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65" r:id="rId2"/>
    <p:sldId id="292" r:id="rId3"/>
    <p:sldId id="278" r:id="rId4"/>
    <p:sldId id="306" r:id="rId5"/>
    <p:sldId id="286" r:id="rId6"/>
    <p:sldId id="282" r:id="rId7"/>
    <p:sldId id="298" r:id="rId8"/>
    <p:sldId id="318" r:id="rId9"/>
    <p:sldId id="283" r:id="rId10"/>
    <p:sldId id="288" r:id="rId11"/>
    <p:sldId id="325" r:id="rId12"/>
    <p:sldId id="326" r:id="rId13"/>
    <p:sldId id="328" r:id="rId14"/>
    <p:sldId id="329" r:id="rId15"/>
    <p:sldId id="290" r:id="rId16"/>
    <p:sldId id="294" r:id="rId17"/>
    <p:sldId id="293" r:id="rId18"/>
    <p:sldId id="291" r:id="rId19"/>
    <p:sldId id="320" r:id="rId20"/>
    <p:sldId id="297" r:id="rId21"/>
    <p:sldId id="324" r:id="rId22"/>
    <p:sldId id="321" r:id="rId23"/>
    <p:sldId id="315" r:id="rId24"/>
    <p:sldId id="319" r:id="rId25"/>
    <p:sldId id="322" r:id="rId26"/>
    <p:sldId id="323" r:id="rId27"/>
    <p:sldId id="310" r:id="rId28"/>
    <p:sldId id="295" r:id="rId29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 Medium" panose="00000600000000000000" pitchFamily="2" charset="0"/>
      <p:regular r:id="rId39"/>
      <p:italic r:id="rId40"/>
    </p:embeddedFont>
    <p:embeddedFont>
      <p:font typeface="Quicksand Medium" panose="020B0604020202020204" charset="0"/>
      <p:regular r:id="rId41"/>
    </p:embeddedFont>
    <p:embeddedFont>
      <p:font typeface="Segoe UI Black" panose="020B0A02040204020203" pitchFamily="34" charset="0"/>
      <p:bold r:id="rId42"/>
      <p:boldItalic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CCE30"/>
    <a:srgbClr val="C9D34D"/>
    <a:srgbClr val="FC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2" autoAdjust="0"/>
    <p:restoredTop sz="94660"/>
  </p:normalViewPr>
  <p:slideViewPr>
    <p:cSldViewPr>
      <p:cViewPr varScale="1">
        <p:scale>
          <a:sx n="84" d="100"/>
          <a:sy n="84" d="100"/>
        </p:scale>
        <p:origin x="77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2205-D3AB-4355-8948-7409DADABB15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1773-5A0B-472D-BACC-ADA20FE38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3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61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3 – 4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BD7F7-1CBE-41A8-A779-3276CC4F33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99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45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79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5840611" y="1853208"/>
            <a:ext cx="5169695" cy="1437084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8548687" y="4663679"/>
            <a:ext cx="548879" cy="392906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2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3429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6858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0287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371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8299848" y="4592242"/>
            <a:ext cx="548878" cy="392906"/>
          </a:xfrm>
        </p:spPr>
        <p:txBody>
          <a:bodyPr lIns="68569" tIns="68569" rIns="68569" bIns="68569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3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3429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6858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0287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371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9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9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9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19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98" y="199112"/>
            <a:ext cx="1619434" cy="628844"/>
          </a:xfrm>
          <a:prstGeom prst="rect">
            <a:avLst/>
          </a:prstGeom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6C61E8B7-95F3-4F1D-A1B8-63A4D3A9A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226543"/>
            <a:ext cx="1721644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50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E2BE85BA-594A-42F5-B320-3BC9519E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0607" y="226543"/>
            <a:ext cx="1721644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>
                <a:solidFill>
                  <a:srgbClr val="FF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50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14" name="Text Box 1">
            <a:extLst>
              <a:ext uri="{FF2B5EF4-FFF2-40B4-BE49-F238E27FC236}">
                <a16:creationId xmlns:a16="http://schemas.microsoft.com/office/drawing/2014/main" id="{AD1D4A94-D2AC-4648-98C8-AB6B09211D55}"/>
              </a:ext>
            </a:extLst>
          </p:cNvPr>
          <p:cNvSpPr txBox="1"/>
          <p:nvPr/>
        </p:nvSpPr>
        <p:spPr>
          <a:xfrm>
            <a:off x="3097326" y="1204235"/>
            <a:ext cx="57823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.VnAvant" panose="020B7200000000000000" pitchFamily="34" charset="0"/>
                <a:cs typeface="UTM Avo" panose="02040603050506020204" pitchFamily="18" charset="0"/>
              </a:rPr>
              <a:t>t¸</a:t>
            </a:r>
            <a:r>
              <a:rPr lang="en-US" sz="3750" dirty="0">
                <a:latin typeface="+mn-ea"/>
                <a:cs typeface="UTM Avo" panose="02040603050506020204" pitchFamily="18" charset="0"/>
              </a:rPr>
              <a:t>     </a:t>
            </a:r>
            <a:r>
              <a:rPr lang="en-US" sz="3750" dirty="0">
                <a:latin typeface=".VnAvant" panose="020B7200000000000000" pitchFamily="34" charset="0"/>
                <a:cs typeface="UTM Avo" panose="02040603050506020204" pitchFamily="18" charset="0"/>
              </a:rPr>
              <a:t>t¹    </a:t>
            </a:r>
            <a:r>
              <a:rPr lang="en-US" sz="3750" dirty="0" err="1">
                <a:latin typeface=".VnAvant" panose="020B7200000000000000" pitchFamily="34" charset="0"/>
                <a:cs typeface="UTM Avo" panose="02040603050506020204" pitchFamily="18" charset="0"/>
              </a:rPr>
              <a:t>tÎ</a:t>
            </a:r>
            <a:endParaRPr lang="en-US" sz="3750" dirty="0">
              <a:latin typeface="+mn-ea"/>
              <a:cs typeface="UTM Avo" panose="020406030505060202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BA8CAF19-61B1-4EB0-A3B0-A6A4E3396A4C}"/>
              </a:ext>
            </a:extLst>
          </p:cNvPr>
          <p:cNvSpPr txBox="1"/>
          <p:nvPr/>
        </p:nvSpPr>
        <p:spPr>
          <a:xfrm>
            <a:off x="3097326" y="1925419"/>
            <a:ext cx="655969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 dirty="0">
                <a:latin typeface=".VnAvant" panose="020B7200000000000000" pitchFamily="34" charset="0"/>
                <a:cs typeface="UTM Avo" panose="02040603050506020204" pitchFamily="18" charset="0"/>
              </a:rPr>
              <a:t>trª    </a:t>
            </a:r>
            <a:r>
              <a:rPr lang="en-US" sz="3750" dirty="0" err="1">
                <a:latin typeface=".VnAvant" panose="020B7200000000000000" pitchFamily="34" charset="0"/>
                <a:cs typeface="UTM Avo" panose="02040603050506020204" pitchFamily="18" charset="0"/>
              </a:rPr>
              <a:t>trß</a:t>
            </a:r>
            <a:r>
              <a:rPr lang="en-US" sz="3750" dirty="0">
                <a:latin typeface=".VnAvant" panose="020B7200000000000000" pitchFamily="34" charset="0"/>
                <a:cs typeface="UTM Avo" panose="02040603050506020204" pitchFamily="18" charset="0"/>
              </a:rPr>
              <a:t>   </a:t>
            </a:r>
            <a:r>
              <a:rPr lang="en-US" sz="3750" dirty="0" err="1">
                <a:latin typeface=".VnAvant" panose="020B7200000000000000" pitchFamily="34" charset="0"/>
                <a:cs typeface="UTM Avo" panose="02040603050506020204" pitchFamily="18" charset="0"/>
              </a:rPr>
              <a:t>træ</a:t>
            </a:r>
            <a:endParaRPr lang="en-US" sz="3750" dirty="0">
              <a:latin typeface=".VnAvant" panose="020B7200000000000000" pitchFamily="34" charset="0"/>
              <a:cs typeface="UTM Avo" panose="02040603050506020204" pitchFamily="18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6D1273A-1365-4059-9DD9-4D47F7FB4508}"/>
              </a:ext>
            </a:extLst>
          </p:cNvPr>
          <p:cNvSpPr txBox="1"/>
          <p:nvPr/>
        </p:nvSpPr>
        <p:spPr>
          <a:xfrm>
            <a:off x="318570" y="2947087"/>
            <a:ext cx="151664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375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7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9E991C1-A116-4233-8C25-92231A1D039D}"/>
              </a:ext>
            </a:extLst>
          </p:cNvPr>
          <p:cNvSpPr txBox="1"/>
          <p:nvPr/>
        </p:nvSpPr>
        <p:spPr>
          <a:xfrm>
            <a:off x="2216447" y="2932800"/>
            <a:ext cx="170547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lang="en-US" sz="37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5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lang="en-US" sz="37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2E820A5-694A-495A-BA14-E6096B90B88C}"/>
              </a:ext>
            </a:extLst>
          </p:cNvPr>
          <p:cNvSpPr txBox="1"/>
          <p:nvPr/>
        </p:nvSpPr>
        <p:spPr>
          <a:xfrm>
            <a:off x="4449580" y="2947087"/>
            <a:ext cx="214915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c¸ trª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E66DF37-1A5C-4190-8721-C1550C4F7026}"/>
              </a:ext>
            </a:extLst>
          </p:cNvPr>
          <p:cNvSpPr txBox="1"/>
          <p:nvPr/>
        </p:nvSpPr>
        <p:spPr>
          <a:xfrm>
            <a:off x="6802113" y="2935769"/>
            <a:ext cx="208902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75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ngµ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C95040F8-4BF3-4A53-BF17-B36E512190D7}"/>
              </a:ext>
            </a:extLst>
          </p:cNvPr>
          <p:cNvSpPr txBox="1"/>
          <p:nvPr/>
        </p:nvSpPr>
        <p:spPr>
          <a:xfrm>
            <a:off x="164645" y="3968756"/>
            <a:ext cx="95079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.VnAvant" panose="020B7200000000000000" pitchFamily="34" charset="0"/>
                <a:cs typeface="UTM Avo" panose="02040603050506020204" pitchFamily="18" charset="0"/>
              </a:rPr>
              <a:t>Hµ t¶ </a:t>
            </a:r>
            <a:r>
              <a:rPr lang="en-US" sz="3300" dirty="0" err="1">
                <a:latin typeface=".VnAvant" panose="020B7200000000000000" pitchFamily="34" charset="0"/>
                <a:cs typeface="UTM Avo" panose="02040603050506020204" pitchFamily="18" charset="0"/>
              </a:rPr>
              <a:t>hå</a:t>
            </a:r>
            <a:r>
              <a:rPr lang="en-US" sz="3300" dirty="0">
                <a:latin typeface=".VnAvant" panose="020B7200000000000000" pitchFamily="34" charset="0"/>
                <a:cs typeface="UTM Avo" panose="02040603050506020204" pitchFamily="18" charset="0"/>
              </a:rPr>
              <a:t> c¸. </a:t>
            </a:r>
            <a:r>
              <a:rPr lang="en-US" sz="3300" dirty="0" err="1">
                <a:latin typeface=".VnAvant" panose="020B7200000000000000" pitchFamily="34" charset="0"/>
                <a:cs typeface="UTM Avo" panose="02040603050506020204" pitchFamily="18" charset="0"/>
              </a:rPr>
              <a:t>Hå</a:t>
            </a:r>
            <a:r>
              <a:rPr lang="en-US" sz="3300" dirty="0">
                <a:latin typeface=".VnAvant" panose="020B7200000000000000" pitchFamily="34" charset="0"/>
                <a:cs typeface="UTM Avo" panose="02040603050506020204" pitchFamily="18" charset="0"/>
              </a:rPr>
              <a:t> to, </a:t>
            </a:r>
            <a:r>
              <a:rPr lang="en-US" sz="3300" dirty="0" err="1">
                <a:latin typeface=".VnAvant" panose="020B7200000000000000" pitchFamily="34" charset="0"/>
                <a:cs typeface="UTM Avo" panose="02040603050506020204" pitchFamily="18" charset="0"/>
              </a:rPr>
              <a:t>cã</a:t>
            </a:r>
            <a:r>
              <a:rPr lang="en-US" sz="3300" dirty="0">
                <a:latin typeface=".VnAvant" panose="020B7200000000000000" pitchFamily="34" charset="0"/>
                <a:cs typeface="UTM Avo" panose="02040603050506020204" pitchFamily="18" charset="0"/>
              </a:rPr>
              <a:t> c¸ </a:t>
            </a:r>
            <a:r>
              <a:rPr lang="en-US" sz="3300" dirty="0" err="1">
                <a:latin typeface=".VnAvant" panose="020B7200000000000000" pitchFamily="34" charset="0"/>
                <a:cs typeface="UTM Avo" panose="02040603050506020204" pitchFamily="18" charset="0"/>
              </a:rPr>
              <a:t>mÌ</a:t>
            </a:r>
            <a:r>
              <a:rPr lang="en-US" sz="3300" dirty="0">
                <a:latin typeface=".VnAvant" panose="020B7200000000000000" pitchFamily="34" charset="0"/>
                <a:cs typeface="UTM Avo" panose="02040603050506020204" pitchFamily="18" charset="0"/>
              </a:rPr>
              <a:t>, c¸ trª, c¸ r«. </a:t>
            </a:r>
          </a:p>
        </p:txBody>
      </p:sp>
    </p:spTree>
    <p:extLst>
      <p:ext uri="{BB962C8B-B14F-4D97-AF65-F5344CB8AC3E}">
        <p14:creationId xmlns:p14="http://schemas.microsoft.com/office/powerpoint/2010/main" val="24093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B48E38-700E-44FB-AB30-335ED797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68" y="411510"/>
            <a:ext cx="6462464" cy="3079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-92546"/>
            <a:ext cx="1979712" cy="1030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FB7CFE-A106-4096-9563-6F2AB5B0B56F}"/>
              </a:ext>
            </a:extLst>
          </p:cNvPr>
          <p:cNvSpPr txBox="1"/>
          <p:nvPr/>
        </p:nvSpPr>
        <p:spPr>
          <a:xfrm>
            <a:off x="297911" y="3777883"/>
            <a:ext cx="9584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     BÐ chia </a:t>
            </a:r>
            <a:r>
              <a:rPr lang="en-US" sz="2800" dirty="0" err="1">
                <a:latin typeface=".VnAvant" panose="020B7200000000000000" pitchFamily="34" charset="0"/>
              </a:rPr>
              <a:t>th×a</a:t>
            </a:r>
            <a:r>
              <a:rPr lang="en-US" sz="2800" dirty="0">
                <a:latin typeface=".VnAvant" panose="020B7200000000000000" pitchFamily="34" charset="0"/>
              </a:rPr>
              <a:t>, chia </a:t>
            </a:r>
            <a:r>
              <a:rPr lang="en-US" sz="2800" dirty="0" err="1">
                <a:latin typeface=".VnAvant" panose="020B7200000000000000" pitchFamily="34" charset="0"/>
              </a:rPr>
              <a:t>dÜa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c¶ </a:t>
            </a:r>
            <a:r>
              <a:rPr lang="en-US" sz="2800" dirty="0" err="1">
                <a:latin typeface=".VnAvant" panose="020B7200000000000000" pitchFamily="34" charset="0"/>
              </a:rPr>
              <a:t>nh</a:t>
            </a:r>
            <a:r>
              <a:rPr lang="en-US" sz="2800" dirty="0">
                <a:latin typeface=".VnAvant" panose="020B7200000000000000" pitchFamily="34" charset="0"/>
              </a:rPr>
              <a:t>µ. </a:t>
            </a:r>
            <a:r>
              <a:rPr lang="en-US" sz="2800" dirty="0" err="1">
                <a:latin typeface=".VnAvant" panose="020B7200000000000000" pitchFamily="34" charset="0"/>
              </a:rPr>
              <a:t>Th×a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dÜa</a:t>
            </a:r>
            <a:r>
              <a:rPr lang="en-US" sz="2800" dirty="0">
                <a:latin typeface=".VnAvant" panose="020B7200000000000000" pitchFamily="34" charset="0"/>
              </a:rPr>
              <a:t> to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bè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mÑ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Th×a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dÜa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nhá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bÐ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endParaRPr lang="en-GB" sz="2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B48E38-700E-44FB-AB30-335ED797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68" y="411510"/>
            <a:ext cx="6462464" cy="3079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-92546"/>
            <a:ext cx="1979712" cy="1030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FB7CFE-A106-4096-9563-6F2AB5B0B56F}"/>
              </a:ext>
            </a:extLst>
          </p:cNvPr>
          <p:cNvSpPr txBox="1"/>
          <p:nvPr/>
        </p:nvSpPr>
        <p:spPr>
          <a:xfrm>
            <a:off x="323528" y="3797047"/>
            <a:ext cx="9584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     BÐ chia </a:t>
            </a:r>
            <a:r>
              <a:rPr lang="en-US" sz="2800" dirty="0" err="1">
                <a:latin typeface=".VnAvant" panose="020B7200000000000000" pitchFamily="34" charset="0"/>
              </a:rPr>
              <a:t>th×a</a:t>
            </a:r>
            <a:r>
              <a:rPr lang="en-US" sz="2800" dirty="0">
                <a:latin typeface=".VnAvant" panose="020B7200000000000000" pitchFamily="34" charset="0"/>
              </a:rPr>
              <a:t>, chia </a:t>
            </a:r>
            <a:r>
              <a:rPr lang="en-US" sz="2800" dirty="0" err="1">
                <a:latin typeface=".VnAvant" panose="020B7200000000000000" pitchFamily="34" charset="0"/>
              </a:rPr>
              <a:t>dÜa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c¶ </a:t>
            </a:r>
            <a:r>
              <a:rPr lang="en-US" sz="2800" dirty="0" err="1">
                <a:latin typeface=".VnAvant" panose="020B7200000000000000" pitchFamily="34" charset="0"/>
              </a:rPr>
              <a:t>nh</a:t>
            </a:r>
            <a:r>
              <a:rPr lang="en-US" sz="2800" dirty="0">
                <a:latin typeface=".VnAvant" panose="020B7200000000000000" pitchFamily="34" charset="0"/>
              </a:rPr>
              <a:t>µ. </a:t>
            </a:r>
            <a:endParaRPr lang="en-GB" sz="2800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95BEB-9888-4BF5-B3CE-8F7DD992C4D3}"/>
              </a:ext>
            </a:extLst>
          </p:cNvPr>
          <p:cNvSpPr txBox="1"/>
          <p:nvPr/>
        </p:nvSpPr>
        <p:spPr>
          <a:xfrm>
            <a:off x="1800572" y="3798624"/>
            <a:ext cx="648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ED13C5-8D71-45B4-A536-5599B3CB4D4B}"/>
              </a:ext>
            </a:extLst>
          </p:cNvPr>
          <p:cNvSpPr txBox="1"/>
          <p:nvPr/>
        </p:nvSpPr>
        <p:spPr>
          <a:xfrm>
            <a:off x="2550205" y="3798722"/>
            <a:ext cx="648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E00668-B0ED-4E2C-8149-21DD2D1E8DAF}"/>
              </a:ext>
            </a:extLst>
          </p:cNvPr>
          <p:cNvSpPr txBox="1"/>
          <p:nvPr/>
        </p:nvSpPr>
        <p:spPr>
          <a:xfrm>
            <a:off x="3508844" y="3795886"/>
            <a:ext cx="648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6F4FB1-6D0F-4330-9266-0FFB929F167D}"/>
              </a:ext>
            </a:extLst>
          </p:cNvPr>
          <p:cNvSpPr txBox="1"/>
          <p:nvPr/>
        </p:nvSpPr>
        <p:spPr>
          <a:xfrm>
            <a:off x="4165080" y="3795886"/>
            <a:ext cx="648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60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B48E38-700E-44FB-AB30-335ED797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68" y="411510"/>
            <a:ext cx="6462464" cy="3079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-92546"/>
            <a:ext cx="1979712" cy="1030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FB7CFE-A106-4096-9563-6F2AB5B0B56F}"/>
              </a:ext>
            </a:extLst>
          </p:cNvPr>
          <p:cNvSpPr txBox="1"/>
          <p:nvPr/>
        </p:nvSpPr>
        <p:spPr>
          <a:xfrm>
            <a:off x="297911" y="3777883"/>
            <a:ext cx="6578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     BÐ ch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th×a</a:t>
            </a:r>
            <a:r>
              <a:rPr lang="en-US" sz="2800" dirty="0">
                <a:latin typeface=".VnAvant" panose="020B7200000000000000" pitchFamily="34" charset="0"/>
              </a:rPr>
              <a:t>, ch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dÜa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c¶ </a:t>
            </a:r>
            <a:r>
              <a:rPr lang="en-US" sz="2800" dirty="0" err="1">
                <a:latin typeface=".VnAvant" panose="020B7200000000000000" pitchFamily="34" charset="0"/>
              </a:rPr>
              <a:t>nh</a:t>
            </a:r>
            <a:r>
              <a:rPr lang="en-US" sz="2800" dirty="0">
                <a:latin typeface=".VnAvant" panose="020B7200000000000000" pitchFamily="34" charset="0"/>
              </a:rPr>
              <a:t>µ. </a:t>
            </a:r>
            <a:endParaRPr lang="en-GB" sz="2800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50FB9A-3A23-4660-852F-5760F8D7E6CB}"/>
              </a:ext>
            </a:extLst>
          </p:cNvPr>
          <p:cNvSpPr txBox="1"/>
          <p:nvPr/>
        </p:nvSpPr>
        <p:spPr>
          <a:xfrm>
            <a:off x="457200" y="3777883"/>
            <a:ext cx="109317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             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2800" dirty="0">
                <a:latin typeface=".VnAvant" panose="020B7200000000000000" pitchFamily="34" charset="0"/>
              </a:rPr>
              <a:t>    </a:t>
            </a: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2800" dirty="0">
                <a:latin typeface=".VnAvant" panose="020B7200000000000000" pitchFamily="34" charset="0"/>
              </a:rPr>
              <a:t>                                       </a:t>
            </a:r>
            <a:r>
              <a:rPr lang="en-US" sz="2800" dirty="0" err="1">
                <a:latin typeface=".VnAvant" panose="020B7200000000000000" pitchFamily="34" charset="0"/>
              </a:rPr>
              <a:t>Th×a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dÜa</a:t>
            </a:r>
            <a:r>
              <a:rPr lang="en-US" sz="2800" dirty="0">
                <a:latin typeface=".VnAvant" panose="020B7200000000000000" pitchFamily="34" charset="0"/>
              </a:rPr>
              <a:t> to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bè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mÑ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endParaRPr lang="en-GB" sz="2800" dirty="0"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598828-6C34-4A76-821D-6B4C94C13178}"/>
              </a:ext>
            </a:extLst>
          </p:cNvPr>
          <p:cNvSpPr txBox="1"/>
          <p:nvPr/>
        </p:nvSpPr>
        <p:spPr>
          <a:xfrm>
            <a:off x="7122979" y="3776311"/>
            <a:ext cx="648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8E9A0C-DD7F-44F0-801F-70A9D1D31BB5}"/>
              </a:ext>
            </a:extLst>
          </p:cNvPr>
          <p:cNvSpPr txBox="1"/>
          <p:nvPr/>
        </p:nvSpPr>
        <p:spPr>
          <a:xfrm>
            <a:off x="7776772" y="3772862"/>
            <a:ext cx="648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7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B48E38-700E-44FB-AB30-335ED797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68" y="411510"/>
            <a:ext cx="6462464" cy="3079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-92546"/>
            <a:ext cx="1979712" cy="1030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FB7CFE-A106-4096-9563-6F2AB5B0B56F}"/>
              </a:ext>
            </a:extLst>
          </p:cNvPr>
          <p:cNvSpPr txBox="1"/>
          <p:nvPr/>
        </p:nvSpPr>
        <p:spPr>
          <a:xfrm>
            <a:off x="297911" y="3777883"/>
            <a:ext cx="6578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     BÐ chia </a:t>
            </a:r>
            <a:r>
              <a:rPr lang="en-US" sz="2800" dirty="0" err="1">
                <a:latin typeface=".VnAvant" panose="020B7200000000000000" pitchFamily="34" charset="0"/>
              </a:rPr>
              <a:t>th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×a</a:t>
            </a:r>
            <a:r>
              <a:rPr lang="en-US" sz="2800" dirty="0">
                <a:latin typeface=".VnAvant" panose="020B7200000000000000" pitchFamily="34" charset="0"/>
              </a:rPr>
              <a:t>, chia </a:t>
            </a:r>
            <a:r>
              <a:rPr lang="en-US" sz="2800" dirty="0" err="1">
                <a:latin typeface=".VnAvant" panose="020B7200000000000000" pitchFamily="34" charset="0"/>
              </a:rPr>
              <a:t>d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Üa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c¶ </a:t>
            </a:r>
            <a:r>
              <a:rPr lang="en-US" sz="2800" dirty="0" err="1">
                <a:latin typeface=".VnAvant" panose="020B7200000000000000" pitchFamily="34" charset="0"/>
              </a:rPr>
              <a:t>nh</a:t>
            </a:r>
            <a:r>
              <a:rPr lang="en-US" sz="2800" dirty="0">
                <a:latin typeface=".VnAvant" panose="020B7200000000000000" pitchFamily="34" charset="0"/>
              </a:rPr>
              <a:t>µ. </a:t>
            </a:r>
            <a:endParaRPr lang="en-GB" sz="2800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50FB9A-3A23-4660-852F-5760F8D7E6CB}"/>
              </a:ext>
            </a:extLst>
          </p:cNvPr>
          <p:cNvSpPr txBox="1"/>
          <p:nvPr/>
        </p:nvSpPr>
        <p:spPr>
          <a:xfrm>
            <a:off x="457200" y="3755687"/>
            <a:ext cx="109317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                                                                </a:t>
            </a:r>
            <a:r>
              <a:rPr lang="en-US" sz="2800" dirty="0" err="1">
                <a:latin typeface=".VnAvant" panose="020B7200000000000000" pitchFamily="34" charset="0"/>
              </a:rPr>
              <a:t>Th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×a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Üa</a:t>
            </a:r>
            <a:r>
              <a:rPr lang="en-US" sz="2800" dirty="0">
                <a:latin typeface=".VnAvant" panose="020B7200000000000000" pitchFamily="34" charset="0"/>
              </a:rPr>
              <a:t> to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bè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mÑ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endParaRPr lang="en-GB" sz="2800" dirty="0"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D2DCC-9D82-4D32-A0BF-90565A50DAE0}"/>
              </a:ext>
            </a:extLst>
          </p:cNvPr>
          <p:cNvSpPr txBox="1"/>
          <p:nvPr/>
        </p:nvSpPr>
        <p:spPr>
          <a:xfrm>
            <a:off x="2544517" y="4208770"/>
            <a:ext cx="5694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.VnAvant" panose="020B7200000000000000" pitchFamily="34" charset="0"/>
              </a:rPr>
              <a:t>Th×a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dÜa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nhá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bÐ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911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B48E38-700E-44FB-AB30-335ED797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68" y="411510"/>
            <a:ext cx="6462464" cy="3079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-92546"/>
            <a:ext cx="1979712" cy="1030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FB7CFE-A106-4096-9563-6F2AB5B0B56F}"/>
              </a:ext>
            </a:extLst>
          </p:cNvPr>
          <p:cNvSpPr txBox="1"/>
          <p:nvPr/>
        </p:nvSpPr>
        <p:spPr>
          <a:xfrm>
            <a:off x="297911" y="3777883"/>
            <a:ext cx="6578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     BÐ chia </a:t>
            </a:r>
            <a:r>
              <a:rPr lang="en-US" sz="2800" dirty="0" err="1">
                <a:latin typeface=".VnAvant" panose="020B7200000000000000" pitchFamily="34" charset="0"/>
              </a:rPr>
              <a:t>th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×a</a:t>
            </a:r>
            <a:r>
              <a:rPr lang="en-US" sz="2800" dirty="0">
                <a:latin typeface=".VnAvant" panose="020B7200000000000000" pitchFamily="34" charset="0"/>
              </a:rPr>
              <a:t>, chia </a:t>
            </a:r>
            <a:r>
              <a:rPr lang="en-US" sz="2800" dirty="0" err="1">
                <a:latin typeface=".VnAvant" panose="020B7200000000000000" pitchFamily="34" charset="0"/>
              </a:rPr>
              <a:t>d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Üa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c¶ </a:t>
            </a:r>
            <a:r>
              <a:rPr lang="en-US" sz="2800" dirty="0" err="1">
                <a:latin typeface=".VnAvant" panose="020B7200000000000000" pitchFamily="34" charset="0"/>
              </a:rPr>
              <a:t>nh</a:t>
            </a:r>
            <a:r>
              <a:rPr lang="en-US" sz="2800" dirty="0">
                <a:latin typeface=".VnAvant" panose="020B7200000000000000" pitchFamily="34" charset="0"/>
              </a:rPr>
              <a:t>µ. </a:t>
            </a:r>
            <a:endParaRPr lang="en-GB" sz="2800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50FB9A-3A23-4660-852F-5760F8D7E6CB}"/>
              </a:ext>
            </a:extLst>
          </p:cNvPr>
          <p:cNvSpPr txBox="1"/>
          <p:nvPr/>
        </p:nvSpPr>
        <p:spPr>
          <a:xfrm>
            <a:off x="457200" y="3755687"/>
            <a:ext cx="109317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.VnAvant" panose="020B7200000000000000" pitchFamily="34" charset="0"/>
              </a:rPr>
              <a:t>                                                                </a:t>
            </a:r>
            <a:r>
              <a:rPr lang="en-US" sz="2800" dirty="0" err="1">
                <a:latin typeface=".VnAvant" panose="020B7200000000000000" pitchFamily="34" charset="0"/>
              </a:rPr>
              <a:t>Th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×a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Üa</a:t>
            </a:r>
            <a:r>
              <a:rPr lang="en-US" sz="2800" dirty="0">
                <a:latin typeface=".VnAvant" panose="020B7200000000000000" pitchFamily="34" charset="0"/>
              </a:rPr>
              <a:t> to </a:t>
            </a:r>
          </a:p>
          <a:p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bè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mÑ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endParaRPr lang="en-GB" sz="2800" dirty="0"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D2DCC-9D82-4D32-A0BF-90565A50DAE0}"/>
              </a:ext>
            </a:extLst>
          </p:cNvPr>
          <p:cNvSpPr txBox="1"/>
          <p:nvPr/>
        </p:nvSpPr>
        <p:spPr>
          <a:xfrm>
            <a:off x="2544517" y="4208770"/>
            <a:ext cx="5694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.VnAvant" panose="020B7200000000000000" pitchFamily="34" charset="0"/>
              </a:rPr>
              <a:t>Th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×a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d</a:t>
            </a:r>
            <a:r>
              <a:rPr lang="en-US" sz="2800" dirty="0" err="1">
                <a:solidFill>
                  <a:srgbClr val="FF0000"/>
                </a:solidFill>
                <a:latin typeface=".VnAvant" panose="020B7200000000000000" pitchFamily="34" charset="0"/>
              </a:rPr>
              <a:t>Üa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nhá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bÐ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97280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ACD21-5731-4355-A912-825BDC502AD9}"/>
              </a:ext>
            </a:extLst>
          </p:cNvPr>
          <p:cNvSpPr txBox="1"/>
          <p:nvPr/>
        </p:nvSpPr>
        <p:spPr>
          <a:xfrm>
            <a:off x="2124333" y="182360"/>
            <a:ext cx="1726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GB" sz="54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B0657-3F3A-4CEF-BCB9-3457BAFF885B}"/>
              </a:ext>
            </a:extLst>
          </p:cNvPr>
          <p:cNvSpPr txBox="1"/>
          <p:nvPr/>
        </p:nvSpPr>
        <p:spPr>
          <a:xfrm>
            <a:off x="5365300" y="214816"/>
            <a:ext cx="1726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GB" sz="54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7CA10-F2CC-45CE-836C-CF0482D50E43}"/>
              </a:ext>
            </a:extLst>
          </p:cNvPr>
          <p:cNvSpPr txBox="1"/>
          <p:nvPr/>
        </p:nvSpPr>
        <p:spPr>
          <a:xfrm>
            <a:off x="1547664" y="1582743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thñ</a:t>
            </a:r>
            <a:r>
              <a:rPr lang="en-US" sz="40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4FBCAF-B8BB-42C0-89D3-DAD8E6779A2A}"/>
              </a:ext>
            </a:extLst>
          </p:cNvPr>
          <p:cNvSpPr txBox="1"/>
          <p:nvPr/>
        </p:nvSpPr>
        <p:spPr>
          <a:xfrm>
            <a:off x="5078381" y="1582743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</a:t>
            </a:r>
            <a:r>
              <a:rPr lang="en-US" sz="40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</a:t>
            </a:r>
            <a:endParaRPr lang="en-US" sz="40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DA4F2A-84D9-4FF3-B80E-0F9D124134EC}"/>
              </a:ext>
            </a:extLst>
          </p:cNvPr>
          <p:cNvSpPr txBox="1"/>
          <p:nvPr/>
        </p:nvSpPr>
        <p:spPr>
          <a:xfrm>
            <a:off x="5077063" y="2474799"/>
            <a:ext cx="262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</a:t>
            </a:r>
            <a:r>
              <a:rPr lang="en-US" sz="40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tÝa</a:t>
            </a:r>
            <a:r>
              <a:rPr lang="en-US" sz="40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DB1AA7-6AE4-4678-9C5E-79A67B3CC03E}"/>
              </a:ext>
            </a:extLst>
          </p:cNvPr>
          <p:cNvSpPr/>
          <p:nvPr/>
        </p:nvSpPr>
        <p:spPr>
          <a:xfrm>
            <a:off x="6372200" y="2139702"/>
            <a:ext cx="72008" cy="150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2ABFE1-475E-48D6-9F26-1FC0488D3AB6}"/>
              </a:ext>
            </a:extLst>
          </p:cNvPr>
          <p:cNvSpPr txBox="1"/>
          <p:nvPr/>
        </p:nvSpPr>
        <p:spPr>
          <a:xfrm>
            <a:off x="1532700" y="2503898"/>
            <a:ext cx="228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.VnAvant" panose="020B7200000000000000" pitchFamily="34" charset="0"/>
              </a:rPr>
              <a:t>th×a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r>
              <a:rPr lang="en-US" sz="4000" dirty="0" err="1">
                <a:latin typeface=".VnAvant" panose="020B7200000000000000" pitchFamily="34" charset="0"/>
              </a:rPr>
              <a:t>dÜa</a:t>
            </a:r>
            <a:r>
              <a:rPr lang="en-US" sz="4000" dirty="0">
                <a:latin typeface=".VnAvant" panose="020B7200000000000000" pitchFamily="34" charset="0"/>
              </a:rPr>
              <a:t> </a:t>
            </a:r>
            <a:endParaRPr lang="en-GB" sz="4000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A0E0C-65E8-4088-9D9A-F0E8B8A76117}"/>
              </a:ext>
            </a:extLst>
          </p:cNvPr>
          <p:cNvSpPr txBox="1"/>
          <p:nvPr/>
        </p:nvSpPr>
        <p:spPr>
          <a:xfrm>
            <a:off x="107504" y="3458826"/>
            <a:ext cx="9584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BÐ chia </a:t>
            </a:r>
            <a:r>
              <a:rPr lang="en-US" sz="3200" dirty="0" err="1">
                <a:latin typeface=".VnAvant" panose="020B7200000000000000" pitchFamily="34" charset="0"/>
              </a:rPr>
              <a:t>th×a</a:t>
            </a:r>
            <a:r>
              <a:rPr lang="en-US" sz="3200" dirty="0">
                <a:latin typeface=".VnAvant" panose="020B7200000000000000" pitchFamily="34" charset="0"/>
              </a:rPr>
              <a:t>, chia </a:t>
            </a:r>
            <a:r>
              <a:rPr lang="en-US" sz="3200" dirty="0" err="1">
                <a:latin typeface=".VnAvant" panose="020B7200000000000000" pitchFamily="34" charset="0"/>
              </a:rPr>
              <a:t>dÜa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cho</a:t>
            </a:r>
            <a:r>
              <a:rPr lang="en-US" sz="3200" dirty="0">
                <a:latin typeface=".VnAvant" panose="020B7200000000000000" pitchFamily="34" charset="0"/>
              </a:rPr>
              <a:t> c¶ </a:t>
            </a:r>
            <a:r>
              <a:rPr lang="en-US" sz="3200" dirty="0" err="1">
                <a:latin typeface=".VnAvant" panose="020B7200000000000000" pitchFamily="34" charset="0"/>
              </a:rPr>
              <a:t>nh</a:t>
            </a:r>
            <a:r>
              <a:rPr lang="en-US" sz="3200" dirty="0">
                <a:latin typeface=".VnAvant" panose="020B7200000000000000" pitchFamily="34" charset="0"/>
              </a:rPr>
              <a:t>µ. </a:t>
            </a:r>
            <a:r>
              <a:rPr lang="en-US" sz="3200" dirty="0" err="1">
                <a:latin typeface=".VnAvant" panose="020B7200000000000000" pitchFamily="34" charset="0"/>
              </a:rPr>
              <a:t>Th×a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dÜa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</a:p>
          <a:p>
            <a:r>
              <a:rPr lang="en-US" sz="3200" dirty="0">
                <a:latin typeface=".VnAvant" panose="020B7200000000000000" pitchFamily="34" charset="0"/>
              </a:rPr>
              <a:t>to </a:t>
            </a:r>
            <a:r>
              <a:rPr lang="en-US" sz="3200" dirty="0" err="1">
                <a:latin typeface=".VnAvant" panose="020B7200000000000000" pitchFamily="34" charset="0"/>
              </a:rPr>
              <a:t>cho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bè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mÑ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Th×a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dÜa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nhá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cho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bÐ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endParaRPr lang="en-GB" sz="32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  <p:bldP spid="14" grpId="0"/>
      <p:bldP spid="10" grpId="0"/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Google Shape;1428;p51">
            <a:extLst>
              <a:ext uri="{FF2B5EF4-FFF2-40B4-BE49-F238E27FC236}">
                <a16:creationId xmlns:a16="http://schemas.microsoft.com/office/drawing/2014/main" id="{AB153909-DA93-4DA9-A750-F376063080F4}"/>
              </a:ext>
            </a:extLst>
          </p:cNvPr>
          <p:cNvSpPr>
            <a:spLocks/>
          </p:cNvSpPr>
          <p:nvPr/>
        </p:nvSpPr>
        <p:spPr bwMode="auto">
          <a:xfrm>
            <a:off x="1899047" y="497681"/>
            <a:ext cx="4872038" cy="4148138"/>
          </a:xfrm>
          <a:custGeom>
            <a:avLst/>
            <a:gdLst>
              <a:gd name="T0" fmla="*/ 3952 w 7273"/>
              <a:gd name="T1" fmla="*/ 0 h 6193"/>
              <a:gd name="T2" fmla="*/ 1041 w 7273"/>
              <a:gd name="T3" fmla="*/ 1868 h 6193"/>
              <a:gd name="T4" fmla="*/ 3971 w 7273"/>
              <a:gd name="T5" fmla="*/ 6192 h 6193"/>
              <a:gd name="T6" fmla="*/ 5455 w 7273"/>
              <a:gd name="T7" fmla="*/ 5939 h 6193"/>
              <a:gd name="T8" fmla="*/ 7122 w 7273"/>
              <a:gd name="T9" fmla="*/ 2903 h 6193"/>
              <a:gd name="T10" fmla="*/ 6525 w 7273"/>
              <a:gd name="T11" fmla="*/ 1146 h 6193"/>
              <a:gd name="T12" fmla="*/ 4909 w 7273"/>
              <a:gd name="T13" fmla="*/ 113 h 6193"/>
              <a:gd name="T14" fmla="*/ 3952 w 7273"/>
              <a:gd name="T15" fmla="*/ 0 h 6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47" name="TextBox 9">
            <a:extLst>
              <a:ext uri="{FF2B5EF4-FFF2-40B4-BE49-F238E27FC236}">
                <a16:creationId xmlns:a16="http://schemas.microsoft.com/office/drawing/2014/main" id="{67F973EB-65FF-4FC3-903B-F07FEAAD9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254" y="1985962"/>
            <a:ext cx="5949553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Luyện</a:t>
            </a:r>
            <a:r>
              <a:rPr lang="en-GB" altLang="en-US" sz="7200" b="1" dirty="0">
                <a:solidFill>
                  <a:prstClr val="black"/>
                </a:solidFill>
                <a:latin typeface="iCiel Grandma"/>
              </a:rPr>
              <a:t> </a:t>
            </a: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nói</a:t>
            </a:r>
            <a:endParaRPr lang="en-US" altLang="en-US" sz="7200" b="1" dirty="0">
              <a:solidFill>
                <a:prstClr val="black"/>
              </a:solidFill>
              <a:latin typeface="iCiel Grandma"/>
            </a:endParaRPr>
          </a:p>
        </p:txBody>
      </p:sp>
      <p:grpSp>
        <p:nvGrpSpPr>
          <p:cNvPr id="28" name="Google Shape;7869;p79">
            <a:extLst>
              <a:ext uri="{FF2B5EF4-FFF2-40B4-BE49-F238E27FC236}">
                <a16:creationId xmlns:a16="http://schemas.microsoft.com/office/drawing/2014/main" id="{022AC7B0-DF5F-4EAB-AFE0-FDFB291C439B}"/>
              </a:ext>
            </a:extLst>
          </p:cNvPr>
          <p:cNvGrpSpPr/>
          <p:nvPr/>
        </p:nvGrpSpPr>
        <p:grpSpPr>
          <a:xfrm rot="985171">
            <a:off x="2710325" y="319646"/>
            <a:ext cx="274320" cy="20574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29" name="Google Shape;7870;p79">
              <a:extLst>
                <a:ext uri="{FF2B5EF4-FFF2-40B4-BE49-F238E27FC236}">
                  <a16:creationId xmlns:a16="http://schemas.microsoft.com/office/drawing/2014/main" id="{EFCCFEFD-4DA9-4C77-9D2A-1341D6FBEE21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7871;p79">
              <a:extLst>
                <a:ext uri="{FF2B5EF4-FFF2-40B4-BE49-F238E27FC236}">
                  <a16:creationId xmlns:a16="http://schemas.microsoft.com/office/drawing/2014/main" id="{25D9A864-F8C1-4372-A896-891748E7F360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oogle Shape;7869;p79">
            <a:extLst>
              <a:ext uri="{FF2B5EF4-FFF2-40B4-BE49-F238E27FC236}">
                <a16:creationId xmlns:a16="http://schemas.microsoft.com/office/drawing/2014/main" id="{A925E9A6-C8D8-44A5-B98E-0690FF760378}"/>
              </a:ext>
            </a:extLst>
          </p:cNvPr>
          <p:cNvGrpSpPr/>
          <p:nvPr/>
        </p:nvGrpSpPr>
        <p:grpSpPr>
          <a:xfrm rot="985171">
            <a:off x="248120" y="1113527"/>
            <a:ext cx="137160" cy="13716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32" name="Google Shape;7870;p79">
              <a:extLst>
                <a:ext uri="{FF2B5EF4-FFF2-40B4-BE49-F238E27FC236}">
                  <a16:creationId xmlns:a16="http://schemas.microsoft.com/office/drawing/2014/main" id="{FC195AD3-1FB9-490B-822E-6026353E367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7871;p79">
              <a:extLst>
                <a:ext uri="{FF2B5EF4-FFF2-40B4-BE49-F238E27FC236}">
                  <a16:creationId xmlns:a16="http://schemas.microsoft.com/office/drawing/2014/main" id="{4B116A56-8DF1-418E-875D-F182733A3021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oogle Shape;7869;p79">
            <a:extLst>
              <a:ext uri="{FF2B5EF4-FFF2-40B4-BE49-F238E27FC236}">
                <a16:creationId xmlns:a16="http://schemas.microsoft.com/office/drawing/2014/main" id="{A336068C-844F-43DE-8279-A5B003BFB87A}"/>
              </a:ext>
            </a:extLst>
          </p:cNvPr>
          <p:cNvGrpSpPr/>
          <p:nvPr/>
        </p:nvGrpSpPr>
        <p:grpSpPr>
          <a:xfrm rot="3385862">
            <a:off x="8806287" y="254086"/>
            <a:ext cx="205740" cy="20574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47" name="Google Shape;7870;p79">
              <a:extLst>
                <a:ext uri="{FF2B5EF4-FFF2-40B4-BE49-F238E27FC236}">
                  <a16:creationId xmlns:a16="http://schemas.microsoft.com/office/drawing/2014/main" id="{B53B560B-A370-46C2-B71D-C547547CF938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7871;p79">
              <a:extLst>
                <a:ext uri="{FF2B5EF4-FFF2-40B4-BE49-F238E27FC236}">
                  <a16:creationId xmlns:a16="http://schemas.microsoft.com/office/drawing/2014/main" id="{51567923-2F94-43E3-BC74-C1EBED87E26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7869;p79">
            <a:extLst>
              <a:ext uri="{FF2B5EF4-FFF2-40B4-BE49-F238E27FC236}">
                <a16:creationId xmlns:a16="http://schemas.microsoft.com/office/drawing/2014/main" id="{51C81475-3C20-423A-A431-A65F19A36126}"/>
              </a:ext>
            </a:extLst>
          </p:cNvPr>
          <p:cNvGrpSpPr/>
          <p:nvPr/>
        </p:nvGrpSpPr>
        <p:grpSpPr>
          <a:xfrm rot="2202436">
            <a:off x="7525323" y="4336767"/>
            <a:ext cx="205740" cy="20574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50" name="Google Shape;7870;p79">
              <a:extLst>
                <a:ext uri="{FF2B5EF4-FFF2-40B4-BE49-F238E27FC236}">
                  <a16:creationId xmlns:a16="http://schemas.microsoft.com/office/drawing/2014/main" id="{60823DF0-3514-4F10-B95C-DA6939DD12EF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7871;p79">
              <a:extLst>
                <a:ext uri="{FF2B5EF4-FFF2-40B4-BE49-F238E27FC236}">
                  <a16:creationId xmlns:a16="http://schemas.microsoft.com/office/drawing/2014/main" id="{BEA8C61D-7023-48F4-B08B-24A948013D9A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8552" name="Google Shape;1211;p35">
            <a:extLst>
              <a:ext uri="{FF2B5EF4-FFF2-40B4-BE49-F238E27FC236}">
                <a16:creationId xmlns:a16="http://schemas.microsoft.com/office/drawing/2014/main" id="{487D4FDA-1B2F-4D78-9C56-01AD16CBFA1F}"/>
              </a:ext>
            </a:extLst>
          </p:cNvPr>
          <p:cNvSpPr>
            <a:spLocks/>
          </p:cNvSpPr>
          <p:nvPr/>
        </p:nvSpPr>
        <p:spPr bwMode="auto">
          <a:xfrm rot="1191004">
            <a:off x="63104" y="2085975"/>
            <a:ext cx="398859" cy="37147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3" name="Google Shape;1211;p35">
            <a:extLst>
              <a:ext uri="{FF2B5EF4-FFF2-40B4-BE49-F238E27FC236}">
                <a16:creationId xmlns:a16="http://schemas.microsoft.com/office/drawing/2014/main" id="{DF3C98D8-BBC5-404E-B3FF-34CCE728315A}"/>
              </a:ext>
            </a:extLst>
          </p:cNvPr>
          <p:cNvSpPr>
            <a:spLocks/>
          </p:cNvSpPr>
          <p:nvPr/>
        </p:nvSpPr>
        <p:spPr bwMode="auto">
          <a:xfrm rot="4405144">
            <a:off x="3228975" y="148829"/>
            <a:ext cx="216694" cy="202406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4" name="Google Shape;1211;p35">
            <a:extLst>
              <a:ext uri="{FF2B5EF4-FFF2-40B4-BE49-F238E27FC236}">
                <a16:creationId xmlns:a16="http://schemas.microsoft.com/office/drawing/2014/main" id="{66F4B9F8-B16E-4C16-9DA4-BA00AECCDE6E}"/>
              </a:ext>
            </a:extLst>
          </p:cNvPr>
          <p:cNvSpPr>
            <a:spLocks/>
          </p:cNvSpPr>
          <p:nvPr/>
        </p:nvSpPr>
        <p:spPr bwMode="auto">
          <a:xfrm rot="3200035">
            <a:off x="802481" y="3171825"/>
            <a:ext cx="623888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5" name="Google Shape;1211;p35">
            <a:extLst>
              <a:ext uri="{FF2B5EF4-FFF2-40B4-BE49-F238E27FC236}">
                <a16:creationId xmlns:a16="http://schemas.microsoft.com/office/drawing/2014/main" id="{7B8AE543-DB4C-44B1-8B1B-FB7F6785F8D3}"/>
              </a:ext>
            </a:extLst>
          </p:cNvPr>
          <p:cNvSpPr>
            <a:spLocks/>
          </p:cNvSpPr>
          <p:nvPr/>
        </p:nvSpPr>
        <p:spPr bwMode="auto">
          <a:xfrm rot="4014714">
            <a:off x="7239595" y="976908"/>
            <a:ext cx="622697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6" name="Google Shape;1211;p35">
            <a:extLst>
              <a:ext uri="{FF2B5EF4-FFF2-40B4-BE49-F238E27FC236}">
                <a16:creationId xmlns:a16="http://schemas.microsoft.com/office/drawing/2014/main" id="{838965F2-2481-4AF4-81A9-467A9CF3B3DA}"/>
              </a:ext>
            </a:extLst>
          </p:cNvPr>
          <p:cNvSpPr>
            <a:spLocks/>
          </p:cNvSpPr>
          <p:nvPr/>
        </p:nvSpPr>
        <p:spPr bwMode="auto">
          <a:xfrm rot="4014714">
            <a:off x="6169225" y="4696421"/>
            <a:ext cx="315515" cy="292894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7" name="Google Shape;1211;p35">
            <a:extLst>
              <a:ext uri="{FF2B5EF4-FFF2-40B4-BE49-F238E27FC236}">
                <a16:creationId xmlns:a16="http://schemas.microsoft.com/office/drawing/2014/main" id="{B5127FB4-1CAC-4AC7-9257-87A6B6A7D48A}"/>
              </a:ext>
            </a:extLst>
          </p:cNvPr>
          <p:cNvSpPr>
            <a:spLocks/>
          </p:cNvSpPr>
          <p:nvPr/>
        </p:nvSpPr>
        <p:spPr bwMode="auto">
          <a:xfrm rot="1975896">
            <a:off x="3012281" y="4481512"/>
            <a:ext cx="242888" cy="225029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8558" name="Google Shape;1211;p35">
            <a:extLst>
              <a:ext uri="{FF2B5EF4-FFF2-40B4-BE49-F238E27FC236}">
                <a16:creationId xmlns:a16="http://schemas.microsoft.com/office/drawing/2014/main" id="{36137AC1-7AE0-4F6A-8A85-2A0670D4FBF8}"/>
              </a:ext>
            </a:extLst>
          </p:cNvPr>
          <p:cNvSpPr>
            <a:spLocks/>
          </p:cNvSpPr>
          <p:nvPr/>
        </p:nvSpPr>
        <p:spPr bwMode="auto">
          <a:xfrm rot="1342154">
            <a:off x="676276" y="4572001"/>
            <a:ext cx="136922" cy="136922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8" name="Google Shape;851;p36">
            <a:extLst>
              <a:ext uri="{FF2B5EF4-FFF2-40B4-BE49-F238E27FC236}">
                <a16:creationId xmlns:a16="http://schemas.microsoft.com/office/drawing/2014/main" id="{FBB9C2F1-B954-482A-BAB5-28C5E1AA9B7B}"/>
              </a:ext>
            </a:extLst>
          </p:cNvPr>
          <p:cNvGrpSpPr/>
          <p:nvPr/>
        </p:nvGrpSpPr>
        <p:grpSpPr>
          <a:xfrm>
            <a:off x="6720007" y="2933989"/>
            <a:ext cx="1860204" cy="1168763"/>
            <a:chOff x="2180675" y="2812125"/>
            <a:chExt cx="4241100" cy="2664675"/>
          </a:xfrm>
          <a:solidFill>
            <a:srgbClr val="FFE340"/>
          </a:solidFill>
        </p:grpSpPr>
        <p:sp>
          <p:nvSpPr>
            <p:cNvPr id="69" name="Google Shape;852;p36">
              <a:extLst>
                <a:ext uri="{FF2B5EF4-FFF2-40B4-BE49-F238E27FC236}">
                  <a16:creationId xmlns:a16="http://schemas.microsoft.com/office/drawing/2014/main" id="{0217D518-8498-4FAE-8110-9DD64222B6E6}"/>
                </a:ext>
              </a:extLst>
            </p:cNvPr>
            <p:cNvSpPr/>
            <p:nvPr/>
          </p:nvSpPr>
          <p:spPr>
            <a:xfrm>
              <a:off x="2712100" y="3395750"/>
              <a:ext cx="3047975" cy="2070600"/>
            </a:xfrm>
            <a:custGeom>
              <a:avLst/>
              <a:gdLst/>
              <a:ahLst/>
              <a:cxnLst/>
              <a:rect l="l" t="t" r="r" b="b"/>
              <a:pathLst>
                <a:path w="121919" h="82824" extrusionOk="0">
                  <a:moveTo>
                    <a:pt x="65722" y="0"/>
                  </a:moveTo>
                  <a:cubicBezTo>
                    <a:pt x="62729" y="0"/>
                    <a:pt x="59581" y="295"/>
                    <a:pt x="56271" y="920"/>
                  </a:cubicBezTo>
                  <a:cubicBezTo>
                    <a:pt x="1" y="11549"/>
                    <a:pt x="8754" y="82824"/>
                    <a:pt x="8754" y="82824"/>
                  </a:cubicBezTo>
                  <a:lnTo>
                    <a:pt x="25010" y="81990"/>
                  </a:lnTo>
                  <a:cubicBezTo>
                    <a:pt x="25010" y="81990"/>
                    <a:pt x="20568" y="18942"/>
                    <a:pt x="58147" y="14050"/>
                  </a:cubicBezTo>
                  <a:cubicBezTo>
                    <a:pt x="59300" y="13900"/>
                    <a:pt x="60426" y="13827"/>
                    <a:pt x="61528" y="13827"/>
                  </a:cubicBezTo>
                  <a:cubicBezTo>
                    <a:pt x="94078" y="13827"/>
                    <a:pt x="104413" y="77197"/>
                    <a:pt x="104413" y="77197"/>
                  </a:cubicBezTo>
                  <a:lnTo>
                    <a:pt x="121919" y="75322"/>
                  </a:lnTo>
                  <a:cubicBezTo>
                    <a:pt x="121919" y="75322"/>
                    <a:pt x="113612" y="0"/>
                    <a:pt x="65722" y="0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" name="Google Shape;853;p36">
              <a:extLst>
                <a:ext uri="{FF2B5EF4-FFF2-40B4-BE49-F238E27FC236}">
                  <a16:creationId xmlns:a16="http://schemas.microsoft.com/office/drawing/2014/main" id="{0C22E1AA-3740-424B-9AF3-E0D2C7E98657}"/>
                </a:ext>
              </a:extLst>
            </p:cNvPr>
            <p:cNvSpPr/>
            <p:nvPr/>
          </p:nvSpPr>
          <p:spPr>
            <a:xfrm>
              <a:off x="3401750" y="3849750"/>
              <a:ext cx="1832125" cy="1595775"/>
            </a:xfrm>
            <a:custGeom>
              <a:avLst/>
              <a:gdLst/>
              <a:ahLst/>
              <a:cxnLst/>
              <a:rect l="l" t="t" r="r" b="b"/>
              <a:pathLst>
                <a:path w="73285" h="63831" extrusionOk="0">
                  <a:moveTo>
                    <a:pt x="33298" y="0"/>
                  </a:moveTo>
                  <a:cubicBezTo>
                    <a:pt x="31809" y="0"/>
                    <a:pt x="30272" y="153"/>
                    <a:pt x="28685" y="475"/>
                  </a:cubicBezTo>
                  <a:cubicBezTo>
                    <a:pt x="1" y="6284"/>
                    <a:pt x="1592" y="63830"/>
                    <a:pt x="1592" y="63830"/>
                  </a:cubicBezTo>
                  <a:lnTo>
                    <a:pt x="14931" y="63414"/>
                  </a:lnTo>
                  <a:cubicBezTo>
                    <a:pt x="14931" y="63414"/>
                    <a:pt x="14945" y="14380"/>
                    <a:pt x="29518" y="12979"/>
                  </a:cubicBezTo>
                  <a:cubicBezTo>
                    <a:pt x="29954" y="12937"/>
                    <a:pt x="30383" y="12916"/>
                    <a:pt x="30808" y="12916"/>
                  </a:cubicBezTo>
                  <a:cubicBezTo>
                    <a:pt x="51524" y="12916"/>
                    <a:pt x="59529" y="61746"/>
                    <a:pt x="59529" y="61746"/>
                  </a:cubicBezTo>
                  <a:lnTo>
                    <a:pt x="73284" y="59662"/>
                  </a:lnTo>
                  <a:cubicBezTo>
                    <a:pt x="73284" y="59662"/>
                    <a:pt x="62711" y="0"/>
                    <a:pt x="33298" y="0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" name="Google Shape;854;p36">
              <a:extLst>
                <a:ext uri="{FF2B5EF4-FFF2-40B4-BE49-F238E27FC236}">
                  <a16:creationId xmlns:a16="http://schemas.microsoft.com/office/drawing/2014/main" id="{6FDBAADE-76E2-4FE2-8708-F67F61B651AC}"/>
                </a:ext>
              </a:extLst>
            </p:cNvPr>
            <p:cNvSpPr/>
            <p:nvPr/>
          </p:nvSpPr>
          <p:spPr>
            <a:xfrm>
              <a:off x="2180675" y="2812125"/>
              <a:ext cx="4241100" cy="2664675"/>
            </a:xfrm>
            <a:custGeom>
              <a:avLst/>
              <a:gdLst/>
              <a:ahLst/>
              <a:cxnLst/>
              <a:rect l="l" t="t" r="r" b="b"/>
              <a:pathLst>
                <a:path w="169644" h="106587" extrusionOk="0">
                  <a:moveTo>
                    <a:pt x="80577" y="1"/>
                  </a:moveTo>
                  <a:cubicBezTo>
                    <a:pt x="66131" y="1"/>
                    <a:pt x="51483" y="4077"/>
                    <a:pt x="38765" y="14470"/>
                  </a:cubicBezTo>
                  <a:cubicBezTo>
                    <a:pt x="1" y="46148"/>
                    <a:pt x="9588" y="106587"/>
                    <a:pt x="9588" y="106587"/>
                  </a:cubicBezTo>
                  <a:lnTo>
                    <a:pt x="26677" y="105335"/>
                  </a:lnTo>
                  <a:cubicBezTo>
                    <a:pt x="26677" y="105335"/>
                    <a:pt x="17112" y="35395"/>
                    <a:pt x="75028" y="20306"/>
                  </a:cubicBezTo>
                  <a:cubicBezTo>
                    <a:pt x="79562" y="19124"/>
                    <a:pt x="83831" y="18579"/>
                    <a:pt x="87851" y="18579"/>
                  </a:cubicBezTo>
                  <a:cubicBezTo>
                    <a:pt x="136303" y="18579"/>
                    <a:pt x="148385" y="97833"/>
                    <a:pt x="148385" y="97833"/>
                  </a:cubicBezTo>
                  <a:lnTo>
                    <a:pt x="169644" y="95750"/>
                  </a:lnTo>
                  <a:cubicBezTo>
                    <a:pt x="169644" y="95750"/>
                    <a:pt x="158807" y="36561"/>
                    <a:pt x="135881" y="19055"/>
                  </a:cubicBezTo>
                  <a:cubicBezTo>
                    <a:pt x="122282" y="8670"/>
                    <a:pt x="101644" y="1"/>
                    <a:pt x="80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oogle Shape;7869;p79">
            <a:extLst>
              <a:ext uri="{FF2B5EF4-FFF2-40B4-BE49-F238E27FC236}">
                <a16:creationId xmlns:a16="http://schemas.microsoft.com/office/drawing/2014/main" id="{CA68F4DB-8475-4B3F-93F5-188999806623}"/>
              </a:ext>
            </a:extLst>
          </p:cNvPr>
          <p:cNvGrpSpPr/>
          <p:nvPr/>
        </p:nvGrpSpPr>
        <p:grpSpPr>
          <a:xfrm rot="1873044">
            <a:off x="1238876" y="388809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6" name="Google Shape;7870;p79">
              <a:extLst>
                <a:ext uri="{FF2B5EF4-FFF2-40B4-BE49-F238E27FC236}">
                  <a16:creationId xmlns:a16="http://schemas.microsoft.com/office/drawing/2014/main" id="{8F5ACE89-EED1-4928-BA9C-5AB5A4312082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7871;p79">
              <a:extLst>
                <a:ext uri="{FF2B5EF4-FFF2-40B4-BE49-F238E27FC236}">
                  <a16:creationId xmlns:a16="http://schemas.microsoft.com/office/drawing/2014/main" id="{6CE997DE-B6CC-43F3-92E5-9B1FEF5F2668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7869;p79">
            <a:extLst>
              <a:ext uri="{FF2B5EF4-FFF2-40B4-BE49-F238E27FC236}">
                <a16:creationId xmlns:a16="http://schemas.microsoft.com/office/drawing/2014/main" id="{A9D71F42-7B2A-4974-AF6B-2528D20B48B5}"/>
              </a:ext>
            </a:extLst>
          </p:cNvPr>
          <p:cNvGrpSpPr/>
          <p:nvPr/>
        </p:nvGrpSpPr>
        <p:grpSpPr>
          <a:xfrm rot="1873044">
            <a:off x="8712332" y="4789346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9" name="Google Shape;7870;p79">
              <a:extLst>
                <a:ext uri="{FF2B5EF4-FFF2-40B4-BE49-F238E27FC236}">
                  <a16:creationId xmlns:a16="http://schemas.microsoft.com/office/drawing/2014/main" id="{DF8EC8F9-E62E-45E9-92EB-E172B3F533D9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0" name="Google Shape;7871;p79">
              <a:extLst>
                <a:ext uri="{FF2B5EF4-FFF2-40B4-BE49-F238E27FC236}">
                  <a16:creationId xmlns:a16="http://schemas.microsoft.com/office/drawing/2014/main" id="{0C577E99-B8E2-418F-A395-498478774403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oogle Shape;7869;p79">
            <a:extLst>
              <a:ext uri="{FF2B5EF4-FFF2-40B4-BE49-F238E27FC236}">
                <a16:creationId xmlns:a16="http://schemas.microsoft.com/office/drawing/2014/main" id="{FBBA6F4D-B412-4C3C-9279-6105853C2243}"/>
              </a:ext>
            </a:extLst>
          </p:cNvPr>
          <p:cNvGrpSpPr/>
          <p:nvPr/>
        </p:nvGrpSpPr>
        <p:grpSpPr>
          <a:xfrm rot="2958738">
            <a:off x="8374395" y="166895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83" name="Google Shape;7870;p79">
              <a:extLst>
                <a:ext uri="{FF2B5EF4-FFF2-40B4-BE49-F238E27FC236}">
                  <a16:creationId xmlns:a16="http://schemas.microsoft.com/office/drawing/2014/main" id="{E6D59E82-A9E5-4DE5-A2A3-5CD65E6BA056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4" name="Google Shape;7871;p79">
              <a:extLst>
                <a:ext uri="{FF2B5EF4-FFF2-40B4-BE49-F238E27FC236}">
                  <a16:creationId xmlns:a16="http://schemas.microsoft.com/office/drawing/2014/main" id="{989D96AC-0188-4718-87F9-D41887FFE171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oogle Shape;7869;p79">
            <a:extLst>
              <a:ext uri="{FF2B5EF4-FFF2-40B4-BE49-F238E27FC236}">
                <a16:creationId xmlns:a16="http://schemas.microsoft.com/office/drawing/2014/main" id="{4D6A8B9E-4E81-4A5E-835B-FA2CBF544BF3}"/>
              </a:ext>
            </a:extLst>
          </p:cNvPr>
          <p:cNvGrpSpPr/>
          <p:nvPr/>
        </p:nvGrpSpPr>
        <p:grpSpPr>
          <a:xfrm rot="2958738">
            <a:off x="1457861" y="2486389"/>
            <a:ext cx="274320" cy="27432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90" name="Google Shape;7870;p79">
              <a:extLst>
                <a:ext uri="{FF2B5EF4-FFF2-40B4-BE49-F238E27FC236}">
                  <a16:creationId xmlns:a16="http://schemas.microsoft.com/office/drawing/2014/main" id="{F4877582-B111-41E0-8827-40C68F6CD27F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7871;p79">
              <a:extLst>
                <a:ext uri="{FF2B5EF4-FFF2-40B4-BE49-F238E27FC236}">
                  <a16:creationId xmlns:a16="http://schemas.microsoft.com/office/drawing/2014/main" id="{3A34FB4E-F9CA-4882-A96D-E47DF044851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oogle Shape;7869;p79">
            <a:extLst>
              <a:ext uri="{FF2B5EF4-FFF2-40B4-BE49-F238E27FC236}">
                <a16:creationId xmlns:a16="http://schemas.microsoft.com/office/drawing/2014/main" id="{CB405D85-712A-4301-8F15-3353D5997ABF}"/>
              </a:ext>
            </a:extLst>
          </p:cNvPr>
          <p:cNvGrpSpPr/>
          <p:nvPr/>
        </p:nvGrpSpPr>
        <p:grpSpPr>
          <a:xfrm rot="713896">
            <a:off x="880726" y="224804"/>
            <a:ext cx="137160" cy="13716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99" name="Google Shape;7870;p79">
              <a:extLst>
                <a:ext uri="{FF2B5EF4-FFF2-40B4-BE49-F238E27FC236}">
                  <a16:creationId xmlns:a16="http://schemas.microsoft.com/office/drawing/2014/main" id="{39906830-B51E-4A72-A664-FC5094D88CAC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0" name="Google Shape;7871;p79">
              <a:extLst>
                <a:ext uri="{FF2B5EF4-FFF2-40B4-BE49-F238E27FC236}">
                  <a16:creationId xmlns:a16="http://schemas.microsoft.com/office/drawing/2014/main" id="{400E3005-FEF5-40EE-AE2D-EFEA7EB52A3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8566" name="Google Shape;7325;p78">
            <a:extLst>
              <a:ext uri="{FF2B5EF4-FFF2-40B4-BE49-F238E27FC236}">
                <a16:creationId xmlns:a16="http://schemas.microsoft.com/office/drawing/2014/main" id="{3A695EDA-05A8-497C-8686-53AA08AB3B8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7916" y="304801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67" name="Google Shape;7325;p78">
            <a:extLst>
              <a:ext uri="{FF2B5EF4-FFF2-40B4-BE49-F238E27FC236}">
                <a16:creationId xmlns:a16="http://schemas.microsoft.com/office/drawing/2014/main" id="{E4CCA1EF-3191-4193-A25A-F5D1EC6F06C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04868" y="4674989"/>
            <a:ext cx="138113" cy="136922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68" name="Google Shape;7325;p78">
            <a:extLst>
              <a:ext uri="{FF2B5EF4-FFF2-40B4-BE49-F238E27FC236}">
                <a16:creationId xmlns:a16="http://schemas.microsoft.com/office/drawing/2014/main" id="{235B019B-904C-4145-9BA8-C4BAC83E44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20151" y="1017985"/>
            <a:ext cx="67865" cy="67866"/>
          </a:xfrm>
          <a:prstGeom prst="ellipse">
            <a:avLst/>
          </a:prstGeom>
          <a:solidFill>
            <a:srgbClr val="CFD9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69" name="Google Shape;7325;p78">
            <a:extLst>
              <a:ext uri="{FF2B5EF4-FFF2-40B4-BE49-F238E27FC236}">
                <a16:creationId xmlns:a16="http://schemas.microsoft.com/office/drawing/2014/main" id="{A82CEA2E-4054-459B-90B3-BBC6D7FDD5E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10426" y="233363"/>
            <a:ext cx="136922" cy="136922"/>
          </a:xfrm>
          <a:prstGeom prst="ellipse">
            <a:avLst/>
          </a:prstGeom>
          <a:solidFill>
            <a:srgbClr val="FFC1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0" name="Google Shape;7325;p78">
            <a:extLst>
              <a:ext uri="{FF2B5EF4-FFF2-40B4-BE49-F238E27FC236}">
                <a16:creationId xmlns:a16="http://schemas.microsoft.com/office/drawing/2014/main" id="{80236E2B-332E-40C8-9927-484B7E702F0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12907" y="451248"/>
            <a:ext cx="69056" cy="69056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1" name="Google Shape;7325;p78">
            <a:extLst>
              <a:ext uri="{FF2B5EF4-FFF2-40B4-BE49-F238E27FC236}">
                <a16:creationId xmlns:a16="http://schemas.microsoft.com/office/drawing/2014/main" id="{8EFA72F3-0B7A-4523-B955-50F77F81057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730103" y="4202907"/>
            <a:ext cx="89297" cy="8929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2" name="Google Shape;7325;p78">
            <a:extLst>
              <a:ext uri="{FF2B5EF4-FFF2-40B4-BE49-F238E27FC236}">
                <a16:creationId xmlns:a16="http://schemas.microsoft.com/office/drawing/2014/main" id="{BC709726-1256-4F7A-BE95-BFB4300EA8D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485210" y="300038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3" name="Google Shape;7325;p78">
            <a:extLst>
              <a:ext uri="{FF2B5EF4-FFF2-40B4-BE49-F238E27FC236}">
                <a16:creationId xmlns:a16="http://schemas.microsoft.com/office/drawing/2014/main" id="{127317BD-F9E5-49A4-BB50-A9E53A8244A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936552" y="4684514"/>
            <a:ext cx="136922" cy="138113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4" name="Google Shape;7325;p78">
            <a:extLst>
              <a:ext uri="{FF2B5EF4-FFF2-40B4-BE49-F238E27FC236}">
                <a16:creationId xmlns:a16="http://schemas.microsoft.com/office/drawing/2014/main" id="{8234DB1F-99E7-496D-A05B-9EDB234EB3B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0399" y="4021336"/>
            <a:ext cx="89297" cy="90488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5" name="Google Shape;7325;p78">
            <a:extLst>
              <a:ext uri="{FF2B5EF4-FFF2-40B4-BE49-F238E27FC236}">
                <a16:creationId xmlns:a16="http://schemas.microsoft.com/office/drawing/2014/main" id="{96F8E25E-9CD1-4391-802C-BDD7E96B20A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7345" y="2742605"/>
            <a:ext cx="89297" cy="90488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6" name="Google Shape;7325;p78">
            <a:extLst>
              <a:ext uri="{FF2B5EF4-FFF2-40B4-BE49-F238E27FC236}">
                <a16:creationId xmlns:a16="http://schemas.microsoft.com/office/drawing/2014/main" id="{76BCB0D0-355C-4C38-935E-35E833AA517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057430" y="1999655"/>
            <a:ext cx="138113" cy="136922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8577" name="Google Shape;7325;p78">
            <a:extLst>
              <a:ext uri="{FF2B5EF4-FFF2-40B4-BE49-F238E27FC236}">
                <a16:creationId xmlns:a16="http://schemas.microsoft.com/office/drawing/2014/main" id="{516FD03E-B13F-4903-BA5E-2C1246086DA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362355" y="2575918"/>
            <a:ext cx="90488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9" y="73024"/>
            <a:ext cx="1939777" cy="10100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7FA556C-01B8-4203-A071-8B3EDA34D59E}"/>
              </a:ext>
            </a:extLst>
          </p:cNvPr>
          <p:cNvGrpSpPr/>
          <p:nvPr/>
        </p:nvGrpSpPr>
        <p:grpSpPr>
          <a:xfrm>
            <a:off x="3446252" y="248136"/>
            <a:ext cx="2251496" cy="659865"/>
            <a:chOff x="2555776" y="172137"/>
            <a:chExt cx="5415409" cy="6598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E26B76-C364-4610-973C-40337E2B5A0F}"/>
                </a:ext>
              </a:extLst>
            </p:cNvPr>
            <p:cNvSpPr txBox="1"/>
            <p:nvPr/>
          </p:nvSpPr>
          <p:spPr>
            <a:xfrm>
              <a:off x="2555776" y="172137"/>
              <a:ext cx="54154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.VnAvant" panose="020B7200000000000000" pitchFamily="34" charset="0"/>
                </a:rPr>
                <a:t>C¶m</a:t>
              </a:r>
              <a:r>
                <a:rPr lang="en-US" sz="3600" dirty="0">
                  <a:latin typeface=".VnAvant" panose="020B7200000000000000" pitchFamily="34" charset="0"/>
                </a:rPr>
                <a:t> ¬n</a:t>
              </a:r>
              <a:endParaRPr lang="en-GB" sz="3600" dirty="0">
                <a:latin typeface=".VnAvant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146112-0FDF-43FE-B5C7-5EC5BA520FFC}"/>
                </a:ext>
              </a:extLst>
            </p:cNvPr>
            <p:cNvSpPr/>
            <p:nvPr/>
          </p:nvSpPr>
          <p:spPr>
            <a:xfrm>
              <a:off x="4265357" y="693364"/>
              <a:ext cx="288032" cy="1386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E1A46D-C411-46D1-AD05-AEE984EBB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5399"/>
            <a:ext cx="3606985" cy="3645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1BDCC-790E-4E9D-87F2-8DE0A494C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94143"/>
            <a:ext cx="3149762" cy="3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7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Google Shape;1428;p51">
            <a:extLst>
              <a:ext uri="{FF2B5EF4-FFF2-40B4-BE49-F238E27FC236}">
                <a16:creationId xmlns:a16="http://schemas.microsoft.com/office/drawing/2014/main" id="{4B5C14DF-9D14-4E3B-8348-4D5979B9CD24}"/>
              </a:ext>
            </a:extLst>
          </p:cNvPr>
          <p:cNvSpPr>
            <a:spLocks/>
          </p:cNvSpPr>
          <p:nvPr/>
        </p:nvSpPr>
        <p:spPr bwMode="auto">
          <a:xfrm>
            <a:off x="1899047" y="497681"/>
            <a:ext cx="4872038" cy="4148138"/>
          </a:xfrm>
          <a:custGeom>
            <a:avLst/>
            <a:gdLst>
              <a:gd name="T0" fmla="*/ 3952 w 7273"/>
              <a:gd name="T1" fmla="*/ 0 h 6193"/>
              <a:gd name="T2" fmla="*/ 1041 w 7273"/>
              <a:gd name="T3" fmla="*/ 1868 h 6193"/>
              <a:gd name="T4" fmla="*/ 3971 w 7273"/>
              <a:gd name="T5" fmla="*/ 6192 h 6193"/>
              <a:gd name="T6" fmla="*/ 5455 w 7273"/>
              <a:gd name="T7" fmla="*/ 5939 h 6193"/>
              <a:gd name="T8" fmla="*/ 7122 w 7273"/>
              <a:gd name="T9" fmla="*/ 2903 h 6193"/>
              <a:gd name="T10" fmla="*/ 6525 w 7273"/>
              <a:gd name="T11" fmla="*/ 1146 h 6193"/>
              <a:gd name="T12" fmla="*/ 4909 w 7273"/>
              <a:gd name="T13" fmla="*/ 113 h 6193"/>
              <a:gd name="T14" fmla="*/ 3952 w 7273"/>
              <a:gd name="T15" fmla="*/ 0 h 6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73" h="6193" extrusionOk="0">
                <a:moveTo>
                  <a:pt x="3952" y="0"/>
                </a:moveTo>
                <a:cubicBezTo>
                  <a:pt x="2384" y="0"/>
                  <a:pt x="1469" y="986"/>
                  <a:pt x="1041" y="1868"/>
                </a:cubicBezTo>
                <a:cubicBezTo>
                  <a:pt x="0" y="4017"/>
                  <a:pt x="1533" y="6192"/>
                  <a:pt x="3971" y="6192"/>
                </a:cubicBezTo>
                <a:cubicBezTo>
                  <a:pt x="4437" y="6192"/>
                  <a:pt x="4935" y="6113"/>
                  <a:pt x="5455" y="5939"/>
                </a:cubicBezTo>
                <a:cubicBezTo>
                  <a:pt x="6978" y="5430"/>
                  <a:pt x="7273" y="3967"/>
                  <a:pt x="7122" y="2903"/>
                </a:cubicBezTo>
                <a:cubicBezTo>
                  <a:pt x="7034" y="2285"/>
                  <a:pt x="6879" y="1660"/>
                  <a:pt x="6525" y="1146"/>
                </a:cubicBezTo>
                <a:cubicBezTo>
                  <a:pt x="6152" y="605"/>
                  <a:pt x="5553" y="244"/>
                  <a:pt x="4909" y="113"/>
                </a:cubicBezTo>
                <a:cubicBezTo>
                  <a:pt x="4566" y="35"/>
                  <a:pt x="4248" y="0"/>
                  <a:pt x="3952" y="0"/>
                </a:cubicBezTo>
                <a:close/>
              </a:path>
            </a:pathLst>
          </a:cu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499" name="TextBox 9">
            <a:extLst>
              <a:ext uri="{FF2B5EF4-FFF2-40B4-BE49-F238E27FC236}">
                <a16:creationId xmlns:a16="http://schemas.microsoft.com/office/drawing/2014/main" id="{B8F99DC3-3C6F-4CD9-93D6-E6754054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254" y="1985962"/>
            <a:ext cx="5949553" cy="117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Luyện</a:t>
            </a:r>
            <a:r>
              <a:rPr lang="en-GB" altLang="en-US" sz="7200" b="1" dirty="0">
                <a:solidFill>
                  <a:prstClr val="black"/>
                </a:solidFill>
                <a:latin typeface="iCiel Grandma"/>
              </a:rPr>
              <a:t> </a:t>
            </a:r>
            <a:r>
              <a:rPr lang="en-GB" altLang="en-US" sz="7200" b="1" dirty="0" err="1">
                <a:solidFill>
                  <a:prstClr val="black"/>
                </a:solidFill>
                <a:latin typeface="iCiel Grandma"/>
              </a:rPr>
              <a:t>viết</a:t>
            </a:r>
            <a:endParaRPr lang="en-US" altLang="en-US" sz="7200" b="1" dirty="0">
              <a:solidFill>
                <a:prstClr val="black"/>
              </a:solidFill>
              <a:latin typeface="iCiel Grandma"/>
            </a:endParaRPr>
          </a:p>
        </p:txBody>
      </p:sp>
      <p:grpSp>
        <p:nvGrpSpPr>
          <p:cNvPr id="28" name="Google Shape;7869;p79">
            <a:extLst>
              <a:ext uri="{FF2B5EF4-FFF2-40B4-BE49-F238E27FC236}">
                <a16:creationId xmlns:a16="http://schemas.microsoft.com/office/drawing/2014/main" id="{27DBF7A9-DE42-410D-8A41-55D30F5BBB9D}"/>
              </a:ext>
            </a:extLst>
          </p:cNvPr>
          <p:cNvGrpSpPr/>
          <p:nvPr/>
        </p:nvGrpSpPr>
        <p:grpSpPr>
          <a:xfrm rot="985171">
            <a:off x="2710325" y="319646"/>
            <a:ext cx="274320" cy="20574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29" name="Google Shape;7870;p79">
              <a:extLst>
                <a:ext uri="{FF2B5EF4-FFF2-40B4-BE49-F238E27FC236}">
                  <a16:creationId xmlns:a16="http://schemas.microsoft.com/office/drawing/2014/main" id="{CD41067B-FCBD-4AB1-8C7B-8DE88E65732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7871;p79">
              <a:extLst>
                <a:ext uri="{FF2B5EF4-FFF2-40B4-BE49-F238E27FC236}">
                  <a16:creationId xmlns:a16="http://schemas.microsoft.com/office/drawing/2014/main" id="{AF614376-D3BB-438E-8558-ED2DE78C15E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oogle Shape;7869;p79">
            <a:extLst>
              <a:ext uri="{FF2B5EF4-FFF2-40B4-BE49-F238E27FC236}">
                <a16:creationId xmlns:a16="http://schemas.microsoft.com/office/drawing/2014/main" id="{07ED544E-74D3-48C2-9970-1B894143BF82}"/>
              </a:ext>
            </a:extLst>
          </p:cNvPr>
          <p:cNvGrpSpPr/>
          <p:nvPr/>
        </p:nvGrpSpPr>
        <p:grpSpPr>
          <a:xfrm rot="985171">
            <a:off x="248120" y="1113527"/>
            <a:ext cx="137160" cy="13716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32" name="Google Shape;7870;p79">
              <a:extLst>
                <a:ext uri="{FF2B5EF4-FFF2-40B4-BE49-F238E27FC236}">
                  <a16:creationId xmlns:a16="http://schemas.microsoft.com/office/drawing/2014/main" id="{1058E331-A6C1-41E5-A6BD-7E38BA281090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7871;p79">
              <a:extLst>
                <a:ext uri="{FF2B5EF4-FFF2-40B4-BE49-F238E27FC236}">
                  <a16:creationId xmlns:a16="http://schemas.microsoft.com/office/drawing/2014/main" id="{E1162700-1E5C-4293-862B-3A896D133B9C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oogle Shape;7869;p79">
            <a:extLst>
              <a:ext uri="{FF2B5EF4-FFF2-40B4-BE49-F238E27FC236}">
                <a16:creationId xmlns:a16="http://schemas.microsoft.com/office/drawing/2014/main" id="{D27C51D0-A040-4B8D-8473-E2A379A918DE}"/>
              </a:ext>
            </a:extLst>
          </p:cNvPr>
          <p:cNvGrpSpPr/>
          <p:nvPr/>
        </p:nvGrpSpPr>
        <p:grpSpPr>
          <a:xfrm rot="3385862">
            <a:off x="8806287" y="254086"/>
            <a:ext cx="205740" cy="20574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47" name="Google Shape;7870;p79">
              <a:extLst>
                <a:ext uri="{FF2B5EF4-FFF2-40B4-BE49-F238E27FC236}">
                  <a16:creationId xmlns:a16="http://schemas.microsoft.com/office/drawing/2014/main" id="{7BFF6BE5-ADF1-40C2-AF92-F0CF521705EA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Google Shape;7871;p79">
              <a:extLst>
                <a:ext uri="{FF2B5EF4-FFF2-40B4-BE49-F238E27FC236}">
                  <a16:creationId xmlns:a16="http://schemas.microsoft.com/office/drawing/2014/main" id="{67307431-84E9-4955-9A3F-A20710EAEC9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7869;p79">
            <a:extLst>
              <a:ext uri="{FF2B5EF4-FFF2-40B4-BE49-F238E27FC236}">
                <a16:creationId xmlns:a16="http://schemas.microsoft.com/office/drawing/2014/main" id="{C788DDCA-0FAE-4101-A504-FB28E8BCF797}"/>
              </a:ext>
            </a:extLst>
          </p:cNvPr>
          <p:cNvGrpSpPr/>
          <p:nvPr/>
        </p:nvGrpSpPr>
        <p:grpSpPr>
          <a:xfrm rot="2202436">
            <a:off x="7525323" y="4336767"/>
            <a:ext cx="205740" cy="20574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50" name="Google Shape;7870;p79">
              <a:extLst>
                <a:ext uri="{FF2B5EF4-FFF2-40B4-BE49-F238E27FC236}">
                  <a16:creationId xmlns:a16="http://schemas.microsoft.com/office/drawing/2014/main" id="{E524EC84-DFEB-43A0-994C-80981048EFA7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Google Shape;7871;p79">
              <a:extLst>
                <a:ext uri="{FF2B5EF4-FFF2-40B4-BE49-F238E27FC236}">
                  <a16:creationId xmlns:a16="http://schemas.microsoft.com/office/drawing/2014/main" id="{57AA02F1-3ABB-4FCB-8FC7-3FA1629B2A90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6504" name="Google Shape;1211;p35">
            <a:extLst>
              <a:ext uri="{FF2B5EF4-FFF2-40B4-BE49-F238E27FC236}">
                <a16:creationId xmlns:a16="http://schemas.microsoft.com/office/drawing/2014/main" id="{97B3B7FF-2566-4B3B-985A-8A30729A60EA}"/>
              </a:ext>
            </a:extLst>
          </p:cNvPr>
          <p:cNvSpPr>
            <a:spLocks/>
          </p:cNvSpPr>
          <p:nvPr/>
        </p:nvSpPr>
        <p:spPr bwMode="auto">
          <a:xfrm rot="1191004">
            <a:off x="63104" y="2085975"/>
            <a:ext cx="398859" cy="37147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5" name="Google Shape;1211;p35">
            <a:extLst>
              <a:ext uri="{FF2B5EF4-FFF2-40B4-BE49-F238E27FC236}">
                <a16:creationId xmlns:a16="http://schemas.microsoft.com/office/drawing/2014/main" id="{8B2DB0FC-6156-41C6-86A3-99288CBB8B16}"/>
              </a:ext>
            </a:extLst>
          </p:cNvPr>
          <p:cNvSpPr>
            <a:spLocks/>
          </p:cNvSpPr>
          <p:nvPr/>
        </p:nvSpPr>
        <p:spPr bwMode="auto">
          <a:xfrm rot="4405144">
            <a:off x="3228975" y="148829"/>
            <a:ext cx="216694" cy="202406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6" name="Google Shape;1211;p35">
            <a:extLst>
              <a:ext uri="{FF2B5EF4-FFF2-40B4-BE49-F238E27FC236}">
                <a16:creationId xmlns:a16="http://schemas.microsoft.com/office/drawing/2014/main" id="{FDE615E8-8AED-4053-A52B-2387886CAD3B}"/>
              </a:ext>
            </a:extLst>
          </p:cNvPr>
          <p:cNvSpPr>
            <a:spLocks/>
          </p:cNvSpPr>
          <p:nvPr/>
        </p:nvSpPr>
        <p:spPr bwMode="auto">
          <a:xfrm rot="3200035">
            <a:off x="802481" y="3171825"/>
            <a:ext cx="623888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7" name="Google Shape;1211;p35">
            <a:extLst>
              <a:ext uri="{FF2B5EF4-FFF2-40B4-BE49-F238E27FC236}">
                <a16:creationId xmlns:a16="http://schemas.microsoft.com/office/drawing/2014/main" id="{1E9FEF2C-84DC-4715-8D43-CD418D30C0C2}"/>
              </a:ext>
            </a:extLst>
          </p:cNvPr>
          <p:cNvSpPr>
            <a:spLocks/>
          </p:cNvSpPr>
          <p:nvPr/>
        </p:nvSpPr>
        <p:spPr bwMode="auto">
          <a:xfrm rot="4014714">
            <a:off x="7239595" y="976908"/>
            <a:ext cx="622697" cy="581025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8" name="Google Shape;1211;p35">
            <a:extLst>
              <a:ext uri="{FF2B5EF4-FFF2-40B4-BE49-F238E27FC236}">
                <a16:creationId xmlns:a16="http://schemas.microsoft.com/office/drawing/2014/main" id="{48FF1F45-7492-4F35-88B0-62C020CC9629}"/>
              </a:ext>
            </a:extLst>
          </p:cNvPr>
          <p:cNvSpPr>
            <a:spLocks/>
          </p:cNvSpPr>
          <p:nvPr/>
        </p:nvSpPr>
        <p:spPr bwMode="auto">
          <a:xfrm rot="4014714">
            <a:off x="6169225" y="4696421"/>
            <a:ext cx="315515" cy="292894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09" name="Google Shape;1211;p35">
            <a:extLst>
              <a:ext uri="{FF2B5EF4-FFF2-40B4-BE49-F238E27FC236}">
                <a16:creationId xmlns:a16="http://schemas.microsoft.com/office/drawing/2014/main" id="{283B4E48-AE67-40A4-8C0B-B4E1C7B3ED14}"/>
              </a:ext>
            </a:extLst>
          </p:cNvPr>
          <p:cNvSpPr>
            <a:spLocks/>
          </p:cNvSpPr>
          <p:nvPr/>
        </p:nvSpPr>
        <p:spPr bwMode="auto">
          <a:xfrm rot="1975896">
            <a:off x="3012281" y="4481512"/>
            <a:ext cx="242888" cy="225029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6510" name="Google Shape;1211;p35">
            <a:extLst>
              <a:ext uri="{FF2B5EF4-FFF2-40B4-BE49-F238E27FC236}">
                <a16:creationId xmlns:a16="http://schemas.microsoft.com/office/drawing/2014/main" id="{07CF8E99-54C9-4974-B38B-C582F712D266}"/>
              </a:ext>
            </a:extLst>
          </p:cNvPr>
          <p:cNvSpPr>
            <a:spLocks/>
          </p:cNvSpPr>
          <p:nvPr/>
        </p:nvSpPr>
        <p:spPr bwMode="auto">
          <a:xfrm rot="1342154">
            <a:off x="676276" y="4572001"/>
            <a:ext cx="136922" cy="136922"/>
          </a:xfrm>
          <a:custGeom>
            <a:avLst/>
            <a:gdLst>
              <a:gd name="T0" fmla="*/ 5623 w 7417"/>
              <a:gd name="T1" fmla="*/ 1 h 7266"/>
              <a:gd name="T2" fmla="*/ 3435 w 7417"/>
              <a:gd name="T3" fmla="*/ 1429 h 7266"/>
              <a:gd name="T4" fmla="*/ 1034 w 7417"/>
              <a:gd name="T5" fmla="*/ 426 h 7266"/>
              <a:gd name="T6" fmla="*/ 1702 w 7417"/>
              <a:gd name="T7" fmla="*/ 2919 h 7266"/>
              <a:gd name="T8" fmla="*/ 0 w 7417"/>
              <a:gd name="T9" fmla="*/ 4894 h 7266"/>
              <a:gd name="T10" fmla="*/ 2584 w 7417"/>
              <a:gd name="T11" fmla="*/ 5046 h 7266"/>
              <a:gd name="T12" fmla="*/ 3952 w 7417"/>
              <a:gd name="T13" fmla="*/ 7265 h 7266"/>
              <a:gd name="T14" fmla="*/ 4894 w 7417"/>
              <a:gd name="T15" fmla="*/ 4834 h 7266"/>
              <a:gd name="T16" fmla="*/ 7417 w 7417"/>
              <a:gd name="T17" fmla="*/ 4256 h 7266"/>
              <a:gd name="T18" fmla="*/ 5411 w 7417"/>
              <a:gd name="T19" fmla="*/ 2615 h 7266"/>
              <a:gd name="T20" fmla="*/ 5623 w 7417"/>
              <a:gd name="T21" fmla="*/ 1 h 7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68569" tIns="68569" rIns="68569" bIns="68569" anchor="ctr"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8" name="Google Shape;851;p36">
            <a:extLst>
              <a:ext uri="{FF2B5EF4-FFF2-40B4-BE49-F238E27FC236}">
                <a16:creationId xmlns:a16="http://schemas.microsoft.com/office/drawing/2014/main" id="{93931078-6D0B-4BD5-B8E2-3ED7F19DBE52}"/>
              </a:ext>
            </a:extLst>
          </p:cNvPr>
          <p:cNvGrpSpPr/>
          <p:nvPr/>
        </p:nvGrpSpPr>
        <p:grpSpPr>
          <a:xfrm>
            <a:off x="6720007" y="2933989"/>
            <a:ext cx="1860204" cy="1168763"/>
            <a:chOff x="2180675" y="2812125"/>
            <a:chExt cx="4241100" cy="2664675"/>
          </a:xfrm>
          <a:solidFill>
            <a:srgbClr val="FFE340"/>
          </a:solidFill>
        </p:grpSpPr>
        <p:sp>
          <p:nvSpPr>
            <p:cNvPr id="69" name="Google Shape;852;p36">
              <a:extLst>
                <a:ext uri="{FF2B5EF4-FFF2-40B4-BE49-F238E27FC236}">
                  <a16:creationId xmlns:a16="http://schemas.microsoft.com/office/drawing/2014/main" id="{C5FE1856-BD72-4549-B895-EDE041D45733}"/>
                </a:ext>
              </a:extLst>
            </p:cNvPr>
            <p:cNvSpPr/>
            <p:nvPr/>
          </p:nvSpPr>
          <p:spPr>
            <a:xfrm>
              <a:off x="2712100" y="3395750"/>
              <a:ext cx="3047975" cy="2070600"/>
            </a:xfrm>
            <a:custGeom>
              <a:avLst/>
              <a:gdLst/>
              <a:ahLst/>
              <a:cxnLst/>
              <a:rect l="l" t="t" r="r" b="b"/>
              <a:pathLst>
                <a:path w="121919" h="82824" extrusionOk="0">
                  <a:moveTo>
                    <a:pt x="65722" y="0"/>
                  </a:moveTo>
                  <a:cubicBezTo>
                    <a:pt x="62729" y="0"/>
                    <a:pt x="59581" y="295"/>
                    <a:pt x="56271" y="920"/>
                  </a:cubicBezTo>
                  <a:cubicBezTo>
                    <a:pt x="1" y="11549"/>
                    <a:pt x="8754" y="82824"/>
                    <a:pt x="8754" y="82824"/>
                  </a:cubicBezTo>
                  <a:lnTo>
                    <a:pt x="25010" y="81990"/>
                  </a:lnTo>
                  <a:cubicBezTo>
                    <a:pt x="25010" y="81990"/>
                    <a:pt x="20568" y="18942"/>
                    <a:pt x="58147" y="14050"/>
                  </a:cubicBezTo>
                  <a:cubicBezTo>
                    <a:pt x="59300" y="13900"/>
                    <a:pt x="60426" y="13827"/>
                    <a:pt x="61528" y="13827"/>
                  </a:cubicBezTo>
                  <a:cubicBezTo>
                    <a:pt x="94078" y="13827"/>
                    <a:pt x="104413" y="77197"/>
                    <a:pt x="104413" y="77197"/>
                  </a:cubicBezTo>
                  <a:lnTo>
                    <a:pt x="121919" y="75322"/>
                  </a:lnTo>
                  <a:cubicBezTo>
                    <a:pt x="121919" y="75322"/>
                    <a:pt x="113612" y="0"/>
                    <a:pt x="65722" y="0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0" name="Google Shape;853;p36">
              <a:extLst>
                <a:ext uri="{FF2B5EF4-FFF2-40B4-BE49-F238E27FC236}">
                  <a16:creationId xmlns:a16="http://schemas.microsoft.com/office/drawing/2014/main" id="{47CD6154-A37A-49A5-83F8-CFF3DFC9CF2E}"/>
                </a:ext>
              </a:extLst>
            </p:cNvPr>
            <p:cNvSpPr/>
            <p:nvPr/>
          </p:nvSpPr>
          <p:spPr>
            <a:xfrm>
              <a:off x="3401750" y="3849750"/>
              <a:ext cx="1832125" cy="1595775"/>
            </a:xfrm>
            <a:custGeom>
              <a:avLst/>
              <a:gdLst/>
              <a:ahLst/>
              <a:cxnLst/>
              <a:rect l="l" t="t" r="r" b="b"/>
              <a:pathLst>
                <a:path w="73285" h="63831" extrusionOk="0">
                  <a:moveTo>
                    <a:pt x="33298" y="0"/>
                  </a:moveTo>
                  <a:cubicBezTo>
                    <a:pt x="31809" y="0"/>
                    <a:pt x="30272" y="153"/>
                    <a:pt x="28685" y="475"/>
                  </a:cubicBezTo>
                  <a:cubicBezTo>
                    <a:pt x="1" y="6284"/>
                    <a:pt x="1592" y="63830"/>
                    <a:pt x="1592" y="63830"/>
                  </a:cubicBezTo>
                  <a:lnTo>
                    <a:pt x="14931" y="63414"/>
                  </a:lnTo>
                  <a:cubicBezTo>
                    <a:pt x="14931" y="63414"/>
                    <a:pt x="14945" y="14380"/>
                    <a:pt x="29518" y="12979"/>
                  </a:cubicBezTo>
                  <a:cubicBezTo>
                    <a:pt x="29954" y="12937"/>
                    <a:pt x="30383" y="12916"/>
                    <a:pt x="30808" y="12916"/>
                  </a:cubicBezTo>
                  <a:cubicBezTo>
                    <a:pt x="51524" y="12916"/>
                    <a:pt x="59529" y="61746"/>
                    <a:pt x="59529" y="61746"/>
                  </a:cubicBezTo>
                  <a:lnTo>
                    <a:pt x="73284" y="59662"/>
                  </a:lnTo>
                  <a:cubicBezTo>
                    <a:pt x="73284" y="59662"/>
                    <a:pt x="62711" y="0"/>
                    <a:pt x="33298" y="0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1" name="Google Shape;854;p36">
              <a:extLst>
                <a:ext uri="{FF2B5EF4-FFF2-40B4-BE49-F238E27FC236}">
                  <a16:creationId xmlns:a16="http://schemas.microsoft.com/office/drawing/2014/main" id="{B2F172DB-648E-4479-97A6-6252F27DBA18}"/>
                </a:ext>
              </a:extLst>
            </p:cNvPr>
            <p:cNvSpPr/>
            <p:nvPr/>
          </p:nvSpPr>
          <p:spPr>
            <a:xfrm>
              <a:off x="2180675" y="2812125"/>
              <a:ext cx="4241100" cy="2664675"/>
            </a:xfrm>
            <a:custGeom>
              <a:avLst/>
              <a:gdLst/>
              <a:ahLst/>
              <a:cxnLst/>
              <a:rect l="l" t="t" r="r" b="b"/>
              <a:pathLst>
                <a:path w="169644" h="106587" extrusionOk="0">
                  <a:moveTo>
                    <a:pt x="80577" y="1"/>
                  </a:moveTo>
                  <a:cubicBezTo>
                    <a:pt x="66131" y="1"/>
                    <a:pt x="51483" y="4077"/>
                    <a:pt x="38765" y="14470"/>
                  </a:cubicBezTo>
                  <a:cubicBezTo>
                    <a:pt x="1" y="46148"/>
                    <a:pt x="9588" y="106587"/>
                    <a:pt x="9588" y="106587"/>
                  </a:cubicBezTo>
                  <a:lnTo>
                    <a:pt x="26677" y="105335"/>
                  </a:lnTo>
                  <a:cubicBezTo>
                    <a:pt x="26677" y="105335"/>
                    <a:pt x="17112" y="35395"/>
                    <a:pt x="75028" y="20306"/>
                  </a:cubicBezTo>
                  <a:cubicBezTo>
                    <a:pt x="79562" y="19124"/>
                    <a:pt x="83831" y="18579"/>
                    <a:pt x="87851" y="18579"/>
                  </a:cubicBezTo>
                  <a:cubicBezTo>
                    <a:pt x="136303" y="18579"/>
                    <a:pt x="148385" y="97833"/>
                    <a:pt x="148385" y="97833"/>
                  </a:cubicBezTo>
                  <a:lnTo>
                    <a:pt x="169644" y="95750"/>
                  </a:lnTo>
                  <a:cubicBezTo>
                    <a:pt x="169644" y="95750"/>
                    <a:pt x="158807" y="36561"/>
                    <a:pt x="135881" y="19055"/>
                  </a:cubicBezTo>
                  <a:cubicBezTo>
                    <a:pt x="122282" y="8670"/>
                    <a:pt x="101644" y="1"/>
                    <a:pt x="80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oogle Shape;7869;p79">
            <a:extLst>
              <a:ext uri="{FF2B5EF4-FFF2-40B4-BE49-F238E27FC236}">
                <a16:creationId xmlns:a16="http://schemas.microsoft.com/office/drawing/2014/main" id="{E0945C2F-AB0A-4B6C-ACAA-C4FE893B3A2A}"/>
              </a:ext>
            </a:extLst>
          </p:cNvPr>
          <p:cNvGrpSpPr/>
          <p:nvPr/>
        </p:nvGrpSpPr>
        <p:grpSpPr>
          <a:xfrm rot="1873044">
            <a:off x="1238876" y="388809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6" name="Google Shape;7870;p79">
              <a:extLst>
                <a:ext uri="{FF2B5EF4-FFF2-40B4-BE49-F238E27FC236}">
                  <a16:creationId xmlns:a16="http://schemas.microsoft.com/office/drawing/2014/main" id="{268C582D-C18F-47D6-9B0B-FFFC8C36C4F4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7871;p79">
              <a:extLst>
                <a:ext uri="{FF2B5EF4-FFF2-40B4-BE49-F238E27FC236}">
                  <a16:creationId xmlns:a16="http://schemas.microsoft.com/office/drawing/2014/main" id="{4BE62060-7C00-47D2-9CE6-CC2D4C797C16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oogle Shape;7869;p79">
            <a:extLst>
              <a:ext uri="{FF2B5EF4-FFF2-40B4-BE49-F238E27FC236}">
                <a16:creationId xmlns:a16="http://schemas.microsoft.com/office/drawing/2014/main" id="{1B31B34A-9DE1-4AAC-BA56-308071EB9EC7}"/>
              </a:ext>
            </a:extLst>
          </p:cNvPr>
          <p:cNvGrpSpPr/>
          <p:nvPr/>
        </p:nvGrpSpPr>
        <p:grpSpPr>
          <a:xfrm rot="1873044">
            <a:off x="8712332" y="4789346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9" name="Google Shape;7870;p79">
              <a:extLst>
                <a:ext uri="{FF2B5EF4-FFF2-40B4-BE49-F238E27FC236}">
                  <a16:creationId xmlns:a16="http://schemas.microsoft.com/office/drawing/2014/main" id="{DEAAB36A-68ED-49EA-9152-0242176060AE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0" name="Google Shape;7871;p79">
              <a:extLst>
                <a:ext uri="{FF2B5EF4-FFF2-40B4-BE49-F238E27FC236}">
                  <a16:creationId xmlns:a16="http://schemas.microsoft.com/office/drawing/2014/main" id="{E3AC9C05-9609-4AE5-BD5A-AAF77212B00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oogle Shape;7869;p79">
            <a:extLst>
              <a:ext uri="{FF2B5EF4-FFF2-40B4-BE49-F238E27FC236}">
                <a16:creationId xmlns:a16="http://schemas.microsoft.com/office/drawing/2014/main" id="{45E66877-AB49-4CC1-AE5C-CD988DFF8D5C}"/>
              </a:ext>
            </a:extLst>
          </p:cNvPr>
          <p:cNvGrpSpPr/>
          <p:nvPr/>
        </p:nvGrpSpPr>
        <p:grpSpPr>
          <a:xfrm rot="2958738">
            <a:off x="8374395" y="166895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83" name="Google Shape;7870;p79">
              <a:extLst>
                <a:ext uri="{FF2B5EF4-FFF2-40B4-BE49-F238E27FC236}">
                  <a16:creationId xmlns:a16="http://schemas.microsoft.com/office/drawing/2014/main" id="{FBE2734D-5233-421D-9430-BFA1223A35C1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4" name="Google Shape;7871;p79">
              <a:extLst>
                <a:ext uri="{FF2B5EF4-FFF2-40B4-BE49-F238E27FC236}">
                  <a16:creationId xmlns:a16="http://schemas.microsoft.com/office/drawing/2014/main" id="{0A718938-8EE9-4719-B9AE-FBFA64D40CCC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oogle Shape;7869;p79">
            <a:extLst>
              <a:ext uri="{FF2B5EF4-FFF2-40B4-BE49-F238E27FC236}">
                <a16:creationId xmlns:a16="http://schemas.microsoft.com/office/drawing/2014/main" id="{AC71A133-4DF0-4F64-836B-18E4663A6813}"/>
              </a:ext>
            </a:extLst>
          </p:cNvPr>
          <p:cNvGrpSpPr/>
          <p:nvPr/>
        </p:nvGrpSpPr>
        <p:grpSpPr>
          <a:xfrm rot="2958738">
            <a:off x="1457861" y="2486389"/>
            <a:ext cx="274320" cy="27432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90" name="Google Shape;7870;p79">
              <a:extLst>
                <a:ext uri="{FF2B5EF4-FFF2-40B4-BE49-F238E27FC236}">
                  <a16:creationId xmlns:a16="http://schemas.microsoft.com/office/drawing/2014/main" id="{3188FFC6-2D4E-4754-A548-F3349F1B6D5B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7871;p79">
              <a:extLst>
                <a:ext uri="{FF2B5EF4-FFF2-40B4-BE49-F238E27FC236}">
                  <a16:creationId xmlns:a16="http://schemas.microsoft.com/office/drawing/2014/main" id="{0C5F7311-1DBA-4EDE-A088-08112410DDD8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oogle Shape;7869;p79">
            <a:extLst>
              <a:ext uri="{FF2B5EF4-FFF2-40B4-BE49-F238E27FC236}">
                <a16:creationId xmlns:a16="http://schemas.microsoft.com/office/drawing/2014/main" id="{09C97407-62E5-44AE-9D9B-DCE41CCB73E8}"/>
              </a:ext>
            </a:extLst>
          </p:cNvPr>
          <p:cNvGrpSpPr/>
          <p:nvPr/>
        </p:nvGrpSpPr>
        <p:grpSpPr>
          <a:xfrm rot="713896">
            <a:off x="880726" y="224804"/>
            <a:ext cx="137160" cy="13716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99" name="Google Shape;7870;p79">
              <a:extLst>
                <a:ext uri="{FF2B5EF4-FFF2-40B4-BE49-F238E27FC236}">
                  <a16:creationId xmlns:a16="http://schemas.microsoft.com/office/drawing/2014/main" id="{125D1838-436D-4F7B-88D4-C54DBE9ACAB7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0" name="Google Shape;7871;p79">
              <a:extLst>
                <a:ext uri="{FF2B5EF4-FFF2-40B4-BE49-F238E27FC236}">
                  <a16:creationId xmlns:a16="http://schemas.microsoft.com/office/drawing/2014/main" id="{193FCB1E-CD96-4FC9-B2C0-15E88387F97F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342900" eaLnBrk="0" fontAlgn="base" hangingPunct="0">
                <a:defRPr/>
              </a:pPr>
              <a:endParaRPr sz="140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6518" name="Google Shape;7325;p78">
            <a:extLst>
              <a:ext uri="{FF2B5EF4-FFF2-40B4-BE49-F238E27FC236}">
                <a16:creationId xmlns:a16="http://schemas.microsoft.com/office/drawing/2014/main" id="{DF8B507C-5649-477A-92D2-C98DC0FABCC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67916" y="304801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19" name="Google Shape;7325;p78">
            <a:extLst>
              <a:ext uri="{FF2B5EF4-FFF2-40B4-BE49-F238E27FC236}">
                <a16:creationId xmlns:a16="http://schemas.microsoft.com/office/drawing/2014/main" id="{CD969A9A-22D6-4B12-93D8-8B5992B342F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604868" y="4674989"/>
            <a:ext cx="138113" cy="136922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0" name="Google Shape;7325;p78">
            <a:extLst>
              <a:ext uri="{FF2B5EF4-FFF2-40B4-BE49-F238E27FC236}">
                <a16:creationId xmlns:a16="http://schemas.microsoft.com/office/drawing/2014/main" id="{B0F315DD-5A21-4802-8F43-790A082889A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20151" y="1017985"/>
            <a:ext cx="67865" cy="67866"/>
          </a:xfrm>
          <a:prstGeom prst="ellipse">
            <a:avLst/>
          </a:prstGeom>
          <a:solidFill>
            <a:srgbClr val="CFD9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1" name="Google Shape;7325;p78">
            <a:extLst>
              <a:ext uri="{FF2B5EF4-FFF2-40B4-BE49-F238E27FC236}">
                <a16:creationId xmlns:a16="http://schemas.microsoft.com/office/drawing/2014/main" id="{276ABD8E-F01E-4C90-A9A2-03D267A6611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210426" y="233363"/>
            <a:ext cx="136922" cy="136922"/>
          </a:xfrm>
          <a:prstGeom prst="ellipse">
            <a:avLst/>
          </a:prstGeom>
          <a:solidFill>
            <a:srgbClr val="FFC1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2" name="Google Shape;7325;p78">
            <a:extLst>
              <a:ext uri="{FF2B5EF4-FFF2-40B4-BE49-F238E27FC236}">
                <a16:creationId xmlns:a16="http://schemas.microsoft.com/office/drawing/2014/main" id="{6D22F6AB-A984-4656-AD9F-7EE8E93E632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12907" y="451248"/>
            <a:ext cx="69056" cy="69056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3" name="Google Shape;7325;p78">
            <a:extLst>
              <a:ext uri="{FF2B5EF4-FFF2-40B4-BE49-F238E27FC236}">
                <a16:creationId xmlns:a16="http://schemas.microsoft.com/office/drawing/2014/main" id="{6950B7A1-B575-4587-A93D-DB7207EC21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730103" y="4202907"/>
            <a:ext cx="89297" cy="8929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4" name="Google Shape;7325;p78">
            <a:extLst>
              <a:ext uri="{FF2B5EF4-FFF2-40B4-BE49-F238E27FC236}">
                <a16:creationId xmlns:a16="http://schemas.microsoft.com/office/drawing/2014/main" id="{C9FC6574-6A1C-4CFB-840B-F544B01F446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485210" y="300038"/>
            <a:ext cx="89297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5" name="Google Shape;7325;p78">
            <a:extLst>
              <a:ext uri="{FF2B5EF4-FFF2-40B4-BE49-F238E27FC236}">
                <a16:creationId xmlns:a16="http://schemas.microsoft.com/office/drawing/2014/main" id="{DFB179F9-A872-4F1E-AD09-74366E0B7D1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936552" y="4684514"/>
            <a:ext cx="136922" cy="138113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6" name="Google Shape;7325;p78">
            <a:extLst>
              <a:ext uri="{FF2B5EF4-FFF2-40B4-BE49-F238E27FC236}">
                <a16:creationId xmlns:a16="http://schemas.microsoft.com/office/drawing/2014/main" id="{CE7B096A-8070-4C68-A5B1-B6FCEBAB9E8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30399" y="4021336"/>
            <a:ext cx="89297" cy="90488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7" name="Google Shape;7325;p78">
            <a:extLst>
              <a:ext uri="{FF2B5EF4-FFF2-40B4-BE49-F238E27FC236}">
                <a16:creationId xmlns:a16="http://schemas.microsoft.com/office/drawing/2014/main" id="{923F6F13-5D8C-442D-A73E-E3C1029C17A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67345" y="2742605"/>
            <a:ext cx="89297" cy="90488"/>
          </a:xfrm>
          <a:prstGeom prst="ellipse">
            <a:avLst/>
          </a:prstGeom>
          <a:solidFill>
            <a:srgbClr val="FF7D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8" name="Google Shape;7325;p78">
            <a:extLst>
              <a:ext uri="{FF2B5EF4-FFF2-40B4-BE49-F238E27FC236}">
                <a16:creationId xmlns:a16="http://schemas.microsoft.com/office/drawing/2014/main" id="{245B3589-3302-4607-9CA9-2F232C7477B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057430" y="1999655"/>
            <a:ext cx="138113" cy="136922"/>
          </a:xfrm>
          <a:prstGeom prst="ellipse">
            <a:avLst/>
          </a:prstGeom>
          <a:solidFill>
            <a:srgbClr val="FFE3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106529" name="Google Shape;7325;p78">
            <a:extLst>
              <a:ext uri="{FF2B5EF4-FFF2-40B4-BE49-F238E27FC236}">
                <a16:creationId xmlns:a16="http://schemas.microsoft.com/office/drawing/2014/main" id="{994C5853-D338-4A37-A76F-DF9C8572183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362355" y="2575918"/>
            <a:ext cx="90488" cy="89297"/>
          </a:xfrm>
          <a:prstGeom prst="ellipse">
            <a:avLst/>
          </a:prstGeom>
          <a:solidFill>
            <a:srgbClr val="FC72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0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09FFD8-79EA-416D-87C1-E9F281CDB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51670"/>
            <a:ext cx="8821401" cy="9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9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" y="6846"/>
            <a:ext cx="9134805" cy="5136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1780" y="1472105"/>
            <a:ext cx="4248472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</a:t>
            </a:r>
            <a:r>
              <a:rPr lang="en-US" altLang="zh-CN" sz="3600" b="1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M«n</a:t>
            </a:r>
            <a:r>
              <a:rPr lang="en-US" altLang="zh-CN" sz="3600" b="1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</a:t>
            </a:r>
            <a:r>
              <a:rPr lang="en-US" altLang="zh-CN" sz="3600" b="1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TiÕng</a:t>
            </a:r>
            <a:r>
              <a:rPr lang="en-US" altLang="zh-CN" sz="3600" b="1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ViÖt</a:t>
            </a:r>
            <a:endParaRPr lang="en-US" altLang="zh-CN" sz="3600" b="1" dirty="0">
              <a:solidFill>
                <a:srgbClr val="FF0000"/>
              </a:solidFill>
              <a:latin typeface=".VnAvant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  <a:r>
              <a:rPr lang="en-US" altLang="zh-CN" sz="3600" dirty="0" err="1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Bµi</a:t>
            </a:r>
            <a:r>
              <a:rPr lang="en-US" altLang="zh-CN" sz="36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23 : </a:t>
            </a: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dirty="0">
              <a:solidFill>
                <a:srgbClr val="FF0000"/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AB819-A1DE-49B3-B91D-C1B83595BA61}"/>
              </a:ext>
            </a:extLst>
          </p:cNvPr>
          <p:cNvSpPr txBox="1"/>
          <p:nvPr/>
        </p:nvSpPr>
        <p:spPr>
          <a:xfrm>
            <a:off x="4692000" y="2423914"/>
            <a:ext cx="94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20B98-E113-42C2-BBF2-37442496EAE9}"/>
              </a:ext>
            </a:extLst>
          </p:cNvPr>
          <p:cNvSpPr txBox="1"/>
          <p:nvPr/>
        </p:nvSpPr>
        <p:spPr>
          <a:xfrm>
            <a:off x="5936910" y="2404874"/>
            <a:ext cx="1351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5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91310-7551-4B59-B4AB-F2B9F3205A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66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">
            <a:hlinkClick r:id="" action="ppaction://media"/>
            <a:extLst>
              <a:ext uri="{FF2B5EF4-FFF2-40B4-BE49-F238E27FC236}">
                <a16:creationId xmlns:a16="http://schemas.microsoft.com/office/drawing/2014/main" id="{09BCDE55-FF1D-44AE-BF34-580ED5530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27062"/>
            <a:ext cx="5184576" cy="51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9DD9FF-88A8-4C40-B517-46824419E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39" y="0"/>
            <a:ext cx="63919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5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ia">
            <a:hlinkClick r:id="" action="ppaction://media"/>
            <a:extLst>
              <a:ext uri="{FF2B5EF4-FFF2-40B4-BE49-F238E27FC236}">
                <a16:creationId xmlns:a16="http://schemas.microsoft.com/office/drawing/2014/main" id="{30FC26D5-DEFE-4B94-95B7-9AAFBFA4B4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2777" y="0"/>
            <a:ext cx="52935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8916A-F238-44AE-B645-11B51538F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" y="0"/>
            <a:ext cx="70792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16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ìa">
            <a:hlinkClick r:id="" action="ppaction://media"/>
            <a:extLst>
              <a:ext uri="{FF2B5EF4-FFF2-40B4-BE49-F238E27FC236}">
                <a16:creationId xmlns:a16="http://schemas.microsoft.com/office/drawing/2014/main" id="{1CA13C5A-4F5F-4253-A324-BF3151453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0"/>
            <a:ext cx="67722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60883-720E-4161-B1E9-34E7DCEC9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6" y="0"/>
            <a:ext cx="87263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72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ủ đô">
            <a:hlinkClick r:id="" action="ppaction://media"/>
            <a:extLst>
              <a:ext uri="{FF2B5EF4-FFF2-40B4-BE49-F238E27FC236}">
                <a16:creationId xmlns:a16="http://schemas.microsoft.com/office/drawing/2014/main" id="{C7054DAA-4BD7-463C-A171-6B43B0013B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23478"/>
            <a:ext cx="7990202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7760" y="1"/>
            <a:ext cx="2280047" cy="831056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50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5000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50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5000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063228" y="898922"/>
            <a:ext cx="7156847" cy="7512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063229" y="2162175"/>
            <a:ext cx="7228284" cy="752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lnSpc>
                <a:spcPct val="150000"/>
              </a:lnSpc>
              <a:defRPr/>
            </a:pP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484" y="1980355"/>
            <a:ext cx="1100909" cy="1087238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4450" tIns="44450" rIns="44450" bIns="44450" spcCol="1270" anchor="ctr"/>
            <a:lstStyle/>
            <a:p>
              <a:pPr algn="ctr" defTabSz="1166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2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381" y="688039"/>
            <a:ext cx="1100909" cy="106865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7310" tIns="67310" rIns="67310" bIns="67310" spcCol="1270" anchor="ctr"/>
            <a:lstStyle/>
            <a:p>
              <a:pPr algn="ctr" defTabSz="17668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4000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1083469" y="3500438"/>
            <a:ext cx="7227094" cy="751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lnSpc>
                <a:spcPct val="150000"/>
              </a:lnSpc>
              <a:defRPr/>
            </a:pP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Nhê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bè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mÑ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chôp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phiÕu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göi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qua </a:t>
            </a:r>
            <a:r>
              <a:rPr lang="en-US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Azota</a:t>
            </a:r>
            <a:r>
              <a:rPr lang="en-US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0484" y="3320955"/>
            <a:ext cx="1100909" cy="1087238"/>
            <a:chOff x="4880197" y="1086114"/>
            <a:chExt cx="3246437" cy="32464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Oval 25"/>
            <p:cNvSpPr/>
            <p:nvPr/>
          </p:nvSpPr>
          <p:spPr>
            <a:xfrm>
              <a:off x="4880197" y="1086114"/>
              <a:ext cx="3246437" cy="3246437"/>
            </a:xfrm>
            <a:prstGeom prst="ellipse">
              <a:avLst/>
            </a:prstGeom>
            <a:blipFill rotWithShape="0">
              <a:blip r:embed="rId4"/>
              <a:srcRect/>
              <a:stretch>
                <a:fillRect l="-11000" r="-11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 txBox="1"/>
            <p:nvPr/>
          </p:nvSpPr>
          <p:spPr>
            <a:xfrm>
              <a:off x="5355627" y="1561544"/>
              <a:ext cx="2295577" cy="22955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0" tIns="82550" rIns="82550" bIns="82550" spcCol="1270" anchor="ctr"/>
            <a:lstStyle/>
            <a:p>
              <a:pPr algn="ctr" defTabSz="21669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49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4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E4A0A37-7564-4FAA-9E0A-96FF188CB0D8}"/>
              </a:ext>
            </a:extLst>
          </p:cNvPr>
          <p:cNvGrpSpPr/>
          <p:nvPr/>
        </p:nvGrpSpPr>
        <p:grpSpPr>
          <a:xfrm>
            <a:off x="1130424" y="4089076"/>
            <a:ext cx="7488832" cy="786930"/>
            <a:chOff x="1130424" y="4089076"/>
            <a:chExt cx="7488832" cy="7869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0FA047E-06D9-46AE-99EB-9FCF5F382283}"/>
                </a:ext>
              </a:extLst>
            </p:cNvPr>
            <p:cNvSpPr txBox="1"/>
            <p:nvPr/>
          </p:nvSpPr>
          <p:spPr>
            <a:xfrm>
              <a:off x="1130424" y="4089076"/>
              <a:ext cx="74888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.VnAvant" panose="020B7200000000000000" pitchFamily="34" charset="0"/>
                </a:rPr>
                <a:t>Trung</a:t>
              </a:r>
              <a:r>
                <a:rPr lang="en-US" sz="4000" dirty="0"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latin typeface=".VnAvant" panose="020B7200000000000000" pitchFamily="34" charset="0"/>
                </a:rPr>
                <a:t>thu</a:t>
              </a:r>
              <a:r>
                <a:rPr lang="en-US" sz="4000" dirty="0">
                  <a:latin typeface=".VnAvant" panose="020B7200000000000000" pitchFamily="34" charset="0"/>
                </a:rPr>
                <a:t>, </a:t>
              </a:r>
              <a:r>
                <a:rPr lang="en-US" sz="4000" dirty="0" err="1">
                  <a:latin typeface=".VnAvant" panose="020B7200000000000000" pitchFamily="34" charset="0"/>
                </a:rPr>
                <a:t>bÐ</a:t>
              </a:r>
              <a:r>
                <a:rPr lang="en-US" sz="4000" dirty="0">
                  <a:latin typeface=".VnAvant" panose="020B7200000000000000" pitchFamily="34" charset="0"/>
                </a:rPr>
                <a:t> ®</a:t>
              </a:r>
              <a:r>
                <a:rPr lang="en-US" sz="4000" dirty="0" err="1">
                  <a:latin typeface=".VnAvant" panose="020B7200000000000000" pitchFamily="34" charset="0"/>
                </a:rPr>
                <a:t>ùîc</a:t>
              </a:r>
              <a:r>
                <a:rPr lang="en-US" sz="4000" dirty="0">
                  <a:latin typeface=".VnAvant" panose="020B7200000000000000" pitchFamily="34" charset="0"/>
                </a:rPr>
                <a:t> chia </a:t>
              </a:r>
              <a:r>
                <a:rPr lang="en-US" sz="4000" dirty="0" err="1">
                  <a:latin typeface=".VnAvant" panose="020B7200000000000000" pitchFamily="34" charset="0"/>
                </a:rPr>
                <a:t>qu</a:t>
              </a:r>
              <a:r>
                <a:rPr lang="en-US" sz="4000" dirty="0">
                  <a:latin typeface=".VnAvant" panose="020B7200000000000000" pitchFamily="34" charset="0"/>
                </a:rPr>
                <a:t>µ.</a:t>
              </a:r>
              <a:endParaRPr lang="en-GB" sz="4000" dirty="0">
                <a:latin typeface=".VnAvant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8D17FC-447A-4C08-8F3F-A97156045B43}"/>
                </a:ext>
              </a:extLst>
            </p:cNvPr>
            <p:cNvSpPr/>
            <p:nvPr/>
          </p:nvSpPr>
          <p:spPr>
            <a:xfrm>
              <a:off x="5004048" y="4659982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0D8A870-4D90-4D4D-80E8-300EACD816A0}"/>
              </a:ext>
            </a:extLst>
          </p:cNvPr>
          <p:cNvSpPr txBox="1"/>
          <p:nvPr/>
        </p:nvSpPr>
        <p:spPr>
          <a:xfrm>
            <a:off x="2578558" y="4104316"/>
            <a:ext cx="905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th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05449C-888A-49EB-8317-BCB022743E31}"/>
              </a:ext>
            </a:extLst>
          </p:cNvPr>
          <p:cNvSpPr txBox="1"/>
          <p:nvPr/>
        </p:nvSpPr>
        <p:spPr>
          <a:xfrm>
            <a:off x="6572984" y="4091538"/>
            <a:ext cx="1043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F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4000" dirty="0">
              <a:solidFill>
                <a:srgbClr val="00B0F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6FEAEC-F355-49ED-894D-9938C432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9542"/>
            <a:ext cx="9144000" cy="3216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C09457-0F2A-405D-B9DD-266F0DCB53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542"/>
            <a:ext cx="2211950" cy="6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457200" y="1121492"/>
            <a:ext cx="8229600" cy="3394473"/>
            <a:chOff x="2420257" y="1139209"/>
            <a:chExt cx="4303486" cy="2865001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5000" dirty="0">
                <a:solidFill>
                  <a:srgbClr val="E52D56"/>
                </a:solidFill>
                <a:latin typeface="Quicksand Medium" panose="00000600000000000000" pitchFamily="2" charset="0"/>
                <a:cs typeface="Lato" panose="020F0502020204030203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C49E401-C3CA-44CE-85BF-AAC5E403A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27" y="-104326"/>
            <a:ext cx="2373643" cy="1236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F4AFED-2F7B-4BEC-9E9C-CAFF10045859}"/>
              </a:ext>
            </a:extLst>
          </p:cNvPr>
          <p:cNvSpPr txBox="1"/>
          <p:nvPr/>
        </p:nvSpPr>
        <p:spPr>
          <a:xfrm>
            <a:off x="1316688" y="1818755"/>
            <a:ext cx="4191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00B0F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45BA76-C59E-4EE6-8ACC-614A467ABA66}"/>
              </a:ext>
            </a:extLst>
          </p:cNvPr>
          <p:cNvSpPr txBox="1"/>
          <p:nvPr/>
        </p:nvSpPr>
        <p:spPr>
          <a:xfrm>
            <a:off x="5508104" y="1769369"/>
            <a:ext cx="3998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00B0F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10000" dirty="0">
              <a:solidFill>
                <a:srgbClr val="00B0F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2915816" y="1266785"/>
            <a:ext cx="3096344" cy="2872582"/>
            <a:chOff x="2367790" y="1139209"/>
            <a:chExt cx="4303486" cy="2872582"/>
          </a:xfrm>
        </p:grpSpPr>
        <p:sp>
          <p:nvSpPr>
            <p:cNvPr id="5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367790" y="1146871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5000" dirty="0">
                <a:solidFill>
                  <a:srgbClr val="E52D56"/>
                </a:solidFill>
                <a:latin typeface="Quicksand Medium" panose="00000600000000000000" pitchFamily="2" charset="0"/>
                <a:cs typeface="Lato" panose="020F0502020204030203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2FC24A-C1BC-4049-B9AC-05090292FCAC}"/>
              </a:ext>
            </a:extLst>
          </p:cNvPr>
          <p:cNvSpPr txBox="1"/>
          <p:nvPr/>
        </p:nvSpPr>
        <p:spPr>
          <a:xfrm>
            <a:off x="3764430" y="1884725"/>
            <a:ext cx="4191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100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3BAC7-186B-4028-B161-D1B9EC596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27" y="-104326"/>
            <a:ext cx="2373643" cy="12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53105" y="2107521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04500" y="2107521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3105" y="3106815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vant" panose="020B72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5" y="0"/>
            <a:ext cx="2373643" cy="1236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70F54E-11A8-4393-82A3-42F7E952C042}"/>
              </a:ext>
            </a:extLst>
          </p:cNvPr>
          <p:cNvSpPr txBox="1"/>
          <p:nvPr/>
        </p:nvSpPr>
        <p:spPr>
          <a:xfrm>
            <a:off x="3079012" y="2019328"/>
            <a:ext cx="1521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GB" sz="66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6600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04E0E-DB47-42FB-BF1D-967634F11CFA}"/>
              </a:ext>
            </a:extLst>
          </p:cNvPr>
          <p:cNvSpPr txBox="1"/>
          <p:nvPr/>
        </p:nvSpPr>
        <p:spPr>
          <a:xfrm>
            <a:off x="5234033" y="2019328"/>
            <a:ext cx="10511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endParaRPr lang="en-US" sz="6600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CB7C7-FD10-4526-B592-08357622B5FC}"/>
              </a:ext>
            </a:extLst>
          </p:cNvPr>
          <p:cNvSpPr txBox="1"/>
          <p:nvPr/>
        </p:nvSpPr>
        <p:spPr>
          <a:xfrm>
            <a:off x="3694800" y="2986526"/>
            <a:ext cx="23762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GB" sz="66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6600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726E3-3896-4E99-AAED-C025FD2C3D2E}"/>
              </a:ext>
            </a:extLst>
          </p:cNvPr>
          <p:cNvSpPr txBox="1"/>
          <p:nvPr/>
        </p:nvSpPr>
        <p:spPr>
          <a:xfrm>
            <a:off x="4017016" y="423366"/>
            <a:ext cx="1521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GB" sz="66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6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4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998630"/>
            <a:ext cx="8229600" cy="8572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992802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61968" y="2124793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13363" y="2124793"/>
            <a:ext cx="1883391" cy="931055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61968" y="3124087"/>
            <a:ext cx="3839749" cy="941540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96F8E-E96D-4501-8257-1A4721DB287A}"/>
              </a:ext>
            </a:extLst>
          </p:cNvPr>
          <p:cNvSpPr txBox="1"/>
          <p:nvPr/>
        </p:nvSpPr>
        <p:spPr>
          <a:xfrm>
            <a:off x="3813821" y="3075806"/>
            <a:ext cx="24863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00" dirty="0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</a:t>
            </a:r>
          </a:p>
          <a:p>
            <a:endParaRPr lang="en-US" sz="5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4C490-6E77-4F2E-BC99-414BBFBA8000}"/>
              </a:ext>
            </a:extLst>
          </p:cNvPr>
          <p:cNvSpPr txBox="1"/>
          <p:nvPr/>
        </p:nvSpPr>
        <p:spPr>
          <a:xfrm>
            <a:off x="3025924" y="2068257"/>
            <a:ext cx="19349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GB" sz="58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800" dirty="0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0E5051-4BA3-4761-A55F-8B7D17E1C572}"/>
              </a:ext>
            </a:extLst>
          </p:cNvPr>
          <p:cNvSpPr txBox="1"/>
          <p:nvPr/>
        </p:nvSpPr>
        <p:spPr>
          <a:xfrm>
            <a:off x="5390938" y="2073481"/>
            <a:ext cx="9812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GB" sz="58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800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814B8F-2E15-45CB-A8DD-B8E43FCC5D5D}"/>
              </a:ext>
            </a:extLst>
          </p:cNvPr>
          <p:cNvSpPr txBox="1"/>
          <p:nvPr/>
        </p:nvSpPr>
        <p:spPr>
          <a:xfrm>
            <a:off x="4208432" y="370466"/>
            <a:ext cx="19349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00" dirty="0" err="1">
                <a:solidFill>
                  <a:srgbClr val="E52D5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GB" sz="5800" dirty="0">
              <a:solidFill>
                <a:srgbClr val="E52D56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5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2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4788E-41AA-4846-8353-78E8CBE7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21986-6CE8-4DEF-987C-23368899E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C2827-5380-4D5D-8827-EF030D8B0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373643" cy="1236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4CD6D-2A3A-432B-9E2A-E381AF9CB9A5}"/>
              </a:ext>
            </a:extLst>
          </p:cNvPr>
          <p:cNvSpPr txBox="1"/>
          <p:nvPr/>
        </p:nvSpPr>
        <p:spPr>
          <a:xfrm>
            <a:off x="1242555" y="1503239"/>
            <a:ext cx="18950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</a:rPr>
              <a:t>thÎ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endParaRPr lang="en-GB" sz="6000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E5BCB-EEEE-4C34-B17D-A42293E58A63}"/>
              </a:ext>
            </a:extLst>
          </p:cNvPr>
          <p:cNvSpPr txBox="1"/>
          <p:nvPr/>
        </p:nvSpPr>
        <p:spPr>
          <a:xfrm>
            <a:off x="3638766" y="1491630"/>
            <a:ext cx="1894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</a:rPr>
              <a:t>thä</a:t>
            </a:r>
            <a:endParaRPr lang="en-GB" sz="6000" dirty="0"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806E1-98B4-4243-97D8-0A5A2C9FE0CD}"/>
              </a:ext>
            </a:extLst>
          </p:cNvPr>
          <p:cNvSpPr txBox="1"/>
          <p:nvPr/>
        </p:nvSpPr>
        <p:spPr>
          <a:xfrm>
            <a:off x="6034028" y="149163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</a:rPr>
              <a:t>th</a:t>
            </a:r>
            <a:r>
              <a:rPr lang="en-US" sz="6000" dirty="0">
                <a:latin typeface=".VnAvant" panose="020B7200000000000000" pitchFamily="34" charset="0"/>
              </a:rPr>
              <a:t>¬</a:t>
            </a:r>
            <a:endParaRPr lang="en-GB" sz="60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60422-BD31-44E3-B6C5-CD09C3CC6C7E}"/>
              </a:ext>
            </a:extLst>
          </p:cNvPr>
          <p:cNvSpPr txBox="1"/>
          <p:nvPr/>
        </p:nvSpPr>
        <p:spPr>
          <a:xfrm>
            <a:off x="1265123" y="3004937"/>
            <a:ext cx="2373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®</a:t>
            </a:r>
            <a:r>
              <a:rPr lang="en-US" sz="6000" dirty="0" err="1">
                <a:latin typeface=".VnAvant" panose="020B7200000000000000" pitchFamily="34" charset="0"/>
              </a:rPr>
              <a:t>Üa</a:t>
            </a:r>
            <a:endParaRPr lang="en-GB" sz="6000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CE8C7-DD33-4588-A77A-95C601F48049}"/>
              </a:ext>
            </a:extLst>
          </p:cNvPr>
          <p:cNvSpPr txBox="1"/>
          <p:nvPr/>
        </p:nvSpPr>
        <p:spPr>
          <a:xfrm>
            <a:off x="3571084" y="3043126"/>
            <a:ext cx="2530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</a:rPr>
              <a:t>mÝa</a:t>
            </a:r>
            <a:endParaRPr lang="en-GB" sz="6000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E6C62-9638-495B-A28D-8FF7BF931F11}"/>
              </a:ext>
            </a:extLst>
          </p:cNvPr>
          <p:cNvSpPr txBox="1"/>
          <p:nvPr/>
        </p:nvSpPr>
        <p:spPr>
          <a:xfrm>
            <a:off x="6034028" y="3003798"/>
            <a:ext cx="2176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</a:rPr>
              <a:t>th×a</a:t>
            </a:r>
            <a:endParaRPr lang="en-GB" sz="6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5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4988F-48D7-4178-B320-531FAB367204}"/>
              </a:ext>
            </a:extLst>
          </p:cNvPr>
          <p:cNvSpPr txBox="1"/>
          <p:nvPr/>
        </p:nvSpPr>
        <p:spPr>
          <a:xfrm>
            <a:off x="326149" y="3723878"/>
            <a:ext cx="2085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thñ</a:t>
            </a:r>
            <a:r>
              <a:rPr lang="en-US" sz="36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®«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373643" cy="12360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03FA14-F7D3-4ECE-8E60-B01FFC476D1D}"/>
              </a:ext>
            </a:extLst>
          </p:cNvPr>
          <p:cNvSpPr txBox="1"/>
          <p:nvPr/>
        </p:nvSpPr>
        <p:spPr>
          <a:xfrm>
            <a:off x="319739" y="3723878"/>
            <a:ext cx="113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3600" dirty="0">
              <a:solidFill>
                <a:srgbClr val="00B0F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C49B08-648C-41C4-A081-BA4EE1EE5DA9}"/>
              </a:ext>
            </a:extLst>
          </p:cNvPr>
          <p:cNvSpPr txBox="1"/>
          <p:nvPr/>
        </p:nvSpPr>
        <p:spPr>
          <a:xfrm>
            <a:off x="7056600" y="3738335"/>
            <a:ext cx="249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</a:t>
            </a:r>
            <a:r>
              <a:rPr lang="en-US" sz="36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tÝa</a:t>
            </a:r>
            <a:r>
              <a:rPr lang="en-US" sz="36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t«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61C0F-F545-4158-BF5C-A308C535C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00" y="1763957"/>
            <a:ext cx="2305168" cy="1835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4E2102-267C-4441-849C-736E54D90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55" y="1618240"/>
            <a:ext cx="1847945" cy="1873346"/>
          </a:xfrm>
          <a:prstGeom prst="rect">
            <a:avLst/>
          </a:prstGeom>
        </p:spPr>
      </p:pic>
      <p:pic>
        <p:nvPicPr>
          <p:cNvPr id="7" name="Picture 2" descr="Bộ Thìa Dĩa Cao Cấp Mạ Màu Vàng - Ensa Quà Tặng Doanh Nghiệp">
            <a:extLst>
              <a:ext uri="{FF2B5EF4-FFF2-40B4-BE49-F238E27FC236}">
                <a16:creationId xmlns:a16="http://schemas.microsoft.com/office/drawing/2014/main" id="{6FA12512-993A-4E3A-AFC1-2E7CD7378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75" y="2130883"/>
            <a:ext cx="2016224" cy="13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U TIA TO 100G - TOKO Todays">
            <a:extLst>
              <a:ext uri="{FF2B5EF4-FFF2-40B4-BE49-F238E27FC236}">
                <a16:creationId xmlns:a16="http://schemas.microsoft.com/office/drawing/2014/main" id="{5BF41CA9-06E1-4423-B1BF-472ECFBCB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92" y="1973540"/>
            <a:ext cx="2496761" cy="16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A82060-DB8C-45BD-BF06-DC4739F02F21}"/>
              </a:ext>
            </a:extLst>
          </p:cNvPr>
          <p:cNvGrpSpPr/>
          <p:nvPr/>
        </p:nvGrpSpPr>
        <p:grpSpPr>
          <a:xfrm>
            <a:off x="2771800" y="3684526"/>
            <a:ext cx="1666394" cy="646331"/>
            <a:chOff x="2668684" y="3685527"/>
            <a:chExt cx="1666394" cy="64633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17B6CF-07BE-4E12-A261-AEFDB9F8A4F9}"/>
                </a:ext>
              </a:extLst>
            </p:cNvPr>
            <p:cNvSpPr txBox="1"/>
            <p:nvPr/>
          </p:nvSpPr>
          <p:spPr>
            <a:xfrm>
              <a:off x="2668684" y="3685527"/>
              <a:ext cx="16663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l¸ </a:t>
              </a:r>
              <a:r>
                <a:rPr lang="en-US" sz="3600" dirty="0" err="1">
                  <a:latin typeface=".VnAvant" panose="020B72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</a:t>
              </a:r>
              <a:endParaRPr lang="en-US" sz="36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A2C2D7-F474-4062-AF08-86CF66CFE39F}"/>
                </a:ext>
              </a:extLst>
            </p:cNvPr>
            <p:cNvSpPr/>
            <p:nvPr/>
          </p:nvSpPr>
          <p:spPr>
            <a:xfrm>
              <a:off x="3826584" y="4194055"/>
              <a:ext cx="131073" cy="107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4FC3B76-8064-4889-A6EC-288295EEF451}"/>
              </a:ext>
            </a:extLst>
          </p:cNvPr>
          <p:cNvSpPr txBox="1"/>
          <p:nvPr/>
        </p:nvSpPr>
        <p:spPr>
          <a:xfrm>
            <a:off x="3306252" y="3685527"/>
            <a:ext cx="113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3600" dirty="0">
              <a:solidFill>
                <a:srgbClr val="00B0F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66C88B-BF32-4B31-9BCB-A766E5BA5A93}"/>
              </a:ext>
            </a:extLst>
          </p:cNvPr>
          <p:cNvSpPr txBox="1"/>
          <p:nvPr/>
        </p:nvSpPr>
        <p:spPr>
          <a:xfrm>
            <a:off x="4658875" y="3706793"/>
            <a:ext cx="228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th×a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dÜa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endParaRPr lang="en-GB" sz="3600" dirty="0">
              <a:latin typeface=".VnAvant" panose="020B72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74AB7B-B943-40C4-99FB-AA52E739789D}"/>
              </a:ext>
            </a:extLst>
          </p:cNvPr>
          <p:cNvSpPr txBox="1"/>
          <p:nvPr/>
        </p:nvSpPr>
        <p:spPr>
          <a:xfrm>
            <a:off x="5090082" y="3706792"/>
            <a:ext cx="64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F01011-D638-4F78-85DC-8BE468EAD33E}"/>
              </a:ext>
            </a:extLst>
          </p:cNvPr>
          <p:cNvSpPr txBox="1"/>
          <p:nvPr/>
        </p:nvSpPr>
        <p:spPr>
          <a:xfrm>
            <a:off x="5939663" y="3711543"/>
            <a:ext cx="64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7A2408-BD19-4F91-B439-276F99C66D4A}"/>
              </a:ext>
            </a:extLst>
          </p:cNvPr>
          <p:cNvSpPr txBox="1"/>
          <p:nvPr/>
        </p:nvSpPr>
        <p:spPr>
          <a:xfrm>
            <a:off x="7741532" y="3738335"/>
            <a:ext cx="64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1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35" grpId="0"/>
      <p:bldP spid="32" grpId="0"/>
      <p:bldP spid="27" grpId="0"/>
      <p:bldP spid="34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357984b4437608ee18cc5b71c8bc1609bc3fd"/>
  <p:tag name="ISPRING_PRESENTATION_TITLE" val="PowerPoint 演示文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E589595-C54D-4421-AF39-FF2B67ED0B5A}"/>
</file>

<file path=customXml/itemProps2.xml><?xml version="1.0" encoding="utf-8"?>
<ds:datastoreItem xmlns:ds="http://schemas.openxmlformats.org/officeDocument/2006/customXml" ds:itemID="{2B3FA2D5-259A-4EAA-9ABB-33E5AD0EC1B5}"/>
</file>

<file path=customXml/itemProps3.xml><?xml version="1.0" encoding="utf-8"?>
<ds:datastoreItem xmlns:ds="http://schemas.openxmlformats.org/officeDocument/2006/customXml" ds:itemID="{01317EB4-603F-4153-A741-35C1CC9B1E4E}"/>
</file>

<file path=docProps/app.xml><?xml version="1.0" encoding="utf-8"?>
<Properties xmlns="http://schemas.openxmlformats.org/officeDocument/2006/extended-properties" xmlns:vt="http://schemas.openxmlformats.org/officeDocument/2006/docPropsVTypes">
  <TotalTime>3906</TotalTime>
  <Words>356</Words>
  <Application>Microsoft Office PowerPoint</Application>
  <PresentationFormat>On-screen Show (16:9)</PresentationFormat>
  <Paragraphs>89</Paragraphs>
  <Slides>28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Calibri</vt:lpstr>
      <vt:lpstr>.VnAvant</vt:lpstr>
      <vt:lpstr>r0c0i Linotte</vt:lpstr>
      <vt:lpstr>Quicksand Medium</vt:lpstr>
      <vt:lpstr>Arial</vt:lpstr>
      <vt:lpstr>Montserrat Medium</vt:lpstr>
      <vt:lpstr>Times New Roman</vt:lpstr>
      <vt:lpstr>iCiel Grandma</vt:lpstr>
      <vt:lpstr>Arial-Rounded</vt:lpstr>
      <vt:lpstr>Arvo</vt:lpstr>
      <vt:lpstr>Segoe UI Black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liuqian</dc:creator>
  <cp:lastModifiedBy>Nguyễn Thị Huyền Trang</cp:lastModifiedBy>
  <cp:revision>283</cp:revision>
  <dcterms:created xsi:type="dcterms:W3CDTF">2015-10-14T04:09:37Z</dcterms:created>
  <dcterms:modified xsi:type="dcterms:W3CDTF">2021-10-20T00:50:51Z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