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wmf" ContentType="image/x-wmf"/>
  <Default Extension="wav" ContentType="audio/x-wav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  <p:sldMasterId id="2147483660" r:id="rId4"/>
  </p:sldMasterIdLst>
  <p:notesMasterIdLst>
    <p:notesMasterId r:id="rId16"/>
  </p:notesMasterIdLst>
  <p:sldIdLst>
    <p:sldId id="260" r:id="rId5"/>
    <p:sldId id="261" r:id="rId6"/>
    <p:sldId id="263" r:id="rId7"/>
    <p:sldId id="264" r:id="rId8"/>
    <p:sldId id="258" r:id="rId9"/>
    <p:sldId id="259" r:id="rId10"/>
    <p:sldId id="262" r:id="rId11"/>
    <p:sldId id="265" r:id="rId12"/>
    <p:sldId id="268" r:id="rId13"/>
    <p:sldId id="269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938ECA-52A0-4690-ADA5-40139866E35F}" v="14" dt="2023-02-11T01:55:51.2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82" y="-53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ustomXml" Target="../customXml/item3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Đoàn Thị Thoa" userId="S::dtthoa@thtrungyen.edu.vn::ed5eadb8-213d-410c-8c96-458ef73b57f9" providerId="AD" clId="Web-{A8938ECA-52A0-4690-ADA5-40139866E35F}"/>
    <pc:docChg chg="modSld">
      <pc:chgData name="Đoàn Thị Thoa" userId="S::dtthoa@thtrungyen.edu.vn::ed5eadb8-213d-410c-8c96-458ef73b57f9" providerId="AD" clId="Web-{A8938ECA-52A0-4690-ADA5-40139866E35F}" dt="2023-02-11T01:55:51.248" v="7"/>
      <pc:docMkLst>
        <pc:docMk/>
      </pc:docMkLst>
      <pc:sldChg chg="delSp modSp delAnim">
        <pc:chgData name="Đoàn Thị Thoa" userId="S::dtthoa@thtrungyen.edu.vn::ed5eadb8-213d-410c-8c96-458ef73b57f9" providerId="AD" clId="Web-{A8938ECA-52A0-4690-ADA5-40139866E35F}" dt="2023-02-11T01:55:34.435" v="4" actId="1076"/>
        <pc:sldMkLst>
          <pc:docMk/>
          <pc:sldMk cId="0" sldId="260"/>
        </pc:sldMkLst>
        <pc:spChg chg="del mod">
          <ac:chgData name="Đoàn Thị Thoa" userId="S::dtthoa@thtrungyen.edu.vn::ed5eadb8-213d-410c-8c96-458ef73b57f9" providerId="AD" clId="Web-{A8938ECA-52A0-4690-ADA5-40139866E35F}" dt="2023-02-11T01:55:11.996" v="1"/>
          <ac:spMkLst>
            <pc:docMk/>
            <pc:sldMk cId="0" sldId="260"/>
            <ac:spMk id="5122" creationId="{00000000-0000-0000-0000-000000000000}"/>
          </ac:spMkLst>
        </pc:spChg>
        <pc:spChg chg="mod">
          <ac:chgData name="Đoàn Thị Thoa" userId="S::dtthoa@thtrungyen.edu.vn::ed5eadb8-213d-410c-8c96-458ef73b57f9" providerId="AD" clId="Web-{A8938ECA-52A0-4690-ADA5-40139866E35F}" dt="2023-02-11T01:55:34.435" v="4" actId="1076"/>
          <ac:spMkLst>
            <pc:docMk/>
            <pc:sldMk cId="0" sldId="260"/>
            <ac:spMk id="5123" creationId="{00000000-0000-0000-0000-000000000000}"/>
          </ac:spMkLst>
        </pc:spChg>
        <pc:spChg chg="del">
          <ac:chgData name="Đoàn Thị Thoa" userId="S::dtthoa@thtrungyen.edu.vn::ed5eadb8-213d-410c-8c96-458ef73b57f9" providerId="AD" clId="Web-{A8938ECA-52A0-4690-ADA5-40139866E35F}" dt="2023-02-11T01:55:31.278" v="3"/>
          <ac:spMkLst>
            <pc:docMk/>
            <pc:sldMk cId="0" sldId="260"/>
            <ac:spMk id="5125" creationId="{00000000-0000-0000-0000-000000000000}"/>
          </ac:spMkLst>
        </pc:spChg>
        <pc:spChg chg="del">
          <ac:chgData name="Đoàn Thị Thoa" userId="S::dtthoa@thtrungyen.edu.vn::ed5eadb8-213d-410c-8c96-458ef73b57f9" providerId="AD" clId="Web-{A8938ECA-52A0-4690-ADA5-40139866E35F}" dt="2023-02-11T01:55:28.059" v="2"/>
          <ac:spMkLst>
            <pc:docMk/>
            <pc:sldMk cId="0" sldId="260"/>
            <ac:spMk id="5126" creationId="{00000000-0000-0000-0000-000000000000}"/>
          </ac:spMkLst>
        </pc:spChg>
      </pc:sldChg>
      <pc:sldChg chg="delSp modSp">
        <pc:chgData name="Đoàn Thị Thoa" userId="S::dtthoa@thtrungyen.edu.vn::ed5eadb8-213d-410c-8c96-458ef73b57f9" providerId="AD" clId="Web-{A8938ECA-52A0-4690-ADA5-40139866E35F}" dt="2023-02-11T01:55:51.248" v="7"/>
        <pc:sldMkLst>
          <pc:docMk/>
          <pc:sldMk cId="0" sldId="272"/>
        </pc:sldMkLst>
        <pc:spChg chg="del">
          <ac:chgData name="Đoàn Thị Thoa" userId="S::dtthoa@thtrungyen.edu.vn::ed5eadb8-213d-410c-8c96-458ef73b57f9" providerId="AD" clId="Web-{A8938ECA-52A0-4690-ADA5-40139866E35F}" dt="2023-02-11T01:55:51.248" v="7"/>
          <ac:spMkLst>
            <pc:docMk/>
            <pc:sldMk cId="0" sldId="272"/>
            <ac:spMk id="14" creationId="{00000000-0000-0000-0000-000000000000}"/>
          </ac:spMkLst>
        </pc:spChg>
        <pc:spChg chg="del mod">
          <ac:chgData name="Đoàn Thị Thoa" userId="S::dtthoa@thtrungyen.edu.vn::ed5eadb8-213d-410c-8c96-458ef73b57f9" providerId="AD" clId="Web-{A8938ECA-52A0-4690-ADA5-40139866E35F}" dt="2023-02-11T01:55:47.779" v="6"/>
          <ac:spMkLst>
            <pc:docMk/>
            <pc:sldMk cId="0" sldId="272"/>
            <ac:spMk id="1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A8CE8-FE97-41E1-819E-0C418212C277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362075" y="2171700"/>
            <a:ext cx="63246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MÔN: ĐẠO ĐỨC</a:t>
            </a:r>
          </a:p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6: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vâng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, cha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mẹ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4"/>
          <p:cNvGrpSpPr/>
          <p:nvPr/>
        </p:nvGrpSpPr>
        <p:grpSpPr bwMode="auto">
          <a:xfrm>
            <a:off x="-152400" y="5334000"/>
            <a:ext cx="9448800" cy="1471613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 bwMode="auto">
          <a:xfrm>
            <a:off x="-142908" y="4643446"/>
            <a:ext cx="9448800" cy="1971679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685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8662" y="714356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5" descr="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071678"/>
            <a:ext cx="8715436" cy="25717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 bwMode="auto">
          <a:xfrm>
            <a:off x="-152400" y="5334000"/>
            <a:ext cx="9448800" cy="1471613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685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0926" y="347333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ài hát Con chim vành khuyên nhỏ - Nhạc thiếu nhi - Nhạc thiếu nhi vui nhộ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311910"/>
            <a:ext cx="8134350" cy="440309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 bwMode="auto">
          <a:xfrm>
            <a:off x="-152400" y="5334000"/>
            <a:ext cx="9448800" cy="1471613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685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596" y="285728"/>
            <a:ext cx="6572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bài 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685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0166" y="1714488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4063" y="3421063"/>
            <a:ext cx="15875" cy="1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 descr="21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007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2844" y="6143644"/>
            <a:ext cx="900115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ạ)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1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000768"/>
          </a:xfrm>
        </p:spPr>
      </p:pic>
      <p:sp>
        <p:nvSpPr>
          <p:cNvPr id="5" name="TextBox 4"/>
          <p:cNvSpPr txBox="1"/>
          <p:nvPr/>
        </p:nvSpPr>
        <p:spPr>
          <a:xfrm>
            <a:off x="500034" y="6215082"/>
            <a:ext cx="78581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1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2908" y="0"/>
            <a:ext cx="9286908" cy="6215082"/>
          </a:xfrm>
        </p:spPr>
      </p:pic>
      <p:sp>
        <p:nvSpPr>
          <p:cNvPr id="5" name="TextBox 4"/>
          <p:cNvSpPr txBox="1"/>
          <p:nvPr/>
        </p:nvSpPr>
        <p:spPr>
          <a:xfrm>
            <a:off x="142844" y="6286520"/>
            <a:ext cx="878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1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143644"/>
          </a:xfrm>
        </p:spPr>
      </p:pic>
      <p:sp>
        <p:nvSpPr>
          <p:cNvPr id="5" name="TextBox 4"/>
          <p:cNvSpPr txBox="1"/>
          <p:nvPr/>
        </p:nvSpPr>
        <p:spPr>
          <a:xfrm>
            <a:off x="428596" y="6143644"/>
            <a:ext cx="82153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359408" cy="633984"/>
          </a:xfrm>
        </p:spPr>
      </p:pic>
      <p:pic>
        <p:nvPicPr>
          <p:cNvPr id="5" name="Picture 4" descr="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2918"/>
            <a:ext cx="9001156" cy="607223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6B7A4B30-AC17-4872-BAF5-3909181890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19DEA6-8F6A-41BF-8577-DA23492EE6E3}"/>
</file>

<file path=customXml/itemProps3.xml><?xml version="1.0" encoding="utf-8"?>
<ds:datastoreItem xmlns:ds="http://schemas.openxmlformats.org/officeDocument/2006/customXml" ds:itemID="{DBE5DFC3-FC95-4306-AC26-EAF5702CDAD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453</Words>
  <Application>Microsoft Office PowerPoint</Application>
  <PresentationFormat>Trình chiếu Trên màn hình (4:3)</PresentationFormat>
  <Paragraphs>31</Paragraphs>
  <Slides>11</Slides>
  <Notes>1</Notes>
  <HiddenSlides>0</HiddenSlides>
  <MMClips>0</MMClips>
  <ScaleCrop>false</ScaleCrop>
  <HeadingPairs>
    <vt:vector size="4" baseType="variant">
      <vt:variant>
        <vt:lpstr>Chủ đề</vt:lpstr>
      </vt:variant>
      <vt:variant>
        <vt:i4>2</vt:i4>
      </vt:variant>
      <vt:variant>
        <vt:lpstr>Tiêu đề Bản chiếu</vt:lpstr>
      </vt:variant>
      <vt:variant>
        <vt:i4>11</vt:i4>
      </vt:variant>
    </vt:vector>
  </HeadingPairs>
  <TitlesOfParts>
    <vt:vector size="13" baseType="lpstr"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ngoc</cp:lastModifiedBy>
  <cp:revision>16</cp:revision>
  <dcterms:created xsi:type="dcterms:W3CDTF">2020-08-30T13:51:00Z</dcterms:created>
  <dcterms:modified xsi:type="dcterms:W3CDTF">2023-02-11T01:55:55Z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  <property fmtid="{D5CDD505-2E9C-101B-9397-08002B2CF9AE}" pid="3" name="ContentTypeId">
    <vt:lpwstr>0x010100D136222746B9DD4E9009FC74C2167E69</vt:lpwstr>
  </property>
</Properties>
</file>