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70" r:id="rId6"/>
    <p:sldId id="281" r:id="rId7"/>
    <p:sldId id="282" r:id="rId8"/>
    <p:sldId id="283" r:id="rId9"/>
    <p:sldId id="284" r:id="rId10"/>
    <p:sldId id="271" r:id="rId11"/>
    <p:sldId id="273" r:id="rId12"/>
    <p:sldId id="274" r:id="rId13"/>
    <p:sldId id="272" r:id="rId14"/>
    <p:sldId id="277" r:id="rId15"/>
    <p:sldId id="276" r:id="rId16"/>
    <p:sldId id="275" r:id="rId17"/>
    <p:sldId id="278" r:id="rId18"/>
    <p:sldId id="261" r:id="rId19"/>
    <p:sldId id="279" r:id="rId20"/>
    <p:sldId id="269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3C449-F111-491E-8270-A237FB12BB07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78738-5B29-4E95-9F4F-692DA27AF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5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22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79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00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6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72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25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8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8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0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4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8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5C293-DA01-4C66-A2B3-190BD51DE623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69DA9-0B09-4B54-83F3-F96E0EF35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8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1017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7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6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591733" y="3144278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89275" y="2754313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LÍ TÌNH HUỐNG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11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-413" r="8707" b="-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5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1164" r="9151"/>
          <a:stretch/>
        </p:blipFill>
        <p:spPr>
          <a:xfrm>
            <a:off x="0" y="0"/>
            <a:ext cx="120700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1966" y="5525588"/>
            <a:ext cx="491163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 bị ốm và phải nằm trên giường. Bạn nhỏ vẻ mặt lo lắng.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6274" y="2099875"/>
            <a:ext cx="3840480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 thăm bà.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 sự giúp đỡ của người lớn.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nước ấm, chườm khăn cho bà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283234" y="3017520"/>
            <a:ext cx="979715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9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t="320" r="9481"/>
          <a:stretch/>
        </p:blipFill>
        <p:spPr>
          <a:xfrm>
            <a:off x="-509452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5499980"/>
            <a:ext cx="4911634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đang ngồi đọc ở thư viện. Cô giáo làm rơi quyển sách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4125" y="5499979"/>
            <a:ext cx="384048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 dậy nhặt sách giúp cô giáo.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473337" y="5796901"/>
            <a:ext cx="979715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0" t="-1365" r="9481" b="1"/>
          <a:stretch/>
        </p:blipFill>
        <p:spPr>
          <a:xfrm>
            <a:off x="0" y="-104502"/>
            <a:ext cx="12192000" cy="6962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88627" y="1907176"/>
            <a:ext cx="504226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89518" y="4219819"/>
            <a:ext cx="384048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 rot="5400000">
            <a:off x="8814160" y="3171009"/>
            <a:ext cx="979715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1403" r="9923" b="3879"/>
          <a:stretch/>
        </p:blipFill>
        <p:spPr>
          <a:xfrm>
            <a:off x="0" y="39188"/>
            <a:ext cx="12192000" cy="6818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450" y="1685108"/>
            <a:ext cx="5042263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 nhà đang cùng nhau chúc mừng sinh nhật bà.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341" y="3997751"/>
            <a:ext cx="384048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 rot="5400000">
            <a:off x="2334983" y="3112743"/>
            <a:ext cx="979715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89275" y="2754313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HÀNH ĐỘNG 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2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70050" r="9041" b="9651"/>
          <a:stretch/>
        </p:blipFill>
        <p:spPr>
          <a:xfrm>
            <a:off x="209006" y="349579"/>
            <a:ext cx="11560629" cy="38044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964" y="4634321"/>
            <a:ext cx="2466975" cy="1847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9" y="4577171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746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477891" y="260096"/>
            <a:ext cx="8162391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2617216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5181" y="1309570"/>
            <a:ext cx="528058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sz="2400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6757" y="1806996"/>
            <a:ext cx="59174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Những lời nói, hành động hay việc làm của mỗi người dành cho mọi người tuy nhỏ bé nhưng lại thể hiện yêu thương con người rất đáng quý.</a:t>
            </a:r>
          </a:p>
          <a:p>
            <a:r>
              <a:rPr lang="en-US" sz="3200" b="1" i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con hãy tích cực thể hiện bằng lời nói, cử chỉ hay hành động nhỏ với tất cả mọi người xung quanh.</a:t>
            </a:r>
            <a:endParaRPr lang="en-US" sz="3200" b="1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yêu cả nhà - Gia đình của mèo con - Nhạc thiếu nhi vui nhộn - BabyBus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836"/>
            <a:ext cx="12192000" cy="69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994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88" y="197617"/>
            <a:ext cx="5195489" cy="6660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-281170" y="1130626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1170" y="2670738"/>
            <a:ext cx="7767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CON </a:t>
            </a:r>
            <a:r>
              <a:rPr lang="vi-VN" sz="28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</a:t>
            </a:r>
            <a:r>
              <a:rPr lang="vi-VN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AN</a:t>
            </a:r>
            <a:r>
              <a:rPr lang="vi-V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</a:t>
            </a:r>
            <a:r>
              <a:rPr lang="vi-VN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</a:t>
            </a:r>
            <a:endParaRPr lang="en-US" sz="2800" b="1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MÙA </a:t>
            </a:r>
            <a:r>
              <a:rPr lang="vi-V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DỊCH COVID!</a:t>
            </a:r>
            <a:endParaRPr lang="en-GB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5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5" y="139513"/>
            <a:ext cx="8041341" cy="236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838698" y="1086878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6288" y="2740584"/>
            <a:ext cx="10179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thể hiện tình yêu thương với mọi người.</a:t>
            </a:r>
          </a:p>
          <a:p>
            <a:endParaRPr lang="en-US" sz="400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Con nhận được tình yêu thương từ người khác</a:t>
            </a:r>
            <a:endParaRPr lang="en-US" sz="400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228725" y="1158875"/>
            <a:ext cx="101425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400" b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400" b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4400" b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400" b="1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NGƯỜI</a:t>
            </a:r>
            <a:endParaRPr lang="en-US" altLang="en-US" sz="4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089275" y="2754313"/>
            <a:ext cx="7924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40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NHỮNG HÀNH ĐỘNG </a:t>
            </a:r>
          </a:p>
          <a:p>
            <a:pPr algn="ctr"/>
            <a:r>
              <a:rPr lang="en-US" altLang="en-US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TÌNH YÊU THƯƠNG</a:t>
            </a:r>
            <a:endParaRPr lang="en-US" altLang="en-US" sz="32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7027816" y="-80438"/>
            <a:ext cx="4948565" cy="336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0" y="0"/>
            <a:ext cx="5225143" cy="328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3557288" y="3287718"/>
            <a:ext cx="5377708" cy="357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554480" y="3409406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9266" y="3307395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976" y="6150114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2452643" y="290557"/>
            <a:ext cx="6627899" cy="4170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5766592" y="4996432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3156572" y="363944"/>
            <a:ext cx="6659678" cy="4532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6140245" y="5389539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45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2770255" y="852166"/>
            <a:ext cx="6259442" cy="4155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5553810" y="4526413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9" t="27701" r="35884" b="44744"/>
          <a:stretch/>
        </p:blipFill>
        <p:spPr bwMode="auto">
          <a:xfrm>
            <a:off x="7027816" y="-80438"/>
            <a:ext cx="4948565" cy="3368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0" t="27701" r="12509" b="44593"/>
          <a:stretch/>
        </p:blipFill>
        <p:spPr bwMode="auto">
          <a:xfrm>
            <a:off x="0" y="0"/>
            <a:ext cx="5225143" cy="328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4" t="55407" r="25468" b="15073"/>
          <a:stretch/>
        </p:blipFill>
        <p:spPr bwMode="auto">
          <a:xfrm>
            <a:off x="3557288" y="3287718"/>
            <a:ext cx="5377708" cy="357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1554480" y="3409406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9266" y="3307395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9976" y="6150114"/>
            <a:ext cx="6923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3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A5DA06F-792A-4B6C-A386-9364767C403C}"/>
</file>

<file path=customXml/itemProps2.xml><?xml version="1.0" encoding="utf-8"?>
<ds:datastoreItem xmlns:ds="http://schemas.openxmlformats.org/officeDocument/2006/customXml" ds:itemID="{43017A93-11C3-4AEC-838C-962924B3B3DB}"/>
</file>

<file path=customXml/itemProps3.xml><?xml version="1.0" encoding="utf-8"?>
<ds:datastoreItem xmlns:ds="http://schemas.openxmlformats.org/officeDocument/2006/customXml" ds:itemID="{4AE7EF7D-7CD4-40AA-96BE-F4C9669607BA}"/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271</Words>
  <Application>Microsoft Office PowerPoint</Application>
  <PresentationFormat>Widescreen</PresentationFormat>
  <Paragraphs>51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Arial</vt:lpstr>
      <vt:lpstr>Calibri</vt:lpstr>
      <vt:lpstr>Calibri Light</vt:lpstr>
      <vt:lpstr>Roboto Slab</vt:lpstr>
      <vt:lpstr>Segoe UI Black</vt:lpstr>
      <vt:lpstr>Times New Roman</vt:lpstr>
      <vt:lpstr>方正卡通简体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17</cp:revision>
  <dcterms:created xsi:type="dcterms:W3CDTF">2021-10-24T04:01:16Z</dcterms:created>
  <dcterms:modified xsi:type="dcterms:W3CDTF">2022-08-30T07:55:56Z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