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7"/>
  </p:notesMasterIdLst>
  <p:sldIdLst>
    <p:sldId id="268" r:id="rId3"/>
    <p:sldId id="275" r:id="rId4"/>
    <p:sldId id="264" r:id="rId5"/>
    <p:sldId id="276" r:id="rId6"/>
    <p:sldId id="287" r:id="rId7"/>
    <p:sldId id="290" r:id="rId8"/>
    <p:sldId id="291" r:id="rId9"/>
    <p:sldId id="292" r:id="rId10"/>
    <p:sldId id="288" r:id="rId11"/>
    <p:sldId id="277" r:id="rId12"/>
    <p:sldId id="278" r:id="rId13"/>
    <p:sldId id="286" r:id="rId14"/>
    <p:sldId id="28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84638"/>
            <a:ext cx="822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5576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C0AEB6-293F-4A20-81CA-7C93B3CE7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76400"/>
            <a:ext cx="8153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6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12E3C2-3A50-434A-B5FB-D860B6D57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600"/>
            <a:ext cx="7239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3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43000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:Đi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018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28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a-Nha-Thuong-Nhau-Xuan-Mai">
            <a:hlinkClick r:id="" action="ppaction://media"/>
            <a:extLst>
              <a:ext uri="{FF2B5EF4-FFF2-40B4-BE49-F238E27FC236}">
                <a16:creationId xmlns:a16="http://schemas.microsoft.com/office/drawing/2014/main" id="{413BBF7A-73CD-4F35-B6A3-5647C220E3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33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0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C183D5-4E61-47A4-93D7-DC91B62C0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39218"/>
            <a:ext cx="7924295" cy="9157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879865-C47C-4097-BD95-4F77A3CA7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0"/>
            <a:ext cx="8305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A6F8F88-406C-4BFA-B246-3D9795664CAF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990600" y="685800"/>
            <a:ext cx="6936765" cy="5105400"/>
          </a:xfrm>
        </p:spPr>
      </p:pic>
    </p:spTree>
    <p:extLst>
      <p:ext uri="{BB962C8B-B14F-4D97-AF65-F5344CB8AC3E}">
        <p14:creationId xmlns:p14="http://schemas.microsoft.com/office/powerpoint/2010/main" val="21490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3DC90B-D142-4477-9E7C-DCDFBE6FE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57200"/>
            <a:ext cx="7391400" cy="561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07D351-8454-4F2C-BED5-AFBADBA09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58" y="1295400"/>
            <a:ext cx="8120483" cy="376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0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21EFE1-B172-427A-991C-1F9336716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00200"/>
            <a:ext cx="599422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8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15EF00-B01D-4886-8E7D-8629C53EF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958" y="989220"/>
            <a:ext cx="6447645" cy="503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F2BC0A21-871D-4E72-9E2E-22C52740EDB6}"/>
</file>

<file path=customXml/itemProps2.xml><?xml version="1.0" encoding="utf-8"?>
<ds:datastoreItem xmlns:ds="http://schemas.openxmlformats.org/officeDocument/2006/customXml" ds:itemID="{F06F65AD-1FA5-4190-B693-08BF6C89ADA5}"/>
</file>

<file path=customXml/itemProps3.xml><?xml version="1.0" encoding="utf-8"?>
<ds:datastoreItem xmlns:ds="http://schemas.openxmlformats.org/officeDocument/2006/customXml" ds:itemID="{D7031ADA-923C-425B-964A-04923CFD6278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513</TotalTime>
  <Words>166</Words>
  <Application>Microsoft Office PowerPoint</Application>
  <PresentationFormat>On-screen Show (4:3)</PresentationFormat>
  <Paragraphs>15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58</cp:revision>
  <dcterms:created xsi:type="dcterms:W3CDTF">2020-08-08T13:30:12Z</dcterms:created>
  <dcterms:modified xsi:type="dcterms:W3CDTF">2020-08-23T10:18:39Z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