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76" r:id="rId6"/>
    <p:sldId id="287" r:id="rId7"/>
    <p:sldId id="277" r:id="rId8"/>
    <p:sldId id="278" r:id="rId9"/>
    <p:sldId id="286" r:id="rId10"/>
    <p:sldId id="28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1- ST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7207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1145177" y="123970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B04DC-D1C2-479A-A411-440C3EF1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06" b="24233"/>
          <a:stretch/>
        </p:blipFill>
        <p:spPr>
          <a:xfrm>
            <a:off x="0" y="0"/>
            <a:ext cx="568234" cy="115104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C80D465-8930-42C4-B660-2D8F2DE8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4697"/>
            <a:ext cx="6139543" cy="4300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200BF-A487-4BB3-8741-EB57C93A498B}"/>
              </a:ext>
            </a:extLst>
          </p:cNvPr>
          <p:cNvSpPr txBox="1"/>
          <p:nvPr/>
        </p:nvSpPr>
        <p:spPr>
          <a:xfrm>
            <a:off x="124097" y="618554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6020FB-8586-436D-8F29-719087ED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115267" cy="4715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17D75-30FE-4CBA-977F-8070F5899F1E}"/>
              </a:ext>
            </a:extLst>
          </p:cNvPr>
          <p:cNvSpPr txBox="1"/>
          <p:nvPr/>
        </p:nvSpPr>
        <p:spPr>
          <a:xfrm>
            <a:off x="228600" y="386059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8AAAC-8B4B-42E4-B0E4-5261721F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562200" cy="4601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23D57-5C3F-4D46-BD23-2667342AEA21}"/>
              </a:ext>
            </a:extLst>
          </p:cNvPr>
          <p:cNvSpPr txBox="1"/>
          <p:nvPr/>
        </p:nvSpPr>
        <p:spPr>
          <a:xfrm>
            <a:off x="457200" y="2286000"/>
            <a:ext cx="121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AC4EF-5C28-4E18-9482-A0CF94447FDD}"/>
              </a:ext>
            </a:extLst>
          </p:cNvPr>
          <p:cNvSpPr txBox="1"/>
          <p:nvPr/>
        </p:nvSpPr>
        <p:spPr>
          <a:xfrm>
            <a:off x="7391400" y="2286000"/>
            <a:ext cx="144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5739F-1A87-4100-839C-8C29EFCA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7763921-A637-4294-9BE6-D210C0A18D0A}"/>
</file>

<file path=customXml/itemProps2.xml><?xml version="1.0" encoding="utf-8"?>
<ds:datastoreItem xmlns:ds="http://schemas.openxmlformats.org/officeDocument/2006/customXml" ds:itemID="{842C3F63-6456-45F7-8ADF-5090D4779046}"/>
</file>

<file path=customXml/itemProps3.xml><?xml version="1.0" encoding="utf-8"?>
<ds:datastoreItem xmlns:ds="http://schemas.openxmlformats.org/officeDocument/2006/customXml" ds:itemID="{752D6616-29D3-46C7-B9E3-40633D360561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200</Words>
  <Application>Microsoft Office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58</cp:revision>
  <dcterms:created xsi:type="dcterms:W3CDTF">2020-08-08T13:30:12Z</dcterms:created>
  <dcterms:modified xsi:type="dcterms:W3CDTF">2020-08-23T10:08:46Z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