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1" r:id="rId5"/>
    <p:sldId id="262" r:id="rId6"/>
    <p:sldId id="271" r:id="rId7"/>
    <p:sldId id="264" r:id="rId8"/>
    <p:sldId id="265" r:id="rId9"/>
    <p:sldId id="266" r:id="rId10"/>
    <p:sldId id="268" r:id="rId11"/>
    <p:sldId id="269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80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6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3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0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6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8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5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8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9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5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1A064-F88B-456A-BC3E-22CDB0672470}" type="datetimeFigureOut">
              <a:rPr lang="en-US" smtClean="0"/>
              <a:t>25/8/2020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19AA-5E1F-45BB-816A-FC962DE2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6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2377439"/>
            <a:ext cx="9144000" cy="1058573"/>
          </a:xfrm>
        </p:spPr>
        <p:txBody>
          <a:bodyPr>
            <a:normAutofit/>
          </a:bodyPr>
          <a:lstStyle/>
          <a:p>
            <a:r>
              <a:rPr lang="en-US" sz="6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854" y="3704287"/>
            <a:ext cx="119664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6: LUYỆN TẬP CHUNG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8389" y="5172891"/>
            <a:ext cx="2547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(tiết 4)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7909" y="287383"/>
            <a:ext cx="10659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3200" b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200" b="1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4773" y="1546832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4773" y="4204746"/>
            <a:ext cx="1021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7496" y="4204746"/>
            <a:ext cx="1197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2064" y="4204746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086055" y="4276600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9432" y="2568112"/>
            <a:ext cx="4939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dấu: &gt;, &lt;, =?</a:t>
            </a:r>
          </a:p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3…..7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4773" y="1546832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4773" y="4204746"/>
            <a:ext cx="10210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7496" y="4204746"/>
            <a:ext cx="11971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2064" y="4204746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273868" y="4276600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9432" y="2568112"/>
            <a:ext cx="4939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số?</a:t>
            </a:r>
          </a:p>
          <a:p>
            <a:pPr algn="ctr"/>
            <a:r>
              <a:rPr lang="en-US" sz="3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7,….,9 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4773" y="1546832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Chọn câu trả lời đúng: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1229" y="2593272"/>
            <a:ext cx="35856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4 toa tàu.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1229" y="3750190"/>
            <a:ext cx="36736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3 toa tàu.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1229" y="4765852"/>
            <a:ext cx="4939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toa tàu.</a:t>
            </a:r>
            <a:endParaRPr lang="en-US" sz="3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053662" y="2695918"/>
            <a:ext cx="5334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268" y="159228"/>
            <a:ext cx="45191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72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ết quả hình ảnh cho hình ảnh tàu hỏa | Hình ảnh, Hoạt hình,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58" y="2374842"/>
            <a:ext cx="5002630" cy="36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op 60 Hình nền powerpoint kết thúc đẹp nhất cuối slide | Hình nề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7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777" y="763675"/>
            <a:ext cx="1102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&gt;, &lt;, = ?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61182" y="2152359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1        3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15146" y="4386776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8       1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4455774" y="4386776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9       5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8396403" y="4386776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10      6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8396403" y="2152359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6       6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4528792" y="2152359"/>
            <a:ext cx="3235569" cy="1392702"/>
          </a:xfrm>
          <a:prstGeom prst="cloud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5       7</a:t>
            </a:r>
            <a:endParaRPr lang="en-US" sz="4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735599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805858" y="2552481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80585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735598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33335" y="4811942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62995" y="2605658"/>
            <a:ext cx="561703" cy="5423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42051" y="2524346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669528" y="470558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679329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705711" y="4733801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622388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728900" y="2524347"/>
            <a:ext cx="689315" cy="648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47622" y="133265"/>
            <a:ext cx="447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Hàng nào có nhiều đồ chơi hơn?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06" y="1594818"/>
            <a:ext cx="10077100" cy="4281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1123406" y="2024298"/>
            <a:ext cx="759182" cy="7054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99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Chọn câu trả lời đúng: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02" y="1338610"/>
            <a:ext cx="7263963" cy="4752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17553" y="1204274"/>
            <a:ext cx="3680012" cy="1713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Số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ô tô ít hơn số máy bay.</a:t>
            </a:r>
          </a:p>
          <a:p>
            <a:pPr algn="ctr"/>
            <a:endParaRPr lang="en-US" sz="3600"/>
          </a:p>
        </p:txBody>
      </p:sp>
      <p:sp>
        <p:nvSpPr>
          <p:cNvPr id="8" name="Rectangle 7"/>
          <p:cNvSpPr/>
          <p:nvPr/>
        </p:nvSpPr>
        <p:spPr>
          <a:xfrm>
            <a:off x="8217553" y="3065247"/>
            <a:ext cx="3680012" cy="1713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ctr"/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8217553" y="4926221"/>
            <a:ext cx="3680012" cy="17137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ctr"/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8217553" y="1204274"/>
            <a:ext cx="3680012" cy="1713738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471"/>
            <a:ext cx="10515600" cy="1277471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000" b="1" i="1" smtClean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9000" b="1" i="1">
              <a:ln/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6" y="1411942"/>
            <a:ext cx="11559579" cy="5446058"/>
          </a:xfrm>
        </p:spPr>
      </p:pic>
    </p:spTree>
    <p:extLst>
      <p:ext uri="{BB962C8B-B14F-4D97-AF65-F5344CB8AC3E}">
        <p14:creationId xmlns:p14="http://schemas.microsoft.com/office/powerpoint/2010/main" val="296852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ẾC BỤNG ĐÓI - Tiên Cookie ft. Thanh Ngân (Official Lyric Vide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75891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102493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Số?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" y="1001335"/>
            <a:ext cx="10857638" cy="525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5931238" y="1320914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31238" y="4065633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055417" y="4067147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989767" y="1320914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35196" y="4045357"/>
            <a:ext cx="891594" cy="8314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Số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" y="1849573"/>
            <a:ext cx="8227622" cy="3991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116" y="1849573"/>
            <a:ext cx="2330889" cy="3918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0705560" y="2765197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719627" y="3680821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705559" y="4613082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590" y="496388"/>
            <a:ext cx="11025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Số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" y="1575209"/>
            <a:ext cx="8493659" cy="4067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311" y="1575209"/>
            <a:ext cx="2351330" cy="40679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802975" y="4476705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802976" y="3547793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802976" y="2618881"/>
            <a:ext cx="858083" cy="7798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1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3074C4B1-00F8-491B-BAC7-E33E2DD0F439}"/>
</file>

<file path=customXml/itemProps2.xml><?xml version="1.0" encoding="utf-8"?>
<ds:datastoreItem xmlns:ds="http://schemas.openxmlformats.org/officeDocument/2006/customXml" ds:itemID="{DE62275D-2210-4B64-A355-B89FC77CFB55}"/>
</file>

<file path=customXml/itemProps3.xml><?xml version="1.0" encoding="utf-8"?>
<ds:datastoreItem xmlns:ds="http://schemas.openxmlformats.org/officeDocument/2006/customXml" ds:itemID="{E40B1E00-5803-4607-B6CF-F27A50BDAF1A}"/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226</Words>
  <Application>Microsoft Office PowerPoint</Application>
  <PresentationFormat>Widescreen</PresentationFormat>
  <Paragraphs>66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HP001 4 hàng</vt:lpstr>
      <vt:lpstr>Times New Roman</vt:lpstr>
      <vt:lpstr>Office Theme</vt:lpstr>
      <vt:lpstr>TOÁN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Admin</dc:creator>
  <cp:lastModifiedBy>Admin</cp:lastModifiedBy>
  <cp:revision>16</cp:revision>
  <dcterms:created xsi:type="dcterms:W3CDTF">2020-08-18T12:39:05Z</dcterms:created>
  <dcterms:modified xsi:type="dcterms:W3CDTF">2020-08-25T15:34:12Z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