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65" r:id="rId6"/>
    <p:sldId id="258" r:id="rId7"/>
    <p:sldId id="259" r:id="rId8"/>
    <p:sldId id="267" r:id="rId9"/>
    <p:sldId id="260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9FE0"/>
    <a:srgbClr val="99CC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2B3DF2-E88B-4019-89FA-D336DA3C96DF}" v="2" dt="2023-10-17T11:02:33.7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2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ần Hồng Quân" userId="S::thquan@thtrungyen.edu.vn::76af3599-dce1-4ce2-abd9-6824f2203ffe" providerId="AD" clId="Web-{DA2B3DF2-E88B-4019-89FA-D336DA3C96DF}"/>
    <pc:docChg chg="delSld">
      <pc:chgData name="Trần Hồng Quân" userId="S::thquan@thtrungyen.edu.vn::76af3599-dce1-4ce2-abd9-6824f2203ffe" providerId="AD" clId="Web-{DA2B3DF2-E88B-4019-89FA-D336DA3C96DF}" dt="2023-10-17T11:02:33.733" v="1"/>
      <pc:docMkLst>
        <pc:docMk/>
      </pc:docMkLst>
      <pc:sldChg chg="del">
        <pc:chgData name="Trần Hồng Quân" userId="S::thquan@thtrungyen.edu.vn::76af3599-dce1-4ce2-abd9-6824f2203ffe" providerId="AD" clId="Web-{DA2B3DF2-E88B-4019-89FA-D336DA3C96DF}" dt="2023-10-17T11:02:33.733" v="1"/>
        <pc:sldMkLst>
          <pc:docMk/>
          <pc:sldMk cId="349029401" sldId="261"/>
        </pc:sldMkLst>
      </pc:sldChg>
      <pc:sldChg chg="del">
        <pc:chgData name="Trần Hồng Quân" userId="S::thquan@thtrungyen.edu.vn::76af3599-dce1-4ce2-abd9-6824f2203ffe" providerId="AD" clId="Web-{DA2B3DF2-E88B-4019-89FA-D336DA3C96DF}" dt="2023-10-17T11:02:32.592" v="0"/>
        <pc:sldMkLst>
          <pc:docMk/>
          <pc:sldMk cId="1880224675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D523-8987-4502-A5DE-27F0E257360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6EAF-DEB1-4DB3-9004-02FD653BC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42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D523-8987-4502-A5DE-27F0E257360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6EAF-DEB1-4DB3-9004-02FD653BC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1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D523-8987-4502-A5DE-27F0E257360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6EAF-DEB1-4DB3-9004-02FD653BC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19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D523-8987-4502-A5DE-27F0E257360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6EAF-DEB1-4DB3-9004-02FD653BC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1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D523-8987-4502-A5DE-27F0E257360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6EAF-DEB1-4DB3-9004-02FD653BC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43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D523-8987-4502-A5DE-27F0E257360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6EAF-DEB1-4DB3-9004-02FD653BC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32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D523-8987-4502-A5DE-27F0E257360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6EAF-DEB1-4DB3-9004-02FD653BC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10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D523-8987-4502-A5DE-27F0E257360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6EAF-DEB1-4DB3-9004-02FD653BC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230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D523-8987-4502-A5DE-27F0E257360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6EAF-DEB1-4DB3-9004-02FD653BC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D523-8987-4502-A5DE-27F0E257360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6EAF-DEB1-4DB3-9004-02FD653BC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64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D523-8987-4502-A5DE-27F0E257360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6EAF-DEB1-4DB3-9004-02FD653BC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76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CD523-8987-4502-A5DE-27F0E257360C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06EAF-DEB1-4DB3-9004-02FD653BC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3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1120" y="2377439"/>
            <a:ext cx="9144000" cy="1058573"/>
          </a:xfrm>
        </p:spPr>
        <p:txBody>
          <a:bodyPr>
            <a:normAutofit/>
          </a:bodyPr>
          <a:lstStyle/>
          <a:p>
            <a:r>
              <a:rPr lang="en-US" sz="6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5" name="Rectangle 4"/>
          <p:cNvSpPr/>
          <p:nvPr/>
        </p:nvSpPr>
        <p:spPr>
          <a:xfrm>
            <a:off x="125854" y="3704287"/>
            <a:ext cx="1196641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6: LUYỆN TẬP CHUNG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68389" y="5172891"/>
            <a:ext cx="25472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>
                <a:latin typeface="Times New Roman" panose="02020603050405020304" pitchFamily="18" charset="0"/>
                <a:cs typeface="Times New Roman" panose="02020603050405020304" pitchFamily="18" charset="0"/>
              </a:rPr>
              <a:t>(tiết 3)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27909" y="287383"/>
            <a:ext cx="106592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</a:p>
          <a:p>
            <a:pPr algn="ctr"/>
            <a:r>
              <a:rPr lang="en-US" sz="3200" b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BỒ ĐỀ</a:t>
            </a:r>
          </a:p>
        </p:txBody>
      </p:sp>
    </p:spTree>
    <p:extLst>
      <p:ext uri="{BB962C8B-B14F-4D97-AF65-F5344CB8AC3E}">
        <p14:creationId xmlns:p14="http://schemas.microsoft.com/office/powerpoint/2010/main" val="2832264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46637" y="434971"/>
            <a:ext cx="4902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>
                <a:solidFill>
                  <a:srgbClr val="FF0000"/>
                </a:solidFill>
                <a:latin typeface="SVN-The Voice Light" panose="02040603050506020204" pitchFamily="18" charset="0"/>
                <a:cs typeface="Times New Roman" panose="02020603050405020304" pitchFamily="18" charset="0"/>
              </a:rPr>
              <a:t>ÔN BÀI CŨ</a:t>
            </a:r>
            <a:endParaRPr lang="en-US" sz="4800" b="1" dirty="0">
              <a:solidFill>
                <a:srgbClr val="FF0000"/>
              </a:solidFill>
              <a:latin typeface="SVN-The Voice Light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82158" y="1414956"/>
            <a:ext cx="601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00206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Số?</a:t>
            </a:r>
            <a:endParaRPr lang="en-US" sz="4000" b="1" dirty="0">
              <a:solidFill>
                <a:srgbClr val="00206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204987" y="4751472"/>
            <a:ext cx="900091" cy="91992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" name="Right Arrow 1"/>
          <p:cNvSpPr/>
          <p:nvPr/>
        </p:nvSpPr>
        <p:spPr>
          <a:xfrm>
            <a:off x="4172073" y="4998017"/>
            <a:ext cx="478869" cy="39793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5667738" y="4998017"/>
            <a:ext cx="478869" cy="39793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7122285" y="5003451"/>
            <a:ext cx="478869" cy="39793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8568240" y="4980532"/>
            <a:ext cx="478869" cy="39793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4710754" y="4762123"/>
            <a:ext cx="900091" cy="91992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9079096" y="4837761"/>
            <a:ext cx="900091" cy="91992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198943" y="4784255"/>
            <a:ext cx="900091" cy="91992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9077450" y="4837761"/>
            <a:ext cx="900091" cy="91992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4717937" y="4762123"/>
            <a:ext cx="900091" cy="91992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6222194" y="4784254"/>
            <a:ext cx="900091" cy="91992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263732" y="2247540"/>
            <a:ext cx="900091" cy="91992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7624405" y="4837761"/>
            <a:ext cx="900091" cy="91992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4743384" y="2214402"/>
            <a:ext cx="900091" cy="91992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4239068" y="2433816"/>
            <a:ext cx="478869" cy="39793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5734733" y="2433816"/>
            <a:ext cx="478869" cy="39793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6263731" y="2246308"/>
            <a:ext cx="900091" cy="91992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3293348" y="2237618"/>
            <a:ext cx="900091" cy="91992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4767647" y="3503358"/>
            <a:ext cx="900091" cy="91992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8" name="Right Arrow 37"/>
          <p:cNvSpPr/>
          <p:nvPr/>
        </p:nvSpPr>
        <p:spPr>
          <a:xfrm>
            <a:off x="4228966" y="3686515"/>
            <a:ext cx="478869" cy="39793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Arrow 38"/>
          <p:cNvSpPr/>
          <p:nvPr/>
        </p:nvSpPr>
        <p:spPr>
          <a:xfrm>
            <a:off x="5724631" y="3686515"/>
            <a:ext cx="478869" cy="39793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/>
          <p:cNvSpPr/>
          <p:nvPr/>
        </p:nvSpPr>
        <p:spPr>
          <a:xfrm>
            <a:off x="7179178" y="3691949"/>
            <a:ext cx="478869" cy="39793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3317249" y="3472753"/>
            <a:ext cx="900091" cy="91992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7719631" y="3504138"/>
            <a:ext cx="900091" cy="919929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6234804" y="3472752"/>
            <a:ext cx="900091" cy="91992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7722659" y="3509098"/>
            <a:ext cx="900091" cy="91992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3316906" y="3471328"/>
            <a:ext cx="900091" cy="91992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9142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 animBg="1"/>
      <p:bldP spid="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19" grpId="0" animBg="1"/>
      <p:bldP spid="21" grpId="0" animBg="1"/>
      <p:bldP spid="22" grpId="0" animBg="1"/>
      <p:bldP spid="23" grpId="0" animBg="1"/>
      <p:bldP spid="33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4777" y="763675"/>
            <a:ext cx="110250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 &gt;, &lt;, = ?</a:t>
            </a:r>
          </a:p>
        </p:txBody>
      </p:sp>
      <p:sp>
        <p:nvSpPr>
          <p:cNvPr id="5" name="Cloud 4"/>
          <p:cNvSpPr/>
          <p:nvPr/>
        </p:nvSpPr>
        <p:spPr>
          <a:xfrm>
            <a:off x="661182" y="2152359"/>
            <a:ext cx="3235569" cy="1392702"/>
          </a:xfrm>
          <a:prstGeom prst="cloud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1        2</a:t>
            </a:r>
          </a:p>
        </p:txBody>
      </p:sp>
      <p:sp>
        <p:nvSpPr>
          <p:cNvPr id="16" name="Cloud 15"/>
          <p:cNvSpPr/>
          <p:nvPr/>
        </p:nvSpPr>
        <p:spPr>
          <a:xfrm>
            <a:off x="515146" y="4386776"/>
            <a:ext cx="3235569" cy="1392702"/>
          </a:xfrm>
          <a:prstGeom prst="cloud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6       5</a:t>
            </a:r>
          </a:p>
        </p:txBody>
      </p:sp>
      <p:sp>
        <p:nvSpPr>
          <p:cNvPr id="17" name="Cloud 16"/>
          <p:cNvSpPr/>
          <p:nvPr/>
        </p:nvSpPr>
        <p:spPr>
          <a:xfrm>
            <a:off x="4455774" y="4386776"/>
            <a:ext cx="3235569" cy="1392702"/>
          </a:xfrm>
          <a:prstGeom prst="cloud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8       7</a:t>
            </a:r>
          </a:p>
        </p:txBody>
      </p:sp>
      <p:sp>
        <p:nvSpPr>
          <p:cNvPr id="18" name="Cloud 17"/>
          <p:cNvSpPr/>
          <p:nvPr/>
        </p:nvSpPr>
        <p:spPr>
          <a:xfrm>
            <a:off x="8396403" y="4386776"/>
            <a:ext cx="3235569" cy="1392702"/>
          </a:xfrm>
          <a:prstGeom prst="cloud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10      5</a:t>
            </a:r>
          </a:p>
        </p:txBody>
      </p:sp>
      <p:sp>
        <p:nvSpPr>
          <p:cNvPr id="19" name="Cloud 18"/>
          <p:cNvSpPr/>
          <p:nvPr/>
        </p:nvSpPr>
        <p:spPr>
          <a:xfrm>
            <a:off x="8396403" y="2152359"/>
            <a:ext cx="3235569" cy="1392702"/>
          </a:xfrm>
          <a:prstGeom prst="cloud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4       4</a:t>
            </a:r>
          </a:p>
        </p:txBody>
      </p:sp>
      <p:sp>
        <p:nvSpPr>
          <p:cNvPr id="20" name="Cloud 19"/>
          <p:cNvSpPr/>
          <p:nvPr/>
        </p:nvSpPr>
        <p:spPr>
          <a:xfrm>
            <a:off x="4528792" y="2152359"/>
            <a:ext cx="3235569" cy="1392702"/>
          </a:xfrm>
          <a:prstGeom prst="cloud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2       3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5735599" y="2552481"/>
            <a:ext cx="561703" cy="54237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1805858" y="2552481"/>
            <a:ext cx="561703" cy="54237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1805858" y="4811942"/>
            <a:ext cx="561703" cy="54237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5735598" y="4811942"/>
            <a:ext cx="561703" cy="54237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9733335" y="4811942"/>
            <a:ext cx="561703" cy="54237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9662995" y="2605658"/>
            <a:ext cx="561703" cy="54237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742051" y="2499303"/>
            <a:ext cx="689315" cy="648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9669528" y="4705587"/>
            <a:ext cx="689315" cy="648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5679329" y="4733801"/>
            <a:ext cx="689315" cy="648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1705711" y="4733801"/>
            <a:ext cx="689315" cy="648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9622388" y="2524347"/>
            <a:ext cx="689315" cy="648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5728900" y="2524347"/>
            <a:ext cx="689315" cy="6487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</p:spTree>
    <p:extLst>
      <p:ext uri="{BB962C8B-B14F-4D97-AF65-F5344CB8AC3E}">
        <p14:creationId xmlns:p14="http://schemas.microsoft.com/office/powerpoint/2010/main" val="150773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4778" y="136658"/>
            <a:ext cx="60209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So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5" name="Shape 482"/>
          <p:cNvPicPr/>
          <p:nvPr/>
        </p:nvPicPr>
        <p:blipFill rotWithShape="1">
          <a:blip r:embed="rId3"/>
          <a:srcRect l="4566"/>
          <a:stretch/>
        </p:blipFill>
        <p:spPr>
          <a:xfrm>
            <a:off x="3526971" y="1005840"/>
            <a:ext cx="5461453" cy="5507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991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777" y="1873985"/>
            <a:ext cx="10783246" cy="333767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19146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0907" y="152135"/>
            <a:ext cx="6947333" cy="21034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0907" y="2449624"/>
            <a:ext cx="6888481" cy="210215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0907" y="4745871"/>
            <a:ext cx="6947333" cy="211212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ounded Rectangle 6"/>
          <p:cNvSpPr/>
          <p:nvPr/>
        </p:nvSpPr>
        <p:spPr>
          <a:xfrm>
            <a:off x="9523159" y="882899"/>
            <a:ext cx="661515" cy="63879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1199559" y="3201284"/>
            <a:ext cx="661515" cy="63879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9505742" y="3201285"/>
            <a:ext cx="661515" cy="63879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1199559" y="5482535"/>
            <a:ext cx="661515" cy="63879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9403331" y="5516578"/>
            <a:ext cx="901169" cy="69847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1199559" y="882898"/>
            <a:ext cx="661515" cy="63879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3" name="Oval 12"/>
          <p:cNvSpPr/>
          <p:nvPr/>
        </p:nvSpPr>
        <p:spPr>
          <a:xfrm>
            <a:off x="10424328" y="876241"/>
            <a:ext cx="535577" cy="62701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US" sz="4000" b="1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0424328" y="5553991"/>
            <a:ext cx="535577" cy="62701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US" sz="4000" b="1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0424328" y="3215116"/>
            <a:ext cx="535577" cy="62701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endParaRPr lang="en-US" sz="4000" b="1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8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728779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8" ma:contentTypeDescription="Tạo tài liệu mới." ma:contentTypeScope="" ma:versionID="b0d3dccb1dea67d89db10013b12d936c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353ad8bc25002707c97d916ef9b53ee3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584E07-1312-4747-B72D-FA176E4C4A8F}">
  <ds:schemaRefs>
    <ds:schemaRef ds:uri="http://schemas.microsoft.com/office/2006/metadata/properties"/>
    <ds:schemaRef ds:uri="http://schemas.microsoft.com/office/infopath/2007/PartnerControls"/>
    <ds:schemaRef ds:uri="aa3bae8b-93bb-44fa-b79c-ae2e3c4b5ffa"/>
    <ds:schemaRef ds:uri="04428cd5-0689-4562-8eaa-c57d4739e61c"/>
  </ds:schemaRefs>
</ds:datastoreItem>
</file>

<file path=customXml/itemProps2.xml><?xml version="1.0" encoding="utf-8"?>
<ds:datastoreItem xmlns:ds="http://schemas.openxmlformats.org/officeDocument/2006/customXml" ds:itemID="{56C638F8-34BC-40AE-9D18-37373E6188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461DE5-5AED-4373-91DA-3FEE47AC19DA}"/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99</Words>
  <Application>Microsoft Office PowerPoint</Application>
  <PresentationFormat>Widescreen</PresentationFormat>
  <Paragraphs>55</Paragraphs>
  <Slides>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TOÁN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TOÁN</dc:title>
  <dc:creator>Admin</dc:creator>
  <cp:lastModifiedBy>Admin</cp:lastModifiedBy>
  <cp:revision>20</cp:revision>
  <dcterms:created xsi:type="dcterms:W3CDTF">2020-08-17T09:47:23Z</dcterms:created>
  <dcterms:modified xsi:type="dcterms:W3CDTF">2023-10-17T11:02:37Z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  <property fmtid="{D5CDD505-2E9C-101B-9397-08002B2CF9AE}" pid="3" name="MediaServiceImageTags">
    <vt:lpwstr/>
  </property>
</Properties>
</file>