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wmf" ContentType="image/x-wmf"/>
  <Default Extension="xml" ContentType="application/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entation.xml" ContentType="application/vnd.openxmlformats-officedocument.presentationml.presentation.main+xml"/>
  <Override PartName="/ppt/slides/slide21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5.xml" ContentType="application/vnd.openxmlformats-officedocument.presentationml.slide+xml"/>
  <Override PartName="/ppt/slides/slide13.xml" ContentType="application/vnd.openxmlformats-officedocument.presentationml.slide+xml"/>
  <Override PartName="/ppt/slides/slide4.xml" ContentType="application/vnd.openxmlformats-officedocument.presentationml.slide+xml"/>
  <Override PartName="/ppt/slides/slide15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14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Masters/slideMaster6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Layouts/slideLayout60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59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4.xml" ContentType="application/vnd.openxmlformats-officedocument.them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5.xml" ContentType="application/vnd.openxmlformats-officedocument.theme+xml"/>
  <Override PartName="/ppt/theme/theme3.xml" ContentType="application/vnd.openxmlformats-officedocument.theme+xml"/>
  <Override PartName="/ppt/theme/theme7.xml" ContentType="application/vnd.openxmlformats-officedocument.theme+xml"/>
  <Override PartName="/ppt/theme/theme6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4" r:id="rId3"/>
    <p:sldMasterId id="2147483684" r:id="rId4"/>
    <p:sldMasterId id="2147483694" r:id="rId5"/>
    <p:sldMasterId id="2147483704" r:id="rId6"/>
  </p:sldMasterIdLst>
  <p:notesMasterIdLst>
    <p:notesMasterId r:id="rId30"/>
  </p:notesMasterIdLst>
  <p:sldIdLst>
    <p:sldId id="314" r:id="rId7"/>
    <p:sldId id="257" r:id="rId8"/>
    <p:sldId id="309" r:id="rId9"/>
    <p:sldId id="293" r:id="rId10"/>
    <p:sldId id="294" r:id="rId11"/>
    <p:sldId id="290" r:id="rId12"/>
    <p:sldId id="291" r:id="rId13"/>
    <p:sldId id="292" r:id="rId14"/>
    <p:sldId id="308" r:id="rId15"/>
    <p:sldId id="317" r:id="rId16"/>
    <p:sldId id="326" r:id="rId17"/>
    <p:sldId id="262" r:id="rId18"/>
    <p:sldId id="283" r:id="rId19"/>
    <p:sldId id="285" r:id="rId20"/>
    <p:sldId id="282" r:id="rId21"/>
    <p:sldId id="311" r:id="rId22"/>
    <p:sldId id="318" r:id="rId23"/>
    <p:sldId id="320" r:id="rId24"/>
    <p:sldId id="324" r:id="rId25"/>
    <p:sldId id="315" r:id="rId26"/>
    <p:sldId id="316" r:id="rId27"/>
    <p:sldId id="325" r:id="rId28"/>
    <p:sldId id="261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9" d="100"/>
          <a:sy n="89" d="100"/>
        </p:scale>
        <p:origin x="432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34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viewProps" Target="viewProps.xml"/><Relationship Id="rId37" Type="http://schemas.openxmlformats.org/officeDocument/2006/relationships/customXml" Target="../customXml/item3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customXml" Target="../customXml/item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notesMaster" Target="notesMasters/notesMaster1.xml"/><Relationship Id="rId35" Type="http://schemas.openxmlformats.org/officeDocument/2006/relationships/customXml" Target="../customXml/item1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6.wmf"/><Relationship Id="rId1" Type="http://schemas.openxmlformats.org/officeDocument/2006/relationships/image" Target="../media/image25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6.wmf"/><Relationship Id="rId1" Type="http://schemas.openxmlformats.org/officeDocument/2006/relationships/image" Target="../media/image2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36095E-7DC8-4C23-A46A-1E7FD0EB16E6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ABE067-FA37-4686-9045-FA5D4C9717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7426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056662DE-F1A6-47CD-A8C4-98B0B68DE567}" type="slidenum">
              <a:rPr lang="zh-CN" altLang="en-US" smtClean="0">
                <a:solidFill>
                  <a:prstClr val="black"/>
                </a:solidFill>
                <a:latin typeface="等线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</a:t>
            </a:fld>
            <a:endParaRPr lang="zh-CN" altLang="en-US">
              <a:solidFill>
                <a:prstClr val="black"/>
              </a:solidFill>
              <a:latin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24765857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056662DE-F1A6-47CD-A8C4-98B0B68DE567}" type="slidenum">
              <a:rPr lang="zh-CN" altLang="en-US" smtClean="0">
                <a:solidFill>
                  <a:prstClr val="black"/>
                </a:solidFill>
                <a:latin typeface="等线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10</a:t>
            </a:fld>
            <a:endParaRPr lang="zh-CN" altLang="en-US">
              <a:solidFill>
                <a:prstClr val="black"/>
              </a:solidFill>
              <a:latin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17987811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8888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662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7845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444923"/>
      </p:ext>
    </p:extLst>
  </p:cSld>
  <p:clrMapOvr>
    <a:masterClrMapping/>
  </p:clrMapOvr>
  <p:transition spd="slow">
    <p:randomBar dir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5219293"/>
      </p:ext>
    </p:extLst>
  </p:cSld>
  <p:clrMapOvr>
    <a:masterClrMapping/>
  </p:clrMapOvr>
  <p:transition spd="slow">
    <p:randomBar dir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ADF8D8D1-271C-46BB-B9D3-013B96148659}" type="datetimeFigureOut">
              <a:rPr lang="zh-CN" altLang="en-US" sz="2800" smtClean="0">
                <a:solidFill>
                  <a:prstClr val="black"/>
                </a:solidFill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2021/10/29</a:t>
            </a:fld>
            <a:endParaRPr lang="zh-CN" altLang="en-US" sz="28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8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DF12BF3B-B18A-491F-9B1F-53B4ABD3F834}" type="slidenum">
              <a:rPr lang="zh-CN" altLang="en-US" sz="2800" smtClean="0">
                <a:solidFill>
                  <a:prstClr val="black"/>
                </a:solidFill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 sz="28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8181403"/>
      </p:ext>
    </p:extLst>
  </p:cSld>
  <p:clrMapOvr>
    <a:masterClrMapping/>
  </p:clrMapOvr>
  <p:transition spd="slow">
    <p:randomBar dir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ADF8D8D1-271C-46BB-B9D3-013B96148659}" type="datetimeFigureOut">
              <a:rPr lang="zh-CN" altLang="en-US" sz="2800" smtClean="0">
                <a:solidFill>
                  <a:prstClr val="black"/>
                </a:solidFill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2021/10/29</a:t>
            </a:fld>
            <a:endParaRPr lang="zh-CN" altLang="en-US" sz="28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8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DF12BF3B-B18A-491F-9B1F-53B4ABD3F834}" type="slidenum">
              <a:rPr lang="zh-CN" altLang="en-US" sz="2800" smtClean="0">
                <a:solidFill>
                  <a:prstClr val="black"/>
                </a:solidFill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 sz="28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0475876"/>
      </p:ext>
    </p:extLst>
  </p:cSld>
  <p:clrMapOvr>
    <a:masterClrMapping/>
  </p:clrMapOvr>
  <p:transition spd="slow">
    <p:randomBar dir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ADF8D8D1-271C-46BB-B9D3-013B96148659}" type="datetimeFigureOut">
              <a:rPr lang="zh-CN" altLang="en-US" sz="2800" smtClean="0">
                <a:solidFill>
                  <a:prstClr val="black"/>
                </a:solidFill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2021/10/29</a:t>
            </a:fld>
            <a:endParaRPr lang="zh-CN" altLang="en-US" sz="28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8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DF12BF3B-B18A-491F-9B1F-53B4ABD3F834}" type="slidenum">
              <a:rPr lang="zh-CN" altLang="en-US" sz="2800" smtClean="0">
                <a:solidFill>
                  <a:prstClr val="black"/>
                </a:solidFill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 sz="28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7625060"/>
      </p:ext>
    </p:extLst>
  </p:cSld>
  <p:clrMapOvr>
    <a:masterClrMapping/>
  </p:clrMapOvr>
  <p:transition spd="slow">
    <p:randomBar dir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ADF8D8D1-271C-46BB-B9D3-013B96148659}" type="datetimeFigureOut">
              <a:rPr lang="zh-CN" altLang="en-US" sz="2800" smtClean="0">
                <a:solidFill>
                  <a:prstClr val="black"/>
                </a:solidFill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2021/10/29</a:t>
            </a:fld>
            <a:endParaRPr lang="zh-CN" altLang="en-US" sz="28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8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DF12BF3B-B18A-491F-9B1F-53B4ABD3F834}" type="slidenum">
              <a:rPr lang="zh-CN" altLang="en-US" sz="2800" smtClean="0">
                <a:solidFill>
                  <a:prstClr val="black"/>
                </a:solidFill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 sz="28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2758188"/>
      </p:ext>
    </p:extLst>
  </p:cSld>
  <p:clrMapOvr>
    <a:masterClrMapping/>
  </p:clrMapOvr>
  <p:transition spd="slow">
    <p:randomBar dir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ADF8D8D1-271C-46BB-B9D3-013B96148659}" type="datetimeFigureOut">
              <a:rPr lang="zh-CN" altLang="en-US" sz="2800" smtClean="0">
                <a:solidFill>
                  <a:prstClr val="black"/>
                </a:solidFill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2021/10/29</a:t>
            </a:fld>
            <a:endParaRPr lang="zh-CN" altLang="en-US" sz="28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8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DF12BF3B-B18A-491F-9B1F-53B4ABD3F834}" type="slidenum">
              <a:rPr lang="zh-CN" altLang="en-US" sz="2800" smtClean="0">
                <a:solidFill>
                  <a:prstClr val="black"/>
                </a:solidFill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 sz="28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9591167"/>
      </p:ext>
    </p:extLst>
  </p:cSld>
  <p:clrMapOvr>
    <a:masterClrMapping/>
  </p:clrMapOvr>
  <p:transition spd="slow">
    <p:randomBar dir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ADF8D8D1-271C-46BB-B9D3-013B96148659}" type="datetimeFigureOut">
              <a:rPr lang="zh-CN" altLang="en-US" sz="2800" smtClean="0">
                <a:solidFill>
                  <a:prstClr val="black"/>
                </a:solidFill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2021/10/29</a:t>
            </a:fld>
            <a:endParaRPr lang="zh-CN" altLang="en-US" sz="28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8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DF12BF3B-B18A-491F-9B1F-53B4ABD3F834}" type="slidenum">
              <a:rPr lang="zh-CN" altLang="en-US" sz="2800" smtClean="0">
                <a:solidFill>
                  <a:prstClr val="black"/>
                </a:solidFill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 sz="28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351828"/>
      </p:ext>
    </p:extLst>
  </p:cSld>
  <p:clrMapOvr>
    <a:masterClrMapping/>
  </p:clrMapOvr>
  <p:transition spd="slow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4955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ADF8D8D1-271C-46BB-B9D3-013B96148659}" type="datetimeFigureOut">
              <a:rPr lang="zh-CN" altLang="en-US" sz="2800" smtClean="0">
                <a:solidFill>
                  <a:prstClr val="black"/>
                </a:solidFill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2021/10/29</a:t>
            </a:fld>
            <a:endParaRPr lang="zh-CN" altLang="en-US" sz="28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8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DF12BF3B-B18A-491F-9B1F-53B4ABD3F834}" type="slidenum">
              <a:rPr lang="zh-CN" altLang="en-US" sz="2800" smtClean="0">
                <a:solidFill>
                  <a:prstClr val="black"/>
                </a:solidFill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 sz="28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7492250"/>
      </p:ext>
    </p:extLst>
  </p:cSld>
  <p:clrMapOvr>
    <a:masterClrMapping/>
  </p:clrMapOvr>
  <p:transition spd="slow">
    <p:randomBar dir="vert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ADF8D8D1-271C-46BB-B9D3-013B96148659}" type="datetimeFigureOut">
              <a:rPr lang="zh-CN" altLang="en-US" sz="2800" smtClean="0">
                <a:solidFill>
                  <a:prstClr val="black"/>
                </a:solidFill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2021/10/29</a:t>
            </a:fld>
            <a:endParaRPr lang="zh-CN" altLang="en-US" sz="28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8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DF12BF3B-B18A-491F-9B1F-53B4ABD3F834}" type="slidenum">
              <a:rPr lang="zh-CN" altLang="en-US" sz="2800" smtClean="0">
                <a:solidFill>
                  <a:prstClr val="black"/>
                </a:solidFill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 sz="28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6390546"/>
      </p:ext>
    </p:extLst>
  </p:cSld>
  <p:clrMapOvr>
    <a:masterClrMapping/>
  </p:clrMapOvr>
  <p:transition spd="slow">
    <p:randomBar dir="vert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ADF8D8D1-271C-46BB-B9D3-013B96148659}" type="datetimeFigureOut">
              <a:rPr lang="zh-CN" altLang="en-US" sz="2800" smtClean="0">
                <a:solidFill>
                  <a:prstClr val="black"/>
                </a:solidFill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2021/10/29</a:t>
            </a:fld>
            <a:endParaRPr lang="zh-CN" altLang="en-US" sz="28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8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DF12BF3B-B18A-491F-9B1F-53B4ABD3F834}" type="slidenum">
              <a:rPr lang="zh-CN" altLang="en-US" sz="2800" smtClean="0">
                <a:solidFill>
                  <a:prstClr val="black"/>
                </a:solidFill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 sz="28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7315796"/>
      </p:ext>
    </p:extLst>
  </p:cSld>
  <p:clrMapOvr>
    <a:masterClrMapping/>
  </p:clrMapOvr>
  <p:transition spd="slow">
    <p:randomBar dir="vert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326677"/>
      </p:ext>
    </p:extLst>
  </p:cSld>
  <p:clrMapOvr>
    <a:masterClrMapping/>
  </p:clrMapOvr>
  <p:transition spd="slow">
    <p:randomBar dir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064000" y="441961"/>
            <a:ext cx="4368800" cy="3083564"/>
          </a:xfrm>
          <a:custGeom>
            <a:avLst/>
            <a:gdLst/>
            <a:ahLst/>
            <a:cxnLst/>
            <a:rect l="l" t="t" r="r" b="b"/>
            <a:pathLst>
              <a:path w="3276600" h="3124200">
                <a:moveTo>
                  <a:pt x="3028950" y="0"/>
                </a:moveTo>
                <a:cubicBezTo>
                  <a:pt x="3165723" y="0"/>
                  <a:pt x="3276600" y="110877"/>
                  <a:pt x="3276600" y="247650"/>
                </a:cubicBezTo>
                <a:lnTo>
                  <a:pt x="3276600" y="2876550"/>
                </a:lnTo>
                <a:cubicBezTo>
                  <a:pt x="3276600" y="3013323"/>
                  <a:pt x="3165723" y="3124200"/>
                  <a:pt x="3028950" y="3124200"/>
                </a:cubicBezTo>
                <a:cubicBezTo>
                  <a:pt x="2892177" y="3124200"/>
                  <a:pt x="2781300" y="3013323"/>
                  <a:pt x="2781300" y="2876550"/>
                </a:cubicBezTo>
                <a:lnTo>
                  <a:pt x="2781300" y="247650"/>
                </a:lnTo>
                <a:cubicBezTo>
                  <a:pt x="2781300" y="110877"/>
                  <a:pt x="2892177" y="0"/>
                  <a:pt x="3028950" y="0"/>
                </a:cubicBezTo>
                <a:close/>
                <a:moveTo>
                  <a:pt x="2317750" y="0"/>
                </a:moveTo>
                <a:cubicBezTo>
                  <a:pt x="2454523" y="0"/>
                  <a:pt x="2565400" y="110877"/>
                  <a:pt x="2565400" y="247650"/>
                </a:cubicBezTo>
                <a:lnTo>
                  <a:pt x="2565400" y="2876550"/>
                </a:lnTo>
                <a:cubicBezTo>
                  <a:pt x="2565400" y="3013323"/>
                  <a:pt x="2454523" y="3124200"/>
                  <a:pt x="2317750" y="3124200"/>
                </a:cubicBezTo>
                <a:cubicBezTo>
                  <a:pt x="2180977" y="3124200"/>
                  <a:pt x="2070100" y="3013323"/>
                  <a:pt x="2070100" y="2876550"/>
                </a:cubicBezTo>
                <a:lnTo>
                  <a:pt x="2070100" y="247650"/>
                </a:lnTo>
                <a:cubicBezTo>
                  <a:pt x="2070100" y="110877"/>
                  <a:pt x="2180977" y="0"/>
                  <a:pt x="2317750" y="0"/>
                </a:cubicBezTo>
                <a:close/>
                <a:moveTo>
                  <a:pt x="1606550" y="0"/>
                </a:moveTo>
                <a:cubicBezTo>
                  <a:pt x="1743323" y="0"/>
                  <a:pt x="1854200" y="110877"/>
                  <a:pt x="1854200" y="247650"/>
                </a:cubicBezTo>
                <a:lnTo>
                  <a:pt x="1854200" y="2876550"/>
                </a:lnTo>
                <a:cubicBezTo>
                  <a:pt x="1854200" y="3013323"/>
                  <a:pt x="1743323" y="3124200"/>
                  <a:pt x="1606550" y="3124200"/>
                </a:cubicBezTo>
                <a:cubicBezTo>
                  <a:pt x="1469777" y="3124200"/>
                  <a:pt x="1358900" y="3013323"/>
                  <a:pt x="1358900" y="2876550"/>
                </a:cubicBezTo>
                <a:lnTo>
                  <a:pt x="1358900" y="247650"/>
                </a:lnTo>
                <a:cubicBezTo>
                  <a:pt x="1358900" y="110877"/>
                  <a:pt x="1469777" y="0"/>
                  <a:pt x="1606550" y="0"/>
                </a:cubicBezTo>
                <a:close/>
                <a:moveTo>
                  <a:pt x="958850" y="0"/>
                </a:moveTo>
                <a:cubicBezTo>
                  <a:pt x="1095623" y="0"/>
                  <a:pt x="1206500" y="110877"/>
                  <a:pt x="1206500" y="247650"/>
                </a:cubicBezTo>
                <a:lnTo>
                  <a:pt x="1206500" y="2876550"/>
                </a:lnTo>
                <a:cubicBezTo>
                  <a:pt x="1206500" y="3013323"/>
                  <a:pt x="1095623" y="3124200"/>
                  <a:pt x="958850" y="3124200"/>
                </a:cubicBezTo>
                <a:cubicBezTo>
                  <a:pt x="822077" y="3124200"/>
                  <a:pt x="711200" y="3013323"/>
                  <a:pt x="711200" y="2876550"/>
                </a:cubicBezTo>
                <a:lnTo>
                  <a:pt x="711200" y="247650"/>
                </a:lnTo>
                <a:cubicBezTo>
                  <a:pt x="711200" y="110877"/>
                  <a:pt x="822077" y="0"/>
                  <a:pt x="958850" y="0"/>
                </a:cubicBezTo>
                <a:close/>
                <a:moveTo>
                  <a:pt x="247650" y="0"/>
                </a:moveTo>
                <a:cubicBezTo>
                  <a:pt x="384423" y="0"/>
                  <a:pt x="495300" y="110877"/>
                  <a:pt x="495300" y="247650"/>
                </a:cubicBezTo>
                <a:lnTo>
                  <a:pt x="495300" y="2876550"/>
                </a:lnTo>
                <a:cubicBezTo>
                  <a:pt x="495300" y="3013323"/>
                  <a:pt x="384423" y="3124200"/>
                  <a:pt x="247650" y="3124200"/>
                </a:cubicBezTo>
                <a:cubicBezTo>
                  <a:pt x="110877" y="3124200"/>
                  <a:pt x="0" y="3013323"/>
                  <a:pt x="0" y="2876550"/>
                </a:cubicBezTo>
                <a:lnTo>
                  <a:pt x="0" y="247650"/>
                </a:lnTo>
                <a:cubicBezTo>
                  <a:pt x="0" y="110877"/>
                  <a:pt x="110877" y="0"/>
                  <a:pt x="24765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954706" y="3801452"/>
            <a:ext cx="4511964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200" b="1">
                <a:solidFill>
                  <a:schemeClr val="bg1"/>
                </a:solidFill>
                <a:latin typeface="Lato Hairline"/>
                <a:cs typeface="Lato Hairline"/>
              </a:defRPr>
            </a:lvl1pPr>
          </a:lstStyle>
          <a:p>
            <a:pPr lvl="0"/>
            <a:r>
              <a:rPr lang="es-ES_tradnl" dirty="0"/>
              <a:t>TITLE HERE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954706" y="4385250"/>
            <a:ext cx="4511964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Ultimate</a:t>
            </a:r>
            <a:r>
              <a:rPr lang="es-ES_tradnl" dirty="0"/>
              <a:t> </a:t>
            </a:r>
            <a:r>
              <a:rPr lang="es-ES_tradnl" dirty="0" err="1"/>
              <a:t>Powerpoint</a:t>
            </a:r>
            <a:r>
              <a:rPr lang="es-ES_tradnl" dirty="0"/>
              <a:t> </a:t>
            </a:r>
            <a:r>
              <a:rPr lang="es-ES_tradnl" dirty="0" err="1"/>
              <a:t>Template</a:t>
            </a:r>
            <a:endParaRPr lang="es-ES_tradnl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975167" y="4817825"/>
            <a:ext cx="4488039" cy="153686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44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2067696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="" xmlns:a16="http://schemas.microsoft.com/office/drawing/2014/main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="" xmlns:a16="http://schemas.microsoft.com/office/drawing/2014/main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="" xmlns:a16="http://schemas.microsoft.com/office/drawing/2014/main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233845411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="" xmlns:a16="http://schemas.microsoft.com/office/drawing/2014/main" id="{61E65416-D1DB-4D68-AF54-BC73B7C65757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67">
                <a:solidFill>
                  <a:prstClr val="white"/>
                </a:solidFill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4172704242"/>
      </p:ext>
    </p:extLst>
  </p:cSld>
  <p:clrMapOvr>
    <a:masterClrMapping/>
  </p:clrMapOvr>
  <p:transition spd="slow">
    <p:randomBar dir="vert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=""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67">
                <a:solidFill>
                  <a:prstClr val="white"/>
                </a:solidFill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2009837352"/>
      </p:ext>
    </p:extLst>
  </p:cSld>
  <p:clrMapOvr>
    <a:masterClrMapping/>
  </p:clrMapOvr>
  <p:transition spd="slow">
    <p:randomBar dir="vert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="" xmlns:a16="http://schemas.microsoft.com/office/drawing/2014/main" id="{1D975FD2-A7F8-45CA-9E52-4B928F94C528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67">
                <a:solidFill>
                  <a:prstClr val="white"/>
                </a:solidFill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807327469"/>
      </p:ext>
    </p:extLst>
  </p:cSld>
  <p:clrMapOvr>
    <a:masterClrMapping/>
  </p:clrMapOvr>
  <p:transition spd="slow">
    <p:randomBar dir="vert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4446512"/>
      </p:ext>
    </p:extLst>
  </p:cSld>
  <p:clrMapOvr>
    <a:masterClrMapping/>
  </p:clrMapOvr>
  <p:transition spd="slow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60194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and design">
  <p:cSld name="Blank and design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49;p81"/>
          <p:cNvGrpSpPr>
            <a:grpSpLocks/>
          </p:cNvGrpSpPr>
          <p:nvPr/>
        </p:nvGrpSpPr>
        <p:grpSpPr bwMode="auto">
          <a:xfrm rot="5400000">
            <a:off x="7787482" y="2470944"/>
            <a:ext cx="6892927" cy="1916112"/>
            <a:chOff x="961825" y="1874825"/>
            <a:chExt cx="1540250" cy="304500"/>
          </a:xfrm>
        </p:grpSpPr>
        <p:sp>
          <p:nvSpPr>
            <p:cNvPr id="3" name="Google Shape;50;p81"/>
            <p:cNvSpPr/>
            <p:nvPr/>
          </p:nvSpPr>
          <p:spPr>
            <a:xfrm>
              <a:off x="961825" y="1873563"/>
              <a:ext cx="1540250" cy="228564"/>
            </a:xfrm>
            <a:custGeom>
              <a:avLst/>
              <a:gdLst/>
              <a:ahLst/>
              <a:cxnLst/>
              <a:rect l="l" t="t" r="r" b="b"/>
              <a:pathLst>
                <a:path w="61607" h="9139" extrusionOk="0">
                  <a:moveTo>
                    <a:pt x="0" y="1"/>
                  </a:moveTo>
                  <a:cubicBezTo>
                    <a:pt x="0" y="1"/>
                    <a:pt x="8577" y="9085"/>
                    <a:pt x="18717" y="9138"/>
                  </a:cubicBezTo>
                  <a:cubicBezTo>
                    <a:pt x="18758" y="9138"/>
                    <a:pt x="18800" y="9138"/>
                    <a:pt x="18841" y="9138"/>
                  </a:cubicBezTo>
                  <a:cubicBezTo>
                    <a:pt x="28811" y="9138"/>
                    <a:pt x="34708" y="2774"/>
                    <a:pt x="42198" y="2250"/>
                  </a:cubicBezTo>
                  <a:cubicBezTo>
                    <a:pt x="42725" y="2213"/>
                    <a:pt x="43251" y="2196"/>
                    <a:pt x="43773" y="2196"/>
                  </a:cubicBezTo>
                  <a:cubicBezTo>
                    <a:pt x="53257" y="2196"/>
                    <a:pt x="61606" y="7948"/>
                    <a:pt x="61606" y="7948"/>
                  </a:cubicBezTo>
                  <a:lnTo>
                    <a:pt x="61606" y="1"/>
                  </a:lnTo>
                  <a:close/>
                </a:path>
              </a:pathLst>
            </a:custGeom>
            <a:solidFill>
              <a:srgbClr val="FF883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457189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  <a:defRPr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" name="Google Shape;51;p81"/>
            <p:cNvSpPr/>
            <p:nvPr/>
          </p:nvSpPr>
          <p:spPr>
            <a:xfrm>
              <a:off x="1769552" y="1951013"/>
              <a:ext cx="732523" cy="228312"/>
            </a:xfrm>
            <a:custGeom>
              <a:avLst/>
              <a:gdLst/>
              <a:ahLst/>
              <a:cxnLst/>
              <a:rect l="l" t="t" r="r" b="b"/>
              <a:pathLst>
                <a:path w="29302" h="9130" extrusionOk="0">
                  <a:moveTo>
                    <a:pt x="11904" y="1"/>
                  </a:moveTo>
                  <a:cubicBezTo>
                    <a:pt x="8174" y="1"/>
                    <a:pt x="4164" y="979"/>
                    <a:pt x="1" y="3607"/>
                  </a:cubicBezTo>
                  <a:cubicBezTo>
                    <a:pt x="3309" y="2311"/>
                    <a:pt x="6516" y="1798"/>
                    <a:pt x="9520" y="1798"/>
                  </a:cubicBezTo>
                  <a:cubicBezTo>
                    <a:pt x="20255" y="1798"/>
                    <a:pt x="28398" y="8349"/>
                    <a:pt x="29302" y="9130"/>
                  </a:cubicBezTo>
                  <a:lnTo>
                    <a:pt x="29302" y="6004"/>
                  </a:lnTo>
                  <a:cubicBezTo>
                    <a:pt x="25095" y="3549"/>
                    <a:pt x="19007" y="1"/>
                    <a:pt x="11904" y="1"/>
                  </a:cubicBezTo>
                  <a:close/>
                </a:path>
              </a:pathLst>
            </a:custGeom>
            <a:solidFill>
              <a:srgbClr val="F76937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457189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  <a:defRPr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" name="Google Shape;52;p81"/>
            <p:cNvSpPr/>
            <p:nvPr/>
          </p:nvSpPr>
          <p:spPr>
            <a:xfrm>
              <a:off x="1204108" y="1874825"/>
              <a:ext cx="594532" cy="77449"/>
            </a:xfrm>
            <a:custGeom>
              <a:avLst/>
              <a:gdLst/>
              <a:ahLst/>
              <a:cxnLst/>
              <a:rect l="l" t="t" r="r" b="b"/>
              <a:pathLst>
                <a:path w="23776" h="3096" extrusionOk="0">
                  <a:moveTo>
                    <a:pt x="0" y="1"/>
                  </a:moveTo>
                  <a:cubicBezTo>
                    <a:pt x="3023" y="1501"/>
                    <a:pt x="5861" y="3096"/>
                    <a:pt x="11888" y="3096"/>
                  </a:cubicBezTo>
                  <a:cubicBezTo>
                    <a:pt x="17915" y="3096"/>
                    <a:pt x="20753" y="1498"/>
                    <a:pt x="23776" y="1"/>
                  </a:cubicBezTo>
                  <a:close/>
                </a:path>
              </a:pathLst>
            </a:custGeom>
            <a:solidFill>
              <a:srgbClr val="FFC14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457189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  <a:defRPr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" name="Google Shape;48;p81"/>
          <p:cNvSpPr txBox="1">
            <a:spLocks noGrp="1"/>
          </p:cNvSpPr>
          <p:nvPr>
            <p:ph type="sldNum" idx="10"/>
          </p:nvPr>
        </p:nvSpPr>
        <p:spPr>
          <a:xfrm>
            <a:off x="11398250" y="6218239"/>
            <a:ext cx="731839" cy="523875"/>
          </a:xfrm>
        </p:spPr>
        <p:txBody>
          <a:bodyPr lIns="68569" tIns="68569" rIns="68569" bIns="68569" anchor="t">
            <a:noAutofit/>
          </a:bodyPr>
          <a:lstStyle>
            <a:lvl1pPr>
              <a:buClr>
                <a:srgbClr val="000000"/>
              </a:buClr>
              <a:buSzPts val="1200"/>
              <a:buFont typeface="Arial" pitchFamily="34" charset="0"/>
              <a:buNone/>
              <a:defRPr sz="1600">
                <a:solidFill>
                  <a:srgbClr val="666666"/>
                </a:solidFill>
                <a:latin typeface="Arvo"/>
                <a:ea typeface="Arvo"/>
                <a:cs typeface="Arvo"/>
                <a:sym typeface="Arvo"/>
              </a:defRPr>
            </a:lvl1pPr>
            <a:lvl2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457189" defTabSz="45718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914377" defTabSz="45718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1371566" defTabSz="45718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1828754" defTabSz="45718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4C5D936-E5C1-40F1-A553-8D5750AF2A64}" type="slidenum">
              <a:rPr lang="en-US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  <p:sp>
        <p:nvSpPr>
          <p:cNvPr id="7" name="Google Shape;53;p81"/>
          <p:cNvSpPr txBox="1">
            <a:spLocks noGrp="1"/>
          </p:cNvSpPr>
          <p:nvPr>
            <p:ph type="sldNum" idx="11"/>
          </p:nvPr>
        </p:nvSpPr>
        <p:spPr>
          <a:xfrm>
            <a:off x="11066464" y="6122989"/>
            <a:ext cx="731837" cy="523875"/>
          </a:xfrm>
        </p:spPr>
        <p:txBody>
          <a:bodyPr lIns="68569" tIns="68569" rIns="68569" bIns="68569" anchor="t">
            <a:noAutofit/>
          </a:bodyPr>
          <a:lstStyle>
            <a:lvl1pPr>
              <a:buClr>
                <a:srgbClr val="000000"/>
              </a:buClr>
              <a:buSzPts val="1300"/>
              <a:buFont typeface="Arial" pitchFamily="34" charset="0"/>
              <a:buNone/>
              <a:defRPr sz="1733">
                <a:solidFill>
                  <a:srgbClr val="666666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457189" defTabSz="45718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914377" defTabSz="45718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1371566" defTabSz="45718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1828754" defTabSz="45718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B0395AC-F529-491C-BF74-D7D1263990D6}" type="slidenum">
              <a:rPr lang="en-US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53345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2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7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00000000-1234-1234-1234-123412341234}" type="slidenum">
              <a:rPr lang="en-GB" sz="2800" smtClean="0">
                <a:solidFill>
                  <a:prstClr val="black"/>
                </a:solidFill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 sz="28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269461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8977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1" y="1122365"/>
            <a:ext cx="914400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1" y="360203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09" indent="0" algn="ctr">
              <a:buNone/>
              <a:defRPr sz="2000"/>
            </a:lvl2pPr>
            <a:lvl3pPr marL="914217" indent="0" algn="ctr">
              <a:buNone/>
              <a:defRPr sz="1800"/>
            </a:lvl3pPr>
            <a:lvl4pPr marL="1371326" indent="0" algn="ctr">
              <a:buNone/>
              <a:defRPr sz="1600"/>
            </a:lvl4pPr>
            <a:lvl5pPr marL="1828434" indent="0" algn="ctr">
              <a:buNone/>
              <a:defRPr sz="1600"/>
            </a:lvl5pPr>
            <a:lvl6pPr marL="2285543" indent="0" algn="ctr">
              <a:buNone/>
              <a:defRPr sz="1600"/>
            </a:lvl6pPr>
            <a:lvl7pPr marL="2742651" indent="0" algn="ctr">
              <a:buNone/>
              <a:defRPr sz="1600"/>
            </a:lvl7pPr>
            <a:lvl8pPr marL="3199760" indent="0" algn="ctr">
              <a:buNone/>
              <a:defRPr sz="1600"/>
            </a:lvl8pPr>
            <a:lvl9pPr marL="3656868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4C4388EF-52D1-4258-9BE5-BCD010C7D4DE}" type="datetimeFigureOut">
              <a:rPr lang="zh-CN" altLang="en-US" sz="2800" smtClean="0">
                <a:solidFill>
                  <a:prstClr val="black"/>
                </a:solidFill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2021/10/29</a:t>
            </a:fld>
            <a:endParaRPr lang="zh-CN" altLang="en-US" sz="28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8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3D3EE65E-57D2-4566-898C-4F2076833F8D}" type="slidenum">
              <a:rPr lang="zh-CN" altLang="en-US" sz="2800" smtClean="0">
                <a:solidFill>
                  <a:prstClr val="black"/>
                </a:solidFill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 sz="28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7967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="" xmlns:a16="http://schemas.microsoft.com/office/drawing/2014/main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="" xmlns:a16="http://schemas.microsoft.com/office/drawing/2014/main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="" xmlns:a16="http://schemas.microsoft.com/office/drawing/2014/main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375874594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="" xmlns:a16="http://schemas.microsoft.com/office/drawing/2014/main" id="{61E65416-D1DB-4D68-AF54-BC73B7C65757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67">
                <a:solidFill>
                  <a:prstClr val="white"/>
                </a:solidFill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922814486"/>
      </p:ext>
    </p:extLst>
  </p:cSld>
  <p:clrMapOvr>
    <a:masterClrMapping/>
  </p:clrMapOvr>
  <p:transition spd="slow">
    <p:randomBar dir="vert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=""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67">
                <a:solidFill>
                  <a:prstClr val="white"/>
                </a:solidFill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3264077005"/>
      </p:ext>
    </p:extLst>
  </p:cSld>
  <p:clrMapOvr>
    <a:masterClrMapping/>
  </p:clrMapOvr>
  <p:transition spd="slow">
    <p:randomBar dir="vert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="" xmlns:a16="http://schemas.microsoft.com/office/drawing/2014/main" id="{1D975FD2-A7F8-45CA-9E52-4B928F94C528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67">
                <a:solidFill>
                  <a:prstClr val="white"/>
                </a:solidFill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516630422"/>
      </p:ext>
    </p:extLst>
  </p:cSld>
  <p:clrMapOvr>
    <a:masterClrMapping/>
  </p:clrMapOvr>
  <p:transition spd="slow">
    <p:randomBar dir="vert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1830745"/>
      </p:ext>
    </p:extLst>
  </p:cSld>
  <p:clrMapOvr>
    <a:masterClrMapping/>
  </p:clrMapOvr>
  <p:transition spd="slow">
    <p:randomBar dir="vert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and design">
  <p:cSld name="Blank and design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49;p81"/>
          <p:cNvGrpSpPr>
            <a:grpSpLocks/>
          </p:cNvGrpSpPr>
          <p:nvPr/>
        </p:nvGrpSpPr>
        <p:grpSpPr bwMode="auto">
          <a:xfrm rot="5400000">
            <a:off x="7787482" y="2470944"/>
            <a:ext cx="6892927" cy="1916112"/>
            <a:chOff x="961825" y="1874825"/>
            <a:chExt cx="1540250" cy="304500"/>
          </a:xfrm>
        </p:grpSpPr>
        <p:sp>
          <p:nvSpPr>
            <p:cNvPr id="3" name="Google Shape;50;p81"/>
            <p:cNvSpPr/>
            <p:nvPr/>
          </p:nvSpPr>
          <p:spPr>
            <a:xfrm>
              <a:off x="961825" y="1873563"/>
              <a:ext cx="1540250" cy="228564"/>
            </a:xfrm>
            <a:custGeom>
              <a:avLst/>
              <a:gdLst/>
              <a:ahLst/>
              <a:cxnLst/>
              <a:rect l="l" t="t" r="r" b="b"/>
              <a:pathLst>
                <a:path w="61607" h="9139" extrusionOk="0">
                  <a:moveTo>
                    <a:pt x="0" y="1"/>
                  </a:moveTo>
                  <a:cubicBezTo>
                    <a:pt x="0" y="1"/>
                    <a:pt x="8577" y="9085"/>
                    <a:pt x="18717" y="9138"/>
                  </a:cubicBezTo>
                  <a:cubicBezTo>
                    <a:pt x="18758" y="9138"/>
                    <a:pt x="18800" y="9138"/>
                    <a:pt x="18841" y="9138"/>
                  </a:cubicBezTo>
                  <a:cubicBezTo>
                    <a:pt x="28811" y="9138"/>
                    <a:pt x="34708" y="2774"/>
                    <a:pt x="42198" y="2250"/>
                  </a:cubicBezTo>
                  <a:cubicBezTo>
                    <a:pt x="42725" y="2213"/>
                    <a:pt x="43251" y="2196"/>
                    <a:pt x="43773" y="2196"/>
                  </a:cubicBezTo>
                  <a:cubicBezTo>
                    <a:pt x="53257" y="2196"/>
                    <a:pt x="61606" y="7948"/>
                    <a:pt x="61606" y="7948"/>
                  </a:cubicBezTo>
                  <a:lnTo>
                    <a:pt x="61606" y="1"/>
                  </a:lnTo>
                  <a:close/>
                </a:path>
              </a:pathLst>
            </a:custGeom>
            <a:solidFill>
              <a:srgbClr val="FF883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457189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  <a:defRPr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" name="Google Shape;51;p81"/>
            <p:cNvSpPr/>
            <p:nvPr/>
          </p:nvSpPr>
          <p:spPr>
            <a:xfrm>
              <a:off x="1769552" y="1951013"/>
              <a:ext cx="732523" cy="228312"/>
            </a:xfrm>
            <a:custGeom>
              <a:avLst/>
              <a:gdLst/>
              <a:ahLst/>
              <a:cxnLst/>
              <a:rect l="l" t="t" r="r" b="b"/>
              <a:pathLst>
                <a:path w="29302" h="9130" extrusionOk="0">
                  <a:moveTo>
                    <a:pt x="11904" y="1"/>
                  </a:moveTo>
                  <a:cubicBezTo>
                    <a:pt x="8174" y="1"/>
                    <a:pt x="4164" y="979"/>
                    <a:pt x="1" y="3607"/>
                  </a:cubicBezTo>
                  <a:cubicBezTo>
                    <a:pt x="3309" y="2311"/>
                    <a:pt x="6516" y="1798"/>
                    <a:pt x="9520" y="1798"/>
                  </a:cubicBezTo>
                  <a:cubicBezTo>
                    <a:pt x="20255" y="1798"/>
                    <a:pt x="28398" y="8349"/>
                    <a:pt x="29302" y="9130"/>
                  </a:cubicBezTo>
                  <a:lnTo>
                    <a:pt x="29302" y="6004"/>
                  </a:lnTo>
                  <a:cubicBezTo>
                    <a:pt x="25095" y="3549"/>
                    <a:pt x="19007" y="1"/>
                    <a:pt x="11904" y="1"/>
                  </a:cubicBezTo>
                  <a:close/>
                </a:path>
              </a:pathLst>
            </a:custGeom>
            <a:solidFill>
              <a:srgbClr val="F76937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457189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  <a:defRPr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" name="Google Shape;52;p81"/>
            <p:cNvSpPr/>
            <p:nvPr/>
          </p:nvSpPr>
          <p:spPr>
            <a:xfrm>
              <a:off x="1204108" y="1874825"/>
              <a:ext cx="594532" cy="77449"/>
            </a:xfrm>
            <a:custGeom>
              <a:avLst/>
              <a:gdLst/>
              <a:ahLst/>
              <a:cxnLst/>
              <a:rect l="l" t="t" r="r" b="b"/>
              <a:pathLst>
                <a:path w="23776" h="3096" extrusionOk="0">
                  <a:moveTo>
                    <a:pt x="0" y="1"/>
                  </a:moveTo>
                  <a:cubicBezTo>
                    <a:pt x="3023" y="1501"/>
                    <a:pt x="5861" y="3096"/>
                    <a:pt x="11888" y="3096"/>
                  </a:cubicBezTo>
                  <a:cubicBezTo>
                    <a:pt x="17915" y="3096"/>
                    <a:pt x="20753" y="1498"/>
                    <a:pt x="23776" y="1"/>
                  </a:cubicBezTo>
                  <a:close/>
                </a:path>
              </a:pathLst>
            </a:custGeom>
            <a:solidFill>
              <a:srgbClr val="FFC14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457189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  <a:defRPr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" name="Google Shape;48;p81"/>
          <p:cNvSpPr txBox="1">
            <a:spLocks noGrp="1"/>
          </p:cNvSpPr>
          <p:nvPr>
            <p:ph type="sldNum" idx="10"/>
          </p:nvPr>
        </p:nvSpPr>
        <p:spPr>
          <a:xfrm>
            <a:off x="11398250" y="6218239"/>
            <a:ext cx="731839" cy="523875"/>
          </a:xfrm>
        </p:spPr>
        <p:txBody>
          <a:bodyPr lIns="68569" tIns="68569" rIns="68569" bIns="68569" anchor="t">
            <a:noAutofit/>
          </a:bodyPr>
          <a:lstStyle>
            <a:lvl1pPr>
              <a:buClr>
                <a:srgbClr val="000000"/>
              </a:buClr>
              <a:buSzPts val="1200"/>
              <a:buFont typeface="Arial" pitchFamily="34" charset="0"/>
              <a:buNone/>
              <a:defRPr sz="1600">
                <a:solidFill>
                  <a:srgbClr val="666666"/>
                </a:solidFill>
                <a:latin typeface="Arvo"/>
                <a:ea typeface="Arvo"/>
                <a:cs typeface="Arvo"/>
                <a:sym typeface="Arvo"/>
              </a:defRPr>
            </a:lvl1pPr>
            <a:lvl2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457189" defTabSz="45718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914377" defTabSz="45718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1371566" defTabSz="45718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1828754" defTabSz="45718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4C5D936-E5C1-40F1-A553-8D5750AF2A64}" type="slidenum">
              <a:rPr lang="en-US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  <p:sp>
        <p:nvSpPr>
          <p:cNvPr id="7" name="Google Shape;53;p81"/>
          <p:cNvSpPr txBox="1">
            <a:spLocks noGrp="1"/>
          </p:cNvSpPr>
          <p:nvPr>
            <p:ph type="sldNum" idx="11"/>
          </p:nvPr>
        </p:nvSpPr>
        <p:spPr>
          <a:xfrm>
            <a:off x="11066464" y="6122989"/>
            <a:ext cx="731837" cy="523875"/>
          </a:xfrm>
        </p:spPr>
        <p:txBody>
          <a:bodyPr lIns="68569" tIns="68569" rIns="68569" bIns="68569" anchor="t">
            <a:noAutofit/>
          </a:bodyPr>
          <a:lstStyle>
            <a:lvl1pPr>
              <a:buClr>
                <a:srgbClr val="000000"/>
              </a:buClr>
              <a:buSzPts val="1300"/>
              <a:buFont typeface="Arial" pitchFamily="34" charset="0"/>
              <a:buNone/>
              <a:defRPr sz="1733">
                <a:solidFill>
                  <a:srgbClr val="666666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457189" defTabSz="45718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914377" defTabSz="45718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1371566" defTabSz="45718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1828754" defTabSz="45718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B0395AC-F529-491C-BF74-D7D1263990D6}" type="slidenum">
              <a:rPr lang="en-US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6351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3223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3275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1" y="1122365"/>
            <a:ext cx="914400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1" y="360203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09" indent="0" algn="ctr">
              <a:buNone/>
              <a:defRPr sz="2000"/>
            </a:lvl2pPr>
            <a:lvl3pPr marL="914217" indent="0" algn="ctr">
              <a:buNone/>
              <a:defRPr sz="1800"/>
            </a:lvl3pPr>
            <a:lvl4pPr marL="1371326" indent="0" algn="ctr">
              <a:buNone/>
              <a:defRPr sz="1600"/>
            </a:lvl4pPr>
            <a:lvl5pPr marL="1828434" indent="0" algn="ctr">
              <a:buNone/>
              <a:defRPr sz="1600"/>
            </a:lvl5pPr>
            <a:lvl6pPr marL="2285543" indent="0" algn="ctr">
              <a:buNone/>
              <a:defRPr sz="1600"/>
            </a:lvl6pPr>
            <a:lvl7pPr marL="2742651" indent="0" algn="ctr">
              <a:buNone/>
              <a:defRPr sz="1600"/>
            </a:lvl7pPr>
            <a:lvl8pPr marL="3199760" indent="0" algn="ctr">
              <a:buNone/>
              <a:defRPr sz="1600"/>
            </a:lvl8pPr>
            <a:lvl9pPr marL="3656868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4C4388EF-52D1-4258-9BE5-BCD010C7D4DE}" type="datetimeFigureOut">
              <a:rPr lang="zh-CN" altLang="en-US" sz="2800" smtClean="0">
                <a:solidFill>
                  <a:prstClr val="black"/>
                </a:solidFill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2021/10/29</a:t>
            </a:fld>
            <a:endParaRPr lang="zh-CN" altLang="en-US" sz="28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8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3D3EE65E-57D2-4566-898C-4F2076833F8D}" type="slidenum">
              <a:rPr lang="zh-CN" altLang="en-US" sz="2800" smtClean="0">
                <a:solidFill>
                  <a:prstClr val="black"/>
                </a:solidFill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 sz="28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6075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="" xmlns:a16="http://schemas.microsoft.com/office/drawing/2014/main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="" xmlns:a16="http://schemas.microsoft.com/office/drawing/2014/main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="" xmlns:a16="http://schemas.microsoft.com/office/drawing/2014/main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375874594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="" xmlns:a16="http://schemas.microsoft.com/office/drawing/2014/main" id="{61E65416-D1DB-4D68-AF54-BC73B7C65757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67">
                <a:solidFill>
                  <a:prstClr val="white"/>
                </a:solidFill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922814486"/>
      </p:ext>
    </p:extLst>
  </p:cSld>
  <p:clrMapOvr>
    <a:masterClrMapping/>
  </p:clrMapOvr>
  <p:transition spd="slow">
    <p:randomBar dir="vert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=""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67">
                <a:solidFill>
                  <a:prstClr val="white"/>
                </a:solidFill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3264077005"/>
      </p:ext>
    </p:extLst>
  </p:cSld>
  <p:clrMapOvr>
    <a:masterClrMapping/>
  </p:clrMapOvr>
  <p:transition spd="slow">
    <p:randomBar dir="vert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="" xmlns:a16="http://schemas.microsoft.com/office/drawing/2014/main" id="{1D975FD2-A7F8-45CA-9E52-4B928F94C528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67">
                <a:solidFill>
                  <a:prstClr val="white"/>
                </a:solidFill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516630422"/>
      </p:ext>
    </p:extLst>
  </p:cSld>
  <p:clrMapOvr>
    <a:masterClrMapping/>
  </p:clrMapOvr>
  <p:transition spd="slow">
    <p:randomBar dir="vert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1830745"/>
      </p:ext>
    </p:extLst>
  </p:cSld>
  <p:clrMapOvr>
    <a:masterClrMapping/>
  </p:clrMapOvr>
  <p:transition spd="slow">
    <p:randomBar dir="vert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and design">
  <p:cSld name="Blank and design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49;p81"/>
          <p:cNvGrpSpPr>
            <a:grpSpLocks/>
          </p:cNvGrpSpPr>
          <p:nvPr/>
        </p:nvGrpSpPr>
        <p:grpSpPr bwMode="auto">
          <a:xfrm rot="5400000">
            <a:off x="7787482" y="2470944"/>
            <a:ext cx="6892927" cy="1916112"/>
            <a:chOff x="961825" y="1874825"/>
            <a:chExt cx="1540250" cy="304500"/>
          </a:xfrm>
        </p:grpSpPr>
        <p:sp>
          <p:nvSpPr>
            <p:cNvPr id="3" name="Google Shape;50;p81"/>
            <p:cNvSpPr/>
            <p:nvPr/>
          </p:nvSpPr>
          <p:spPr>
            <a:xfrm>
              <a:off x="961825" y="1873563"/>
              <a:ext cx="1540250" cy="228564"/>
            </a:xfrm>
            <a:custGeom>
              <a:avLst/>
              <a:gdLst/>
              <a:ahLst/>
              <a:cxnLst/>
              <a:rect l="l" t="t" r="r" b="b"/>
              <a:pathLst>
                <a:path w="61607" h="9139" extrusionOk="0">
                  <a:moveTo>
                    <a:pt x="0" y="1"/>
                  </a:moveTo>
                  <a:cubicBezTo>
                    <a:pt x="0" y="1"/>
                    <a:pt x="8577" y="9085"/>
                    <a:pt x="18717" y="9138"/>
                  </a:cubicBezTo>
                  <a:cubicBezTo>
                    <a:pt x="18758" y="9138"/>
                    <a:pt x="18800" y="9138"/>
                    <a:pt x="18841" y="9138"/>
                  </a:cubicBezTo>
                  <a:cubicBezTo>
                    <a:pt x="28811" y="9138"/>
                    <a:pt x="34708" y="2774"/>
                    <a:pt x="42198" y="2250"/>
                  </a:cubicBezTo>
                  <a:cubicBezTo>
                    <a:pt x="42725" y="2213"/>
                    <a:pt x="43251" y="2196"/>
                    <a:pt x="43773" y="2196"/>
                  </a:cubicBezTo>
                  <a:cubicBezTo>
                    <a:pt x="53257" y="2196"/>
                    <a:pt x="61606" y="7948"/>
                    <a:pt x="61606" y="7948"/>
                  </a:cubicBezTo>
                  <a:lnTo>
                    <a:pt x="61606" y="1"/>
                  </a:lnTo>
                  <a:close/>
                </a:path>
              </a:pathLst>
            </a:custGeom>
            <a:solidFill>
              <a:srgbClr val="FF883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457189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  <a:defRPr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" name="Google Shape;51;p81"/>
            <p:cNvSpPr/>
            <p:nvPr/>
          </p:nvSpPr>
          <p:spPr>
            <a:xfrm>
              <a:off x="1769552" y="1951013"/>
              <a:ext cx="732523" cy="228312"/>
            </a:xfrm>
            <a:custGeom>
              <a:avLst/>
              <a:gdLst/>
              <a:ahLst/>
              <a:cxnLst/>
              <a:rect l="l" t="t" r="r" b="b"/>
              <a:pathLst>
                <a:path w="29302" h="9130" extrusionOk="0">
                  <a:moveTo>
                    <a:pt x="11904" y="1"/>
                  </a:moveTo>
                  <a:cubicBezTo>
                    <a:pt x="8174" y="1"/>
                    <a:pt x="4164" y="979"/>
                    <a:pt x="1" y="3607"/>
                  </a:cubicBezTo>
                  <a:cubicBezTo>
                    <a:pt x="3309" y="2311"/>
                    <a:pt x="6516" y="1798"/>
                    <a:pt x="9520" y="1798"/>
                  </a:cubicBezTo>
                  <a:cubicBezTo>
                    <a:pt x="20255" y="1798"/>
                    <a:pt x="28398" y="8349"/>
                    <a:pt x="29302" y="9130"/>
                  </a:cubicBezTo>
                  <a:lnTo>
                    <a:pt x="29302" y="6004"/>
                  </a:lnTo>
                  <a:cubicBezTo>
                    <a:pt x="25095" y="3549"/>
                    <a:pt x="19007" y="1"/>
                    <a:pt x="11904" y="1"/>
                  </a:cubicBezTo>
                  <a:close/>
                </a:path>
              </a:pathLst>
            </a:custGeom>
            <a:solidFill>
              <a:srgbClr val="F76937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457189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  <a:defRPr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" name="Google Shape;52;p81"/>
            <p:cNvSpPr/>
            <p:nvPr/>
          </p:nvSpPr>
          <p:spPr>
            <a:xfrm>
              <a:off x="1204108" y="1874825"/>
              <a:ext cx="594532" cy="77449"/>
            </a:xfrm>
            <a:custGeom>
              <a:avLst/>
              <a:gdLst/>
              <a:ahLst/>
              <a:cxnLst/>
              <a:rect l="l" t="t" r="r" b="b"/>
              <a:pathLst>
                <a:path w="23776" h="3096" extrusionOk="0">
                  <a:moveTo>
                    <a:pt x="0" y="1"/>
                  </a:moveTo>
                  <a:cubicBezTo>
                    <a:pt x="3023" y="1501"/>
                    <a:pt x="5861" y="3096"/>
                    <a:pt x="11888" y="3096"/>
                  </a:cubicBezTo>
                  <a:cubicBezTo>
                    <a:pt x="17915" y="3096"/>
                    <a:pt x="20753" y="1498"/>
                    <a:pt x="23776" y="1"/>
                  </a:cubicBezTo>
                  <a:close/>
                </a:path>
              </a:pathLst>
            </a:custGeom>
            <a:solidFill>
              <a:srgbClr val="FFC14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457189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  <a:defRPr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" name="Google Shape;48;p81"/>
          <p:cNvSpPr txBox="1">
            <a:spLocks noGrp="1"/>
          </p:cNvSpPr>
          <p:nvPr>
            <p:ph type="sldNum" idx="10"/>
          </p:nvPr>
        </p:nvSpPr>
        <p:spPr>
          <a:xfrm>
            <a:off x="11398250" y="6218239"/>
            <a:ext cx="731839" cy="523875"/>
          </a:xfrm>
        </p:spPr>
        <p:txBody>
          <a:bodyPr lIns="68569" tIns="68569" rIns="68569" bIns="68569" anchor="t">
            <a:noAutofit/>
          </a:bodyPr>
          <a:lstStyle>
            <a:lvl1pPr>
              <a:buClr>
                <a:srgbClr val="000000"/>
              </a:buClr>
              <a:buSzPts val="1200"/>
              <a:buFont typeface="Arial" pitchFamily="34" charset="0"/>
              <a:buNone/>
              <a:defRPr sz="1600">
                <a:solidFill>
                  <a:srgbClr val="666666"/>
                </a:solidFill>
                <a:latin typeface="Arvo"/>
                <a:ea typeface="Arvo"/>
                <a:cs typeface="Arvo"/>
                <a:sym typeface="Arvo"/>
              </a:defRPr>
            </a:lvl1pPr>
            <a:lvl2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457189" defTabSz="45718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914377" defTabSz="45718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1371566" defTabSz="45718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1828754" defTabSz="45718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4C5D936-E5C1-40F1-A553-8D5750AF2A64}" type="slidenum">
              <a:rPr lang="en-US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  <p:sp>
        <p:nvSpPr>
          <p:cNvPr id="7" name="Google Shape;53;p81"/>
          <p:cNvSpPr txBox="1">
            <a:spLocks noGrp="1"/>
          </p:cNvSpPr>
          <p:nvPr>
            <p:ph type="sldNum" idx="11"/>
          </p:nvPr>
        </p:nvSpPr>
        <p:spPr>
          <a:xfrm>
            <a:off x="11066464" y="6122989"/>
            <a:ext cx="731837" cy="523875"/>
          </a:xfrm>
        </p:spPr>
        <p:txBody>
          <a:bodyPr lIns="68569" tIns="68569" rIns="68569" bIns="68569" anchor="t">
            <a:noAutofit/>
          </a:bodyPr>
          <a:lstStyle>
            <a:lvl1pPr>
              <a:buClr>
                <a:srgbClr val="000000"/>
              </a:buClr>
              <a:buSzPts val="1300"/>
              <a:buFont typeface="Arial" pitchFamily="34" charset="0"/>
              <a:buNone/>
              <a:defRPr sz="1733">
                <a:solidFill>
                  <a:srgbClr val="666666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457189" defTabSz="45718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914377" defTabSz="45718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1371566" defTabSz="45718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1828754" defTabSz="45718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B0395AC-F529-491C-BF74-D7D1263990D6}" type="slidenum">
              <a:rPr lang="en-US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63510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2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7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00000000-1234-1234-1234-123412341234}" type="slidenum">
              <a:rPr lang="en-GB" sz="2800" smtClean="0">
                <a:solidFill>
                  <a:prstClr val="black"/>
                </a:solidFill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 sz="28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188251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1" y="1122365"/>
            <a:ext cx="914400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1" y="360203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09" indent="0" algn="ctr">
              <a:buNone/>
              <a:defRPr sz="2000"/>
            </a:lvl2pPr>
            <a:lvl3pPr marL="914217" indent="0" algn="ctr">
              <a:buNone/>
              <a:defRPr sz="1800"/>
            </a:lvl3pPr>
            <a:lvl4pPr marL="1371326" indent="0" algn="ctr">
              <a:buNone/>
              <a:defRPr sz="1600"/>
            </a:lvl4pPr>
            <a:lvl5pPr marL="1828434" indent="0" algn="ctr">
              <a:buNone/>
              <a:defRPr sz="1600"/>
            </a:lvl5pPr>
            <a:lvl6pPr marL="2285543" indent="0" algn="ctr">
              <a:buNone/>
              <a:defRPr sz="1600"/>
            </a:lvl6pPr>
            <a:lvl7pPr marL="2742651" indent="0" algn="ctr">
              <a:buNone/>
              <a:defRPr sz="1600"/>
            </a:lvl7pPr>
            <a:lvl8pPr marL="3199760" indent="0" algn="ctr">
              <a:buNone/>
              <a:defRPr sz="1600"/>
            </a:lvl8pPr>
            <a:lvl9pPr marL="3656868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4C4388EF-52D1-4258-9BE5-BCD010C7D4DE}" type="datetimeFigureOut">
              <a:rPr lang="zh-CN" altLang="en-US" sz="2800" smtClean="0">
                <a:solidFill>
                  <a:prstClr val="black"/>
                </a:solidFill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2021/10/29</a:t>
            </a:fld>
            <a:endParaRPr lang="zh-CN" altLang="en-US" sz="28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8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3D3EE65E-57D2-4566-898C-4F2076833F8D}" type="slidenum">
              <a:rPr lang="zh-CN" altLang="en-US" sz="2800" smtClean="0">
                <a:solidFill>
                  <a:prstClr val="black"/>
                </a:solidFill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 sz="28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6075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00800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094577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742400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683977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5"/>
            <a:ext cx="5384800" cy="3394075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5"/>
            <a:ext cx="5384800" cy="3394075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3674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00" b="1"/>
            </a:lvl4pPr>
            <a:lvl5pPr marL="2438339" indent="0">
              <a:buNone/>
              <a:defRPr sz="2100" b="1"/>
            </a:lvl5pPr>
            <a:lvl6pPr marL="3047924" indent="0">
              <a:buNone/>
              <a:defRPr sz="2100" b="1"/>
            </a:lvl6pPr>
            <a:lvl7pPr marL="3657509" indent="0">
              <a:buNone/>
              <a:defRPr sz="2100" b="1"/>
            </a:lvl7pPr>
            <a:lvl8pPr marL="4267093" indent="0">
              <a:buNone/>
              <a:defRPr sz="2100" b="1"/>
            </a:lvl8pPr>
            <a:lvl9pPr marL="4876678" indent="0">
              <a:buNone/>
              <a:defRPr sz="21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72" y="1535117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00" b="1"/>
            </a:lvl4pPr>
            <a:lvl5pPr marL="2438339" indent="0">
              <a:buNone/>
              <a:defRPr sz="2100" b="1"/>
            </a:lvl5pPr>
            <a:lvl6pPr marL="3047924" indent="0">
              <a:buNone/>
              <a:defRPr sz="2100" b="1"/>
            </a:lvl6pPr>
            <a:lvl7pPr marL="3657509" indent="0">
              <a:buNone/>
              <a:defRPr sz="2100" b="1"/>
            </a:lvl7pPr>
            <a:lvl8pPr marL="4267093" indent="0">
              <a:buNone/>
              <a:defRPr sz="2100" b="1"/>
            </a:lvl8pPr>
            <a:lvl9pPr marL="4876678" indent="0">
              <a:buNone/>
              <a:defRPr sz="21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798429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37283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733582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3" y="273053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6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3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78108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4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585" indent="0">
              <a:buNone/>
              <a:defRPr sz="37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42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3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670621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50027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60826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9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9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267023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and design">
  <p:cSld name="Blank and design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49;p81"/>
          <p:cNvGrpSpPr>
            <a:grpSpLocks/>
          </p:cNvGrpSpPr>
          <p:nvPr/>
        </p:nvGrpSpPr>
        <p:grpSpPr bwMode="auto">
          <a:xfrm rot="5400000">
            <a:off x="7787485" y="2470944"/>
            <a:ext cx="6892927" cy="1916112"/>
            <a:chOff x="961825" y="1874825"/>
            <a:chExt cx="1540250" cy="304500"/>
          </a:xfrm>
        </p:grpSpPr>
        <p:sp>
          <p:nvSpPr>
            <p:cNvPr id="3" name="Google Shape;50;p81"/>
            <p:cNvSpPr/>
            <p:nvPr/>
          </p:nvSpPr>
          <p:spPr>
            <a:xfrm>
              <a:off x="961825" y="1873563"/>
              <a:ext cx="1540250" cy="228564"/>
            </a:xfrm>
            <a:custGeom>
              <a:avLst/>
              <a:gdLst/>
              <a:ahLst/>
              <a:cxnLst/>
              <a:rect l="l" t="t" r="r" b="b"/>
              <a:pathLst>
                <a:path w="61607" h="9139" extrusionOk="0">
                  <a:moveTo>
                    <a:pt x="0" y="1"/>
                  </a:moveTo>
                  <a:cubicBezTo>
                    <a:pt x="0" y="1"/>
                    <a:pt x="8577" y="9085"/>
                    <a:pt x="18717" y="9138"/>
                  </a:cubicBezTo>
                  <a:cubicBezTo>
                    <a:pt x="18758" y="9138"/>
                    <a:pt x="18800" y="9138"/>
                    <a:pt x="18841" y="9138"/>
                  </a:cubicBezTo>
                  <a:cubicBezTo>
                    <a:pt x="28811" y="9138"/>
                    <a:pt x="34708" y="2774"/>
                    <a:pt x="42198" y="2250"/>
                  </a:cubicBezTo>
                  <a:cubicBezTo>
                    <a:pt x="42725" y="2213"/>
                    <a:pt x="43251" y="2196"/>
                    <a:pt x="43773" y="2196"/>
                  </a:cubicBezTo>
                  <a:cubicBezTo>
                    <a:pt x="53257" y="2196"/>
                    <a:pt x="61606" y="7948"/>
                    <a:pt x="61606" y="7948"/>
                  </a:cubicBezTo>
                  <a:lnTo>
                    <a:pt x="61606" y="1"/>
                  </a:lnTo>
                  <a:close/>
                </a:path>
              </a:pathLst>
            </a:custGeom>
            <a:solidFill>
              <a:srgbClr val="FF883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457189" eaLnBrk="0" fontAlgn="base" hangingPunct="0">
                <a:buClr>
                  <a:srgbClr val="000000"/>
                </a:buClr>
                <a:buSzPts val="1400"/>
                <a:buFont typeface="Arial"/>
                <a:buNone/>
                <a:defRPr/>
              </a:pPr>
              <a:endParaRPr sz="1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" name="Google Shape;51;p81"/>
            <p:cNvSpPr/>
            <p:nvPr/>
          </p:nvSpPr>
          <p:spPr>
            <a:xfrm>
              <a:off x="1769552" y="1951013"/>
              <a:ext cx="732523" cy="228312"/>
            </a:xfrm>
            <a:custGeom>
              <a:avLst/>
              <a:gdLst/>
              <a:ahLst/>
              <a:cxnLst/>
              <a:rect l="l" t="t" r="r" b="b"/>
              <a:pathLst>
                <a:path w="29302" h="9130" extrusionOk="0">
                  <a:moveTo>
                    <a:pt x="11904" y="1"/>
                  </a:moveTo>
                  <a:cubicBezTo>
                    <a:pt x="8174" y="1"/>
                    <a:pt x="4164" y="979"/>
                    <a:pt x="1" y="3607"/>
                  </a:cubicBezTo>
                  <a:cubicBezTo>
                    <a:pt x="3309" y="2311"/>
                    <a:pt x="6516" y="1798"/>
                    <a:pt x="9520" y="1798"/>
                  </a:cubicBezTo>
                  <a:cubicBezTo>
                    <a:pt x="20255" y="1798"/>
                    <a:pt x="28398" y="8349"/>
                    <a:pt x="29302" y="9130"/>
                  </a:cubicBezTo>
                  <a:lnTo>
                    <a:pt x="29302" y="6004"/>
                  </a:lnTo>
                  <a:cubicBezTo>
                    <a:pt x="25095" y="3549"/>
                    <a:pt x="19007" y="1"/>
                    <a:pt x="11904" y="1"/>
                  </a:cubicBezTo>
                  <a:close/>
                </a:path>
              </a:pathLst>
            </a:custGeom>
            <a:solidFill>
              <a:srgbClr val="F76937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457189" eaLnBrk="0" fontAlgn="base" hangingPunct="0">
                <a:buClr>
                  <a:srgbClr val="000000"/>
                </a:buClr>
                <a:buSzPts val="1400"/>
                <a:buFont typeface="Arial"/>
                <a:buNone/>
                <a:defRPr/>
              </a:pPr>
              <a:endParaRPr sz="1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" name="Google Shape;52;p81"/>
            <p:cNvSpPr/>
            <p:nvPr/>
          </p:nvSpPr>
          <p:spPr>
            <a:xfrm>
              <a:off x="1204108" y="1874825"/>
              <a:ext cx="594532" cy="77449"/>
            </a:xfrm>
            <a:custGeom>
              <a:avLst/>
              <a:gdLst/>
              <a:ahLst/>
              <a:cxnLst/>
              <a:rect l="l" t="t" r="r" b="b"/>
              <a:pathLst>
                <a:path w="23776" h="3096" extrusionOk="0">
                  <a:moveTo>
                    <a:pt x="0" y="1"/>
                  </a:moveTo>
                  <a:cubicBezTo>
                    <a:pt x="3023" y="1501"/>
                    <a:pt x="5861" y="3096"/>
                    <a:pt x="11888" y="3096"/>
                  </a:cubicBezTo>
                  <a:cubicBezTo>
                    <a:pt x="17915" y="3096"/>
                    <a:pt x="20753" y="1498"/>
                    <a:pt x="23776" y="1"/>
                  </a:cubicBezTo>
                  <a:close/>
                </a:path>
              </a:pathLst>
            </a:custGeom>
            <a:solidFill>
              <a:srgbClr val="FFC14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457189" eaLnBrk="0" fontAlgn="base" hangingPunct="0">
                <a:buClr>
                  <a:srgbClr val="000000"/>
                </a:buClr>
                <a:buSzPts val="1400"/>
                <a:buFont typeface="Arial"/>
                <a:buNone/>
                <a:defRPr/>
              </a:pPr>
              <a:endParaRPr sz="1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" name="Google Shape;48;p81"/>
          <p:cNvSpPr txBox="1">
            <a:spLocks noGrp="1"/>
          </p:cNvSpPr>
          <p:nvPr>
            <p:ph type="sldNum" idx="10"/>
          </p:nvPr>
        </p:nvSpPr>
        <p:spPr>
          <a:xfrm>
            <a:off x="11398253" y="6218243"/>
            <a:ext cx="731839" cy="523875"/>
          </a:xfrm>
        </p:spPr>
        <p:txBody>
          <a:bodyPr lIns="91423" tIns="91423" rIns="91423" bIns="91423" anchor="t">
            <a:noAutofit/>
          </a:bodyPr>
          <a:lstStyle>
            <a:lvl1pPr>
              <a:buClr>
                <a:srgbClr val="000000"/>
              </a:buClr>
              <a:buSzPts val="1200"/>
              <a:buFont typeface="Arial" pitchFamily="34" charset="0"/>
              <a:buNone/>
              <a:defRPr sz="1600">
                <a:solidFill>
                  <a:srgbClr val="666666"/>
                </a:solidFill>
                <a:latin typeface="Arvo"/>
                <a:ea typeface="Arvo"/>
                <a:cs typeface="Arvo"/>
                <a:sym typeface="Arvo"/>
              </a:defRPr>
            </a:lvl1pPr>
            <a:lvl2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457189" defTabSz="45718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914377" defTabSz="45718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1371566" defTabSz="45718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1828754" defTabSz="45718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>
              <a:defRPr/>
            </a:pPr>
            <a:fld id="{E4C5D936-E5C1-40F1-A553-8D5750AF2A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Google Shape;53;p81"/>
          <p:cNvSpPr txBox="1">
            <a:spLocks noGrp="1"/>
          </p:cNvSpPr>
          <p:nvPr>
            <p:ph type="sldNum" idx="11"/>
          </p:nvPr>
        </p:nvSpPr>
        <p:spPr>
          <a:xfrm>
            <a:off x="11066464" y="6122993"/>
            <a:ext cx="731837" cy="523875"/>
          </a:xfrm>
        </p:spPr>
        <p:txBody>
          <a:bodyPr lIns="91423" tIns="91423" rIns="91423" bIns="91423" anchor="t">
            <a:noAutofit/>
          </a:bodyPr>
          <a:lstStyle>
            <a:lvl1pPr>
              <a:buClr>
                <a:srgbClr val="000000"/>
              </a:buClr>
              <a:buSzPts val="1300"/>
              <a:buFont typeface="Arial" pitchFamily="34" charset="0"/>
              <a:buNone/>
              <a:defRPr sz="1700">
                <a:solidFill>
                  <a:srgbClr val="666666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457189" defTabSz="45718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914377" defTabSz="45718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1371566" defTabSz="45718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1828754" defTabSz="45718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>
              <a:defRPr/>
            </a:pPr>
            <a:fld id="{3B0395AC-F529-491C-BF74-D7D1263990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3257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8174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6455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478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5.xml"/><Relationship Id="rId9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66A505-7B4F-4774-BA28-B528A78E5518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413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281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6302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</p:sldLayoutIdLst>
  <p:transition spd="slow">
    <p:randomBar dir="vert"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2633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2" r:id="rId7"/>
    <p:sldLayoutId id="2147483693" r:id="rId8"/>
  </p:sldLayoutIdLst>
  <p:transition spd="slow">
    <p:randomBar dir="vert"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2633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3" r:id="rId8"/>
  </p:sldLayoutIdLst>
  <p:transition spd="slow">
    <p:randomBar dir="vert"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121917" tIns="60958" rIns="121917" bIns="6095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vert="horz" lIns="121917" tIns="60958" rIns="121917" bIns="60958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2021/10/29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647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</p:sldLayoutIdLst>
  <p:txStyles>
    <p:titleStyle>
      <a:lvl1pPr algn="ctr" defTabSz="1219170" rtl="0" eaLnBrk="1" latinLnBrk="0" hangingPunct="1">
        <a:spcBef>
          <a:spcPct val="0"/>
        </a:spcBef>
        <a:buNone/>
        <a:defRPr sz="59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19" Type="http://schemas.openxmlformats.org/officeDocument/2006/relationships/image" Target="../media/image23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9.png"/><Relationship Id="rId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4.wdp"/><Relationship Id="rId7" Type="http://schemas.openxmlformats.org/officeDocument/2006/relationships/image" Target="../media/image49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5" Type="http://schemas.openxmlformats.org/officeDocument/2006/relationships/image" Target="../media/image51.png"/><Relationship Id="rId4" Type="http://schemas.openxmlformats.org/officeDocument/2006/relationships/image" Target="../media/image4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6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slideLayout" Target="../slideLayouts/slideLayout1.xml"/><Relationship Id="rId7" Type="http://schemas.microsoft.com/office/2007/relationships/hdphoto" Target="../media/hdphoto4.wdp"/><Relationship Id="rId12" Type="http://schemas.openxmlformats.org/officeDocument/2006/relationships/image" Target="../media/image4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50.png"/><Relationship Id="rId11" Type="http://schemas.openxmlformats.org/officeDocument/2006/relationships/image" Target="../media/image49.png"/><Relationship Id="rId5" Type="http://schemas.microsoft.com/office/2007/relationships/hdphoto" Target="../media/hdphoto3.wdp"/><Relationship Id="rId10" Type="http://schemas.microsoft.com/office/2007/relationships/hdphoto" Target="../media/hdphoto5.wdp"/><Relationship Id="rId4" Type="http://schemas.openxmlformats.org/officeDocument/2006/relationships/image" Target="../media/image63.png"/><Relationship Id="rId9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wmf"/><Relationship Id="rId13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oleObject" Target="../embeddings/oleObject2.bin"/><Relationship Id="rId12" Type="http://schemas.openxmlformats.org/officeDocument/2006/relationships/image" Target="../media/image31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5.wmf"/><Relationship Id="rId11" Type="http://schemas.openxmlformats.org/officeDocument/2006/relationships/image" Target="../media/image30.png"/><Relationship Id="rId5" Type="http://schemas.openxmlformats.org/officeDocument/2006/relationships/oleObject" Target="../embeddings/oleObject1.bin"/><Relationship Id="rId10" Type="http://schemas.openxmlformats.org/officeDocument/2006/relationships/image" Target="../media/image29.png"/><Relationship Id="rId4" Type="http://schemas.microsoft.com/office/2007/relationships/hdphoto" Target="../media/hdphoto2.wdp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wmf"/><Relationship Id="rId3" Type="http://schemas.openxmlformats.org/officeDocument/2006/relationships/audio" Target="../media/media1.mp3"/><Relationship Id="rId7" Type="http://schemas.openxmlformats.org/officeDocument/2006/relationships/oleObject" Target="../embeddings/oleObject4.bin"/><Relationship Id="rId2" Type="http://schemas.microsoft.com/office/2007/relationships/media" Target="../media/media1.mp3"/><Relationship Id="rId1" Type="http://schemas.openxmlformats.org/officeDocument/2006/relationships/vmlDrawing" Target="../drawings/vmlDrawing2.vml"/><Relationship Id="rId6" Type="http://schemas.openxmlformats.org/officeDocument/2006/relationships/image" Target="../media/image25.wmf"/><Relationship Id="rId5" Type="http://schemas.openxmlformats.org/officeDocument/2006/relationships/oleObject" Target="../embeddings/oleObject3.bin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3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320" y="1312483"/>
            <a:ext cx="8304027" cy="3756693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8527" y="4915578"/>
            <a:ext cx="3003473" cy="14066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05774"/>
            <a:ext cx="12192000" cy="125222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98" y="5318943"/>
            <a:ext cx="12192000" cy="153905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736" y="2672056"/>
            <a:ext cx="2066925" cy="3429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661" y="4400587"/>
            <a:ext cx="1790496" cy="198097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0900" y="4720083"/>
            <a:ext cx="1201460" cy="1341982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98" y="5143069"/>
            <a:ext cx="2792259" cy="1088341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314" y="5845075"/>
            <a:ext cx="1101646" cy="632092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43" y="2508552"/>
            <a:ext cx="2264238" cy="2775264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380" y="609584"/>
            <a:ext cx="1303954" cy="1259753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8496" y="5283816"/>
            <a:ext cx="4891672" cy="1353873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339" y="349233"/>
            <a:ext cx="2155720" cy="628650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5460" y="372666"/>
            <a:ext cx="1866900" cy="1771650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316" y="169233"/>
            <a:ext cx="1636497" cy="1975083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0831" y="3190830"/>
            <a:ext cx="1704722" cy="1219200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6147" y="6291429"/>
            <a:ext cx="361950" cy="371475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539" y="349233"/>
            <a:ext cx="1480533" cy="628650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31565">
            <a:off x="1715695" y="2407454"/>
            <a:ext cx="744732" cy="719487"/>
          </a:xfrm>
          <a:prstGeom prst="rect">
            <a:avLst/>
          </a:prstGeom>
        </p:spPr>
      </p:pic>
      <p:sp>
        <p:nvSpPr>
          <p:cNvPr id="25" name="文本框 3"/>
          <p:cNvSpPr txBox="1"/>
          <p:nvPr/>
        </p:nvSpPr>
        <p:spPr>
          <a:xfrm>
            <a:off x="2842010" y="2346728"/>
            <a:ext cx="7976212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defRPr/>
            </a:pPr>
            <a:r>
              <a:rPr lang="en-US" altLang="zh-CN" sz="440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方正黑体简体" panose="03000509000000000000" pitchFamily="65" charset="-122"/>
                <a:cs typeface="+mn-ea"/>
                <a:sym typeface="+mn-lt"/>
              </a:rPr>
              <a:t>Bài</a:t>
            </a:r>
            <a:r>
              <a:rPr lang="en-US" altLang="zh-CN" sz="44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方正黑体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440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方正黑体简体" panose="03000509000000000000" pitchFamily="65" charset="-122"/>
                <a:cs typeface="+mn-ea"/>
                <a:sym typeface="+mn-lt"/>
              </a:rPr>
              <a:t>30: </a:t>
            </a:r>
            <a:r>
              <a:rPr lang="en-US" altLang="zh-CN" sz="44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方正黑体简体" panose="03000509000000000000" pitchFamily="65" charset="-122"/>
                <a:cs typeface="+mn-ea"/>
                <a:sym typeface="+mn-lt"/>
              </a:rPr>
              <a:t>Ôn</a:t>
            </a:r>
            <a:r>
              <a:rPr lang="en-US" altLang="zh-CN" sz="4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方正黑体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44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方正黑体简体" panose="03000509000000000000" pitchFamily="65" charset="-122"/>
                <a:cs typeface="+mn-ea"/>
                <a:sym typeface="+mn-lt"/>
              </a:rPr>
              <a:t>tập</a:t>
            </a:r>
            <a:r>
              <a:rPr lang="en-US" altLang="zh-CN" sz="4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方正黑体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44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方正黑体简体" panose="03000509000000000000" pitchFamily="65" charset="-122"/>
                <a:cs typeface="+mn-ea"/>
                <a:sym typeface="+mn-lt"/>
              </a:rPr>
              <a:t>và</a:t>
            </a:r>
            <a:r>
              <a:rPr lang="en-US" altLang="zh-CN" sz="4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方正黑体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44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方正黑体简体" panose="03000509000000000000" pitchFamily="65" charset="-122"/>
                <a:cs typeface="+mn-ea"/>
                <a:sym typeface="+mn-lt"/>
              </a:rPr>
              <a:t>kể</a:t>
            </a:r>
            <a:r>
              <a:rPr lang="en-US" altLang="zh-CN" sz="4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方正黑体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44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方正黑体简体" panose="03000509000000000000" pitchFamily="65" charset="-122"/>
                <a:cs typeface="+mn-ea"/>
                <a:sym typeface="+mn-lt"/>
              </a:rPr>
              <a:t>chuyện</a:t>
            </a:r>
            <a:endParaRPr lang="zh-CN" altLang="en-US" sz="44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方正黑体简体" panose="03000509000000000000" pitchFamily="65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1067669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-2.08333E-6 2.22222E-6 L 0.09753 2.22222E-6 " pathEditMode="relative" rAng="0" ptsTypes="AA">
                                      <p:cBhvr>
                                        <p:cTn id="13" dur="5000" spd="-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96296E-6 L 0.08985 0.00371 " pathEditMode="relative" rAng="0" ptsTypes="AA">
                                      <p:cBhvr>
                                        <p:cTn id="18" dur="5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2" y="185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57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5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9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9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2" presetClass="emph" presetSubtype="0" repeatCount="indefinite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8" presetClass="emph" presetSubtype="0" repeatCount="indefinite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Rot by="21600000">
                                      <p:cBhvr>
                                        <p:cTn id="43" dur="27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8" presetClass="emph" presetSubtype="0" repeatCount="indefinite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Rot by="21600000">
                                      <p:cBhvr>
                                        <p:cTn id="48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2" presetClass="entr" presetSubtype="2" fill="hold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-2.08333E-6 2.22222E-6 L 0.09753 2.22222E-6 " pathEditMode="relative" rAng="0" ptsTypes="AA">
                                      <p:cBhvr>
                                        <p:cTn id="57" dur="5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1400"/>
                            </p:stCondLst>
                            <p:childTnLst>
                              <p:par>
                                <p:cTn id="5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789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134" y="0"/>
            <a:ext cx="7650480" cy="4134004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4191001" y="1104966"/>
            <a:ext cx="10338318" cy="2957493"/>
            <a:chOff x="331436" y="1850590"/>
            <a:chExt cx="7487347" cy="2225040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208" b="31328"/>
            <a:stretch>
              <a:fillRect/>
            </a:stretch>
          </p:blipFill>
          <p:spPr>
            <a:xfrm>
              <a:off x="331436" y="1850590"/>
              <a:ext cx="7487347" cy="2225040"/>
            </a:xfrm>
            <a:prstGeom prst="rect">
              <a:avLst/>
            </a:prstGeom>
          </p:spPr>
        </p:pic>
        <p:sp>
          <p:nvSpPr>
            <p:cNvPr id="10" name="文本框 9"/>
            <p:cNvSpPr txBox="1"/>
            <p:nvPr/>
          </p:nvSpPr>
          <p:spPr>
            <a:xfrm>
              <a:off x="1020808" y="2445042"/>
              <a:ext cx="3934823" cy="10882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altLang="zh-CN" sz="8800" smtClean="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libri" panose="020F0502020204030204" pitchFamily="34" charset="0"/>
                  <a:ea typeface="方正黑体简体" panose="03000509000000000000" pitchFamily="65" charset="-122"/>
                  <a:cs typeface="Calibri" panose="020F0502020204030204" pitchFamily="34" charset="0"/>
                  <a:sym typeface="+mn-lt"/>
                </a:rPr>
                <a:t>Kể chuyện</a:t>
              </a:r>
              <a:endParaRPr lang="en-US" altLang="zh-CN" sz="88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endParaRPr>
            </a:p>
          </p:txBody>
        </p:sp>
      </p:grpSp>
      <p:pic>
        <p:nvPicPr>
          <p:cNvPr id="16" name="图片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8099" y="1017066"/>
            <a:ext cx="2155720" cy="62865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3416" y="994864"/>
            <a:ext cx="1480533" cy="628650"/>
          </a:xfrm>
          <a:prstGeom prst="rect">
            <a:avLst/>
          </a:prstGeom>
        </p:spPr>
      </p:pic>
      <p:sp>
        <p:nvSpPr>
          <p:cNvPr id="11" name="WordArt 30"/>
          <p:cNvSpPr>
            <a:spLocks noChangeArrowheads="1" noChangeShapeType="1" noTextEdit="1"/>
          </p:cNvSpPr>
          <p:nvPr/>
        </p:nvSpPr>
        <p:spPr bwMode="auto">
          <a:xfrm>
            <a:off x="3325899" y="4211461"/>
            <a:ext cx="6172200" cy="6318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Kiến và dế mèn</a:t>
            </a:r>
            <a:endParaRPr lang="en-US" sz="3600" kern="10" dirty="0">
              <a:ln w="12700">
                <a:solidFill>
                  <a:srgbClr val="0000FF"/>
                </a:solidFill>
                <a:round/>
                <a:headEnd/>
                <a:tailEnd/>
              </a:ln>
              <a:solidFill>
                <a:srgbClr val="FF0000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2842881"/>
      </p:ext>
    </p:extLst>
  </p:cSld>
  <p:clrMapOvr>
    <a:masterClrMapping/>
  </p:clrMapOvr>
  <p:transition spd="slow">
    <p:randomBar dir="vert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2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63" presetClass="path" presetSubtype="0" repeatCount="indefinite" autoRev="1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animMotion origin="layout" path="M 2.08333E-6 -2.96296E-6 L 0.09752 -2.96296E-6 " pathEditMode="relative" rAng="0" ptsTypes="AA">
                                          <p:cBhvr>
                                            <p:cTn id="12" dur="5000" spd="-100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870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2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63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2.22222E-6 L 0.08985 0.00371 " pathEditMode="relative" rAng="0" ptsTypes="AA">
                                          <p:cBhvr>
                                            <p:cTn id="17" dur="5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492" y="18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entr" presetSubtype="2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2" dur="11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3" dur="11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2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63" presetClass="path" presetSubtype="0" repeatCount="indefinite" autoRev="1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animMotion origin="layout" path="M 2.08333E-6 -2.96296E-6 L 0.09752 -2.96296E-6 " pathEditMode="relative" rAng="0" ptsTypes="AA">
                                          <p:cBhvr>
                                            <p:cTn id="12" dur="5000" spd="-100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870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2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63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2.22222E-6 L 0.08985 0.00371 " pathEditMode="relative" rAng="0" ptsTypes="AA">
                                          <p:cBhvr>
                                            <p:cTn id="17" dur="5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492" y="18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1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1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KIẾN VÀ DẾ MÈN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857845"/>
          </a:xfrm>
        </p:spPr>
      </p:pic>
    </p:spTree>
    <p:extLst>
      <p:ext uri="{BB962C8B-B14F-4D97-AF65-F5344CB8AC3E}">
        <p14:creationId xmlns:p14="http://schemas.microsoft.com/office/powerpoint/2010/main" val="3116151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182" b="54424" l="5396" r="522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68" t="26455" r="47326" b="45820"/>
          <a:stretch/>
        </p:blipFill>
        <p:spPr>
          <a:xfrm>
            <a:off x="-182879" y="0"/>
            <a:ext cx="7785462" cy="69494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389222" y="326788"/>
            <a:ext cx="539931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latin typeface="Arial-SGK-TV" pitchFamily="2" charset="0"/>
                <a:cs typeface="Arial-SGK-TV" pitchFamily="2" charset="0"/>
              </a:rPr>
              <a:t>Mùa</a:t>
            </a:r>
            <a:r>
              <a:rPr lang="en-US" sz="4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thu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đến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đàn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kiến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làm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latin typeface="Arial-SGK-TV" pitchFamily="2" charset="0"/>
                <a:cs typeface="Arial-SGK-TV" pitchFamily="2" charset="0"/>
              </a:rPr>
              <a:t>gì</a:t>
            </a:r>
            <a:r>
              <a:rPr lang="en-US" sz="4400" dirty="0" smtClean="0"/>
              <a:t>?</a:t>
            </a:r>
            <a:endParaRPr lang="en-US" sz="4400" dirty="0"/>
          </a:p>
        </p:txBody>
      </p:sp>
      <p:sp>
        <p:nvSpPr>
          <p:cNvPr id="5" name="TextBox 4"/>
          <p:cNvSpPr txBox="1"/>
          <p:nvPr/>
        </p:nvSpPr>
        <p:spPr>
          <a:xfrm>
            <a:off x="7389222" y="2066833"/>
            <a:ext cx="542673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Mùa</a:t>
            </a:r>
            <a:r>
              <a:rPr lang="en-US" sz="4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thu</a:t>
            </a:r>
            <a:r>
              <a:rPr lang="en-US" sz="4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đến</a:t>
            </a:r>
            <a:r>
              <a:rPr lang="en-US" sz="4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4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đàn</a:t>
            </a:r>
            <a:r>
              <a:rPr lang="en-US" sz="4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kiến</a:t>
            </a:r>
            <a:r>
              <a:rPr lang="en-US" sz="4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cặm</a:t>
            </a:r>
            <a:r>
              <a:rPr lang="en-US" sz="4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cụi</a:t>
            </a:r>
            <a:r>
              <a:rPr lang="en-US" sz="4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kiếm</a:t>
            </a:r>
            <a:r>
              <a:rPr lang="en-US" sz="4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thức</a:t>
            </a:r>
            <a:r>
              <a:rPr lang="en-US" sz="4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ăn</a:t>
            </a:r>
            <a:r>
              <a:rPr lang="en-US" sz="4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.</a:t>
            </a:r>
            <a:endParaRPr lang="en-US" sz="4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4103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91655" y="5212006"/>
            <a:ext cx="67636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Còn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dế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mèn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làm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latin typeface="Arial-SGK-TV" pitchFamily="2" charset="0"/>
                <a:cs typeface="Arial-SGK-TV" pitchFamily="2" charset="0"/>
              </a:rPr>
              <a:t>gì</a:t>
            </a:r>
            <a:r>
              <a:rPr lang="en-US" sz="4400" dirty="0" smtClean="0">
                <a:latin typeface="Arial-SGK-TV" pitchFamily="2" charset="0"/>
                <a:cs typeface="Arial-SGK-TV" pitchFamily="2" charset="0"/>
              </a:rPr>
              <a:t>?</a:t>
            </a:r>
            <a:endParaRPr lang="en-US" sz="4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91655" y="5981447"/>
            <a:ext cx="89778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Dế</a:t>
            </a:r>
            <a:r>
              <a:rPr lang="en-US" sz="4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Mèn</a:t>
            </a:r>
            <a:r>
              <a:rPr lang="en-US" sz="4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suốt</a:t>
            </a:r>
            <a:r>
              <a:rPr lang="en-US" sz="4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ngày</a:t>
            </a:r>
            <a:r>
              <a:rPr lang="en-US" sz="4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vui</a:t>
            </a:r>
            <a:r>
              <a:rPr lang="en-US" sz="4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chơi</a:t>
            </a:r>
            <a:r>
              <a:rPr lang="en-US" sz="4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.</a:t>
            </a:r>
            <a:endParaRPr lang="en-US" sz="4400" dirty="0">
              <a:solidFill>
                <a:srgbClr val="C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96" t="27514" r="5502" b="45691"/>
          <a:stretch/>
        </p:blipFill>
        <p:spPr>
          <a:xfrm>
            <a:off x="0" y="0"/>
            <a:ext cx="12357462" cy="5342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750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792686" y="145022"/>
            <a:ext cx="53993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Đông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sang,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đói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quá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dế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mèn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đã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làm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gì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?</a:t>
            </a:r>
            <a:endParaRPr lang="en-US" sz="8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686635" y="1222240"/>
            <a:ext cx="53993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Dế</a:t>
            </a:r>
            <a:r>
              <a:rPr lang="en-US" sz="32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Mèn</a:t>
            </a:r>
            <a:r>
              <a:rPr lang="en-US" sz="32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đã</a:t>
            </a:r>
            <a:r>
              <a:rPr lang="en-US" sz="32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tìm</a:t>
            </a:r>
            <a:r>
              <a:rPr lang="en-US" sz="32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đến</a:t>
            </a:r>
            <a:r>
              <a:rPr lang="en-US" sz="32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nhà</a:t>
            </a:r>
            <a:r>
              <a:rPr lang="en-US" sz="32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Kiến</a:t>
            </a:r>
            <a:r>
              <a:rPr lang="en-US" sz="32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32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xin</a:t>
            </a:r>
            <a:r>
              <a:rPr lang="en-US" sz="32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vào</a:t>
            </a:r>
            <a:r>
              <a:rPr lang="en-US" sz="32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ăn</a:t>
            </a:r>
            <a:r>
              <a:rPr lang="en-US" sz="32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cùng</a:t>
            </a:r>
            <a:r>
              <a:rPr lang="en-US" sz="32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.</a:t>
            </a:r>
            <a:endParaRPr lang="en-US" sz="3200" dirty="0">
              <a:solidFill>
                <a:srgbClr val="C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7939" b="84788" l="7311" r="528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50" t="57778" r="47265" b="15132"/>
          <a:stretch/>
        </p:blipFill>
        <p:spPr>
          <a:xfrm>
            <a:off x="54065" y="36406"/>
            <a:ext cx="6685596" cy="666733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686635" y="2299458"/>
            <a:ext cx="53993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Chị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kiến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lớn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đã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nói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gì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với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dế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mèn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686635" y="3370072"/>
            <a:ext cx="53993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Chị</a:t>
            </a:r>
            <a:r>
              <a:rPr lang="en-US" sz="32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kiến</a:t>
            </a:r>
            <a:r>
              <a:rPr lang="en-US" sz="32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lớn</a:t>
            </a:r>
            <a:r>
              <a:rPr lang="en-US" sz="32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nói</a:t>
            </a:r>
            <a:r>
              <a:rPr lang="en-US" sz="32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:</a:t>
            </a:r>
          </a:p>
          <a:p>
            <a:r>
              <a:rPr lang="en-US" sz="32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“ </a:t>
            </a:r>
            <a:r>
              <a:rPr lang="en-US" sz="32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Muốn</a:t>
            </a:r>
            <a:r>
              <a:rPr lang="en-US" sz="32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32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thức</a:t>
            </a:r>
            <a:r>
              <a:rPr lang="en-US" sz="32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ăn</a:t>
            </a:r>
            <a:r>
              <a:rPr lang="en-US" sz="32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phải</a:t>
            </a:r>
            <a:r>
              <a:rPr lang="en-US" sz="32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chăm</a:t>
            </a:r>
            <a:r>
              <a:rPr lang="en-US" sz="32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chỉ</a:t>
            </a:r>
            <a:r>
              <a:rPr lang="en-US" sz="32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lao</a:t>
            </a:r>
            <a:r>
              <a:rPr lang="en-US" sz="32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động</a:t>
            </a:r>
            <a:r>
              <a:rPr lang="en-US" sz="32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.”.</a:t>
            </a:r>
            <a:endParaRPr lang="en-US" sz="3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6313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979887" y="362859"/>
            <a:ext cx="64298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Xuân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về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dế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mèn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cùng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đàn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kiến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làm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gì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?</a:t>
            </a:r>
            <a:endParaRPr lang="en-US" sz="4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49257" y="1686298"/>
            <a:ext cx="64298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Dế</a:t>
            </a:r>
            <a:r>
              <a:rPr lang="en-US" sz="40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vui</a:t>
            </a:r>
            <a:r>
              <a:rPr lang="en-US" sz="40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vẻ</a:t>
            </a:r>
            <a:r>
              <a:rPr lang="en-US" sz="40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cùng</a:t>
            </a:r>
            <a:r>
              <a:rPr lang="en-US" sz="40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đàn</a:t>
            </a:r>
            <a:r>
              <a:rPr lang="en-US" sz="40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kiến</a:t>
            </a:r>
            <a:r>
              <a:rPr lang="en-US" sz="40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đi</a:t>
            </a:r>
            <a:r>
              <a:rPr lang="en-US" sz="40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kiếm</a:t>
            </a:r>
            <a:r>
              <a:rPr lang="en-US" sz="40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thức</a:t>
            </a:r>
            <a:r>
              <a:rPr lang="en-US" sz="40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ăn</a:t>
            </a:r>
            <a:r>
              <a:rPr lang="en-US" sz="40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.</a:t>
            </a:r>
            <a:endParaRPr lang="en-US" sz="4000" dirty="0">
              <a:solidFill>
                <a:srgbClr val="C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182" b="86061" l="50044" r="943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8201" r="5630" b="13862"/>
          <a:stretch/>
        </p:blipFill>
        <p:spPr>
          <a:xfrm>
            <a:off x="-130628" y="0"/>
            <a:ext cx="5979885" cy="7014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730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889828" y="270265"/>
            <a:ext cx="51380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Kiến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dế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mèn</a:t>
            </a:r>
            <a:endParaRPr lang="en-US" sz="4000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182" b="54424" l="5396" r="522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68" t="26455" r="47326" b="45820"/>
          <a:stretch/>
        </p:blipFill>
        <p:spPr>
          <a:xfrm>
            <a:off x="-367555" y="773870"/>
            <a:ext cx="6623212" cy="339940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96" t="27514" r="5502" b="45691"/>
          <a:stretch/>
        </p:blipFill>
        <p:spPr>
          <a:xfrm>
            <a:off x="5922112" y="922271"/>
            <a:ext cx="6370035" cy="322125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7939" b="84788" l="7311" r="528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50" t="57778" r="47265" b="15132"/>
          <a:stretch/>
        </p:blipFill>
        <p:spPr>
          <a:xfrm>
            <a:off x="-147134" y="3881658"/>
            <a:ext cx="6402791" cy="297634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8182" b="86061" l="50044" r="943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8201" r="5630" b="13862"/>
          <a:stretch/>
        </p:blipFill>
        <p:spPr>
          <a:xfrm>
            <a:off x="5922113" y="3881658"/>
            <a:ext cx="6370035" cy="3128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023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185" y="361831"/>
            <a:ext cx="5641417" cy="4558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Google Shape;2252;p74"/>
          <p:cNvSpPr txBox="1">
            <a:spLocks/>
          </p:cNvSpPr>
          <p:nvPr/>
        </p:nvSpPr>
        <p:spPr>
          <a:xfrm>
            <a:off x="3309940" y="1083470"/>
            <a:ext cx="5780485" cy="572691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 SC"/>
              <a:buNone/>
              <a:defRPr sz="75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 SC"/>
              <a:buNone/>
              <a:defRPr sz="52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 SC"/>
              <a:buNone/>
              <a:defRPr sz="52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 SC"/>
              <a:buNone/>
              <a:defRPr sz="52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 SC"/>
              <a:buNone/>
              <a:defRPr sz="52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 SC"/>
              <a:buNone/>
              <a:defRPr sz="52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 SC"/>
              <a:buNone/>
              <a:defRPr sz="52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 SC"/>
              <a:buNone/>
              <a:defRPr sz="52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 SC"/>
              <a:buNone/>
              <a:defRPr sz="52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pPr defTabSz="685800" eaLnBrk="0" fontAlgn="base" hangingPunct="0">
              <a:buClr>
                <a:prstClr val="black"/>
              </a:buClr>
              <a:defRPr/>
            </a:pPr>
            <a:endParaRPr lang="en-GB" sz="4000" kern="0" dirty="0">
              <a:solidFill>
                <a:srgbClr val="FF0000"/>
              </a:solidFill>
            </a:endParaRPr>
          </a:p>
        </p:txBody>
      </p:sp>
      <p:pic>
        <p:nvPicPr>
          <p:cNvPr id="114692" name="Picture 4" descr="Phấn trắng Đức Thanh 12v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1111" y="1302026"/>
            <a:ext cx="4680070" cy="2678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693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8350" y="4204435"/>
            <a:ext cx="4856252" cy="2537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Google Shape;2252;p74"/>
          <p:cNvSpPr txBox="1">
            <a:spLocks/>
          </p:cNvSpPr>
          <p:nvPr/>
        </p:nvSpPr>
        <p:spPr>
          <a:xfrm>
            <a:off x="3309940" y="284559"/>
            <a:ext cx="5780485" cy="572691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 SC"/>
              <a:buNone/>
              <a:defRPr sz="75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 SC"/>
              <a:buNone/>
              <a:defRPr sz="52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 SC"/>
              <a:buNone/>
              <a:defRPr sz="52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 SC"/>
              <a:buNone/>
              <a:defRPr sz="52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 SC"/>
              <a:buNone/>
              <a:defRPr sz="52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 SC"/>
              <a:buNone/>
              <a:defRPr sz="52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 SC"/>
              <a:buNone/>
              <a:defRPr sz="52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 SC"/>
              <a:buNone/>
              <a:defRPr sz="52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 SC"/>
              <a:buNone/>
              <a:defRPr sz="52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pPr defTabSz="685800" eaLnBrk="0" fontAlgn="base" hangingPunct="0">
              <a:buClr>
                <a:prstClr val="black"/>
              </a:buClr>
              <a:defRPr/>
            </a:pPr>
            <a:r>
              <a:rPr lang="en-GB" sz="4000" kern="0" dirty="0" err="1">
                <a:solidFill>
                  <a:srgbClr val="FF0000"/>
                </a:solidFill>
              </a:rPr>
              <a:t>Viết</a:t>
            </a:r>
            <a:r>
              <a:rPr lang="en-GB" sz="4000" kern="0" dirty="0">
                <a:solidFill>
                  <a:srgbClr val="FF0000"/>
                </a:solidFill>
              </a:rPr>
              <a:t> </a:t>
            </a:r>
            <a:r>
              <a:rPr lang="en-GB" sz="4000" kern="0" dirty="0" err="1">
                <a:solidFill>
                  <a:srgbClr val="FF0000"/>
                </a:solidFill>
              </a:rPr>
              <a:t>bảng</a:t>
            </a:r>
            <a:endParaRPr lang="en-GB" sz="4000" kern="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802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-304799"/>
            <a:ext cx="3794003" cy="1066800"/>
          </a:xfrm>
          <a:prstGeom prst="rect">
            <a:avLst/>
          </a:prstGeom>
        </p:spPr>
      </p:pic>
      <p:pic>
        <p:nvPicPr>
          <p:cNvPr id="11266" name="Picture 2" descr="C:\Users\Kieu Trang\Documents\HỌC TRỰC TUYẾN\TUẦN 7\Bài 30 Ôn tập kể chuyện\z2872749313078_7ef701dcb921c67d93cc66836ef0838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492" y="494147"/>
            <a:ext cx="9261186" cy="6097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2863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2872749700048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03927" y="0"/>
            <a:ext cx="9428233" cy="6694869"/>
          </a:xfrm>
        </p:spPr>
      </p:pic>
    </p:spTree>
    <p:extLst>
      <p:ext uri="{BB962C8B-B14F-4D97-AF65-F5344CB8AC3E}">
        <p14:creationId xmlns:p14="http://schemas.microsoft.com/office/powerpoint/2010/main" val="3579718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7487718"/>
              </p:ext>
            </p:extLst>
          </p:nvPr>
        </p:nvGraphicFramePr>
        <p:xfrm>
          <a:off x="2123440" y="1202992"/>
          <a:ext cx="8274595" cy="5029200"/>
        </p:xfrm>
        <a:graphic>
          <a:graphicData uri="http://schemas.openxmlformats.org/drawingml/2006/table">
            <a:tbl>
              <a:tblPr firstRow="1" bandRow="1"/>
              <a:tblGrid>
                <a:gridCol w="1654919">
                  <a:extLst>
                    <a:ext uri="{9D8B030D-6E8A-4147-A177-3AD203B41FA5}">
                      <a16:colId xmlns:a16="http://schemas.microsoft.com/office/drawing/2014/main" xmlns="" val="1022263133"/>
                    </a:ext>
                  </a:extLst>
                </a:gridCol>
                <a:gridCol w="1654919">
                  <a:extLst>
                    <a:ext uri="{9D8B030D-6E8A-4147-A177-3AD203B41FA5}">
                      <a16:colId xmlns:a16="http://schemas.microsoft.com/office/drawing/2014/main" xmlns="" val="3073560831"/>
                    </a:ext>
                  </a:extLst>
                </a:gridCol>
                <a:gridCol w="1654919">
                  <a:extLst>
                    <a:ext uri="{9D8B030D-6E8A-4147-A177-3AD203B41FA5}">
                      <a16:colId xmlns:a16="http://schemas.microsoft.com/office/drawing/2014/main" xmlns="" val="973516222"/>
                    </a:ext>
                  </a:extLst>
                </a:gridCol>
                <a:gridCol w="1654919">
                  <a:extLst>
                    <a:ext uri="{9D8B030D-6E8A-4147-A177-3AD203B41FA5}">
                      <a16:colId xmlns:a16="http://schemas.microsoft.com/office/drawing/2014/main" xmlns="" val="459719049"/>
                    </a:ext>
                  </a:extLst>
                </a:gridCol>
                <a:gridCol w="1654919">
                  <a:extLst>
                    <a:ext uri="{9D8B030D-6E8A-4147-A177-3AD203B41FA5}">
                      <a16:colId xmlns:a16="http://schemas.microsoft.com/office/drawing/2014/main" xmlns="" val="2439351660"/>
                    </a:ext>
                  </a:extLst>
                </a:gridCol>
              </a:tblGrid>
              <a:tr h="87497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 dirty="0" smtClean="0">
                          <a:solidFill>
                            <a:srgbClr val="C0000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a</a:t>
                      </a:r>
                      <a:endParaRPr lang="en-US" sz="6000" dirty="0">
                        <a:solidFill>
                          <a:srgbClr val="C00000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 dirty="0" smtClean="0">
                          <a:solidFill>
                            <a:srgbClr val="C0000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e</a:t>
                      </a:r>
                      <a:endParaRPr lang="en-US" sz="6000" dirty="0">
                        <a:solidFill>
                          <a:srgbClr val="C00000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 dirty="0" smtClean="0">
                          <a:solidFill>
                            <a:srgbClr val="C0000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ê</a:t>
                      </a:r>
                      <a:endParaRPr lang="en-US" sz="6000" dirty="0">
                        <a:solidFill>
                          <a:srgbClr val="C00000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 dirty="0" smtClean="0">
                          <a:solidFill>
                            <a:srgbClr val="C0000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ơ</a:t>
                      </a:r>
                      <a:endParaRPr lang="en-US" sz="6000" dirty="0">
                        <a:solidFill>
                          <a:srgbClr val="C00000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179320950"/>
                  </a:ext>
                </a:extLst>
              </a:tr>
              <a:tr h="874970">
                <a:tc>
                  <a:txBody>
                    <a:bodyPr/>
                    <a:lstStyle/>
                    <a:p>
                      <a:pPr algn="ctr"/>
                      <a:r>
                        <a:rPr lang="en-US" sz="6000" dirty="0" err="1" smtClean="0">
                          <a:solidFill>
                            <a:srgbClr val="C0000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ph</a:t>
                      </a:r>
                      <a:endParaRPr lang="en-US" sz="6000" dirty="0">
                        <a:solidFill>
                          <a:srgbClr val="C00000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358116721"/>
                  </a:ext>
                </a:extLst>
              </a:tr>
              <a:tr h="874970">
                <a:tc>
                  <a:txBody>
                    <a:bodyPr/>
                    <a:lstStyle/>
                    <a:p>
                      <a:pPr algn="ctr"/>
                      <a:r>
                        <a:rPr lang="en-US" sz="6000" dirty="0" err="1" smtClean="0">
                          <a:solidFill>
                            <a:srgbClr val="C0000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qu</a:t>
                      </a:r>
                      <a:endParaRPr lang="en-US" sz="6000" dirty="0">
                        <a:solidFill>
                          <a:srgbClr val="C00000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535854629"/>
                  </a:ext>
                </a:extLst>
              </a:tr>
              <a:tr h="874970">
                <a:tc>
                  <a:txBody>
                    <a:bodyPr/>
                    <a:lstStyle/>
                    <a:p>
                      <a:pPr algn="ctr"/>
                      <a:r>
                        <a:rPr lang="en-US" sz="6000" dirty="0" smtClean="0">
                          <a:solidFill>
                            <a:srgbClr val="C0000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v</a:t>
                      </a:r>
                      <a:endParaRPr lang="en-US" sz="6000" dirty="0">
                        <a:solidFill>
                          <a:srgbClr val="C00000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765810086"/>
                  </a:ext>
                </a:extLst>
              </a:tr>
              <a:tr h="874970">
                <a:tc>
                  <a:txBody>
                    <a:bodyPr/>
                    <a:lstStyle/>
                    <a:p>
                      <a:pPr algn="ctr"/>
                      <a:r>
                        <a:rPr lang="en-US" sz="6000" dirty="0" smtClean="0">
                          <a:solidFill>
                            <a:srgbClr val="C0000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x</a:t>
                      </a:r>
                      <a:endParaRPr lang="en-US" sz="6000" dirty="0">
                        <a:solidFill>
                          <a:srgbClr val="C00000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750671931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866606" y="2181498"/>
            <a:ext cx="15152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latin typeface="Arial-SGK-TV" pitchFamily="2" charset="0"/>
                <a:cs typeface="Arial-SGK-TV" pitchFamily="2" charset="0"/>
              </a:rPr>
              <a:t>pha</a:t>
            </a:r>
            <a:endParaRPr lang="en-US" sz="6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03091" y="2181497"/>
            <a:ext cx="15152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latin typeface="Arial-SGK-TV" pitchFamily="2" charset="0"/>
                <a:cs typeface="Arial-SGK-TV" pitchFamily="2" charset="0"/>
              </a:rPr>
              <a:t>phe</a:t>
            </a:r>
            <a:endParaRPr lang="en-US" sz="6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25063" y="2181496"/>
            <a:ext cx="15152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latin typeface="Arial-SGK-TV" pitchFamily="2" charset="0"/>
                <a:cs typeface="Arial-SGK-TV" pitchFamily="2" charset="0"/>
              </a:rPr>
              <a:t>phê</a:t>
            </a:r>
            <a:endParaRPr lang="en-US" sz="6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61548" y="2181495"/>
            <a:ext cx="16219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latin typeface="Arial-SGK-TV" pitchFamily="2" charset="0"/>
                <a:cs typeface="Arial-SGK-TV" pitchFamily="2" charset="0"/>
              </a:rPr>
              <a:t>phơ</a:t>
            </a:r>
            <a:endParaRPr lang="en-US" sz="6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852091" y="3148639"/>
            <a:ext cx="15152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latin typeface="Arial-SGK-TV" pitchFamily="2" charset="0"/>
                <a:cs typeface="Arial-SGK-TV" pitchFamily="2" charset="0"/>
              </a:rPr>
              <a:t>qua</a:t>
            </a:r>
            <a:endParaRPr lang="en-US" sz="6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495834" y="3148638"/>
            <a:ext cx="15152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latin typeface="Arial-SGK-TV" pitchFamily="2" charset="0"/>
                <a:cs typeface="Arial-SGK-TV" pitchFamily="2" charset="0"/>
              </a:rPr>
              <a:t>que</a:t>
            </a:r>
            <a:endParaRPr lang="en-US" sz="6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139576" y="3160000"/>
            <a:ext cx="15152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latin typeface="Arial-SGK-TV" pitchFamily="2" charset="0"/>
                <a:cs typeface="Arial-SGK-TV" pitchFamily="2" charset="0"/>
              </a:rPr>
              <a:t>quê</a:t>
            </a:r>
            <a:endParaRPr lang="en-US" sz="6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031704" y="4127143"/>
            <a:ext cx="15152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smtClean="0">
                <a:latin typeface="Arial-SGK-TV" pitchFamily="2" charset="0"/>
                <a:cs typeface="Arial-SGK-TV" pitchFamily="2" charset="0"/>
              </a:rPr>
              <a:t>va</a:t>
            </a:r>
            <a:endParaRPr lang="en-US" sz="6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699578" y="4115779"/>
            <a:ext cx="15152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latin typeface="Arial-SGK-TV" pitchFamily="2" charset="0"/>
                <a:cs typeface="Arial-SGK-TV" pitchFamily="2" charset="0"/>
              </a:rPr>
              <a:t>ve</a:t>
            </a:r>
            <a:endParaRPr lang="en-US" sz="6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367452" y="4115778"/>
            <a:ext cx="15152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latin typeface="Arial-SGK-TV" pitchFamily="2" charset="0"/>
                <a:cs typeface="Arial-SGK-TV" pitchFamily="2" charset="0"/>
              </a:rPr>
              <a:t>vê</a:t>
            </a:r>
            <a:endParaRPr lang="en-US" sz="6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959035" y="4115777"/>
            <a:ext cx="15152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latin typeface="Arial-SGK-TV" pitchFamily="2" charset="0"/>
                <a:cs typeface="Arial-SGK-TV" pitchFamily="2" charset="0"/>
              </a:rPr>
              <a:t>vơ</a:t>
            </a:r>
            <a:endParaRPr lang="en-US" sz="6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044766" y="5229592"/>
            <a:ext cx="15152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latin typeface="Arial-SGK-TV" pitchFamily="2" charset="0"/>
                <a:cs typeface="Arial-SGK-TV" pitchFamily="2" charset="0"/>
              </a:rPr>
              <a:t>xa</a:t>
            </a:r>
            <a:endParaRPr lang="en-US" sz="6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624285" y="5186587"/>
            <a:ext cx="15152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latin typeface="Arial-SGK-TV" pitchFamily="2" charset="0"/>
                <a:cs typeface="Arial-SGK-TV" pitchFamily="2" charset="0"/>
              </a:rPr>
              <a:t>xe</a:t>
            </a:r>
            <a:endParaRPr lang="en-US" sz="6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367451" y="5149283"/>
            <a:ext cx="15152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latin typeface="Arial-SGK-TV" pitchFamily="2" charset="0"/>
                <a:cs typeface="Arial-SGK-TV" pitchFamily="2" charset="0"/>
              </a:rPr>
              <a:t>xê</a:t>
            </a:r>
            <a:endParaRPr lang="en-US" sz="6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996681" y="5125374"/>
            <a:ext cx="15152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latin typeface="Arial-SGK-TV" pitchFamily="2" charset="0"/>
                <a:cs typeface="Arial-SGK-TV" pitchFamily="2" charset="0"/>
              </a:rPr>
              <a:t>xơ</a:t>
            </a:r>
            <a:endParaRPr lang="en-US" sz="6000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667" b="22000" l="4832" r="312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98" t="14735" r="68676" b="77143"/>
          <a:stretch/>
        </p:blipFill>
        <p:spPr>
          <a:xfrm>
            <a:off x="-381122" y="-281693"/>
            <a:ext cx="3772745" cy="1656513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8799693" y="3123991"/>
            <a:ext cx="15983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latin typeface="Arial-SGK-TV" pitchFamily="2" charset="0"/>
                <a:cs typeface="Arial-SGK-TV" pitchFamily="2" charset="0"/>
              </a:rPr>
              <a:t>quơ</a:t>
            </a:r>
            <a:endParaRPr lang="en-US" sz="6000" dirty="0"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9249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2" grpId="0"/>
      <p:bldP spid="13" grpId="0"/>
      <p:bldP spid="14" grpId="0"/>
      <p:bldP spid="16" grpId="0"/>
      <p:bldP spid="21" grpId="0"/>
      <p:bldP spid="2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16133" b="15000"/>
          <a:stretch/>
        </p:blipFill>
        <p:spPr>
          <a:xfrm>
            <a:off x="130628" y="130628"/>
            <a:ext cx="10912112" cy="621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266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17237" b="15625"/>
          <a:stretch/>
        </p:blipFill>
        <p:spPr>
          <a:xfrm>
            <a:off x="426448" y="489857"/>
            <a:ext cx="10768421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955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37013" y="1"/>
            <a:ext cx="4363243" cy="111831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buNone/>
              <a:defRPr/>
            </a:pPr>
            <a:r>
              <a:rPr lang="en-US" sz="6667" b="1" kern="0" dirty="0" err="1">
                <a:solidFill>
                  <a:srgbClr val="000000"/>
                </a:solidFill>
                <a:latin typeface="r0c0i Linotte" pitchFamily="2" charset="0"/>
                <a:cs typeface="Arial"/>
                <a:sym typeface="Arial"/>
              </a:rPr>
              <a:t>Dặn</a:t>
            </a:r>
            <a:r>
              <a:rPr lang="en-US" sz="6667" b="1" kern="0" dirty="0">
                <a:solidFill>
                  <a:srgbClr val="000000"/>
                </a:solidFill>
                <a:latin typeface="r0c0i Linotte" pitchFamily="2" charset="0"/>
                <a:cs typeface="Arial"/>
                <a:sym typeface="Arial"/>
              </a:rPr>
              <a:t> </a:t>
            </a:r>
            <a:r>
              <a:rPr lang="en-US" sz="6667" b="1" kern="0" dirty="0" err="1">
                <a:solidFill>
                  <a:srgbClr val="000000"/>
                </a:solidFill>
                <a:latin typeface="r0c0i Linotte" pitchFamily="2" charset="0"/>
                <a:cs typeface="Arial"/>
                <a:sym typeface="Arial"/>
              </a:rPr>
              <a:t>dò</a:t>
            </a:r>
            <a:endParaRPr lang="en-US" sz="6667" b="1" kern="0" dirty="0">
              <a:solidFill>
                <a:srgbClr val="000000"/>
              </a:solidFill>
              <a:latin typeface="r0c0i Linotte" pitchFamily="2" charset="0"/>
              <a:cs typeface="Arial"/>
              <a:sym typeface="Arial"/>
            </a:endParaRPr>
          </a:p>
        </p:txBody>
      </p:sp>
      <p:sp>
        <p:nvSpPr>
          <p:cNvPr id="5" name="Rectangle: Rounded Corners 4"/>
          <p:cNvSpPr/>
          <p:nvPr/>
        </p:nvSpPr>
        <p:spPr>
          <a:xfrm>
            <a:off x="1417638" y="1198563"/>
            <a:ext cx="9542463" cy="100171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733" dirty="0" err="1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Hoµn</a:t>
            </a:r>
            <a:r>
              <a:rPr lang="en-US" sz="3733" dirty="0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 </a:t>
            </a:r>
            <a:r>
              <a:rPr lang="en-US" sz="3733" dirty="0" err="1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thµnh</a:t>
            </a:r>
            <a:r>
              <a:rPr lang="en-US" sz="3733" dirty="0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 </a:t>
            </a:r>
            <a:r>
              <a:rPr lang="en-US" sz="3733" dirty="0" err="1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phÇn</a:t>
            </a:r>
            <a:r>
              <a:rPr lang="en-US" sz="3733" dirty="0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 </a:t>
            </a:r>
            <a:r>
              <a:rPr lang="en-US" sz="3733" dirty="0" err="1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bµi</a:t>
            </a:r>
            <a:r>
              <a:rPr lang="en-US" sz="3733" dirty="0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 </a:t>
            </a:r>
            <a:r>
              <a:rPr lang="en-US" sz="3733" dirty="0" err="1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tËp</a:t>
            </a:r>
            <a:r>
              <a:rPr lang="en-US" sz="3733" dirty="0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 «n </a:t>
            </a:r>
            <a:r>
              <a:rPr lang="en-US" sz="3733" dirty="0" err="1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luyÖn</a:t>
            </a:r>
            <a:r>
              <a:rPr lang="en-US" sz="3733" dirty="0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.</a:t>
            </a:r>
          </a:p>
        </p:txBody>
      </p:sp>
      <p:sp>
        <p:nvSpPr>
          <p:cNvPr id="9" name="Rectangle: Rounded Corners 8"/>
          <p:cNvSpPr/>
          <p:nvPr/>
        </p:nvSpPr>
        <p:spPr>
          <a:xfrm>
            <a:off x="1417639" y="2819400"/>
            <a:ext cx="9637712" cy="146633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733" dirty="0" err="1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ChuÈn</a:t>
            </a:r>
            <a:r>
              <a:rPr lang="en-US" sz="3733" dirty="0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 </a:t>
            </a:r>
            <a:r>
              <a:rPr lang="en-US" sz="3733" dirty="0" err="1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bÞ</a:t>
            </a:r>
            <a:r>
              <a:rPr lang="en-US" sz="3733" dirty="0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 ®</a:t>
            </a:r>
            <a:r>
              <a:rPr lang="en-US" sz="3733" dirty="0" err="1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Çy</a:t>
            </a:r>
            <a:r>
              <a:rPr lang="en-US" sz="3733" dirty="0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 ®ñ ®å </a:t>
            </a:r>
            <a:r>
              <a:rPr lang="en-US" sz="3733" dirty="0" err="1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dïng</a:t>
            </a:r>
            <a:r>
              <a:rPr lang="en-US" sz="3733" dirty="0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 vµ </a:t>
            </a:r>
            <a:r>
              <a:rPr lang="en-US" sz="3733" dirty="0" err="1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s¸ch</a:t>
            </a:r>
            <a:r>
              <a:rPr lang="en-US" sz="3733" dirty="0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 </a:t>
            </a:r>
            <a:r>
              <a:rPr lang="en-US" sz="3733" dirty="0" err="1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vë</a:t>
            </a:r>
            <a:r>
              <a:rPr lang="en-US" sz="3733" dirty="0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 </a:t>
            </a:r>
            <a:r>
              <a:rPr lang="en-US" sz="3733" dirty="0" err="1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cho</a:t>
            </a:r>
            <a:r>
              <a:rPr lang="en-US" sz="3733" dirty="0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 </a:t>
            </a:r>
            <a:r>
              <a:rPr lang="en-US" sz="3733" dirty="0" err="1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buæi</a:t>
            </a:r>
            <a:r>
              <a:rPr lang="en-US" sz="3733" dirty="0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 </a:t>
            </a:r>
            <a:r>
              <a:rPr lang="en-US" sz="3733" dirty="0" err="1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häc</a:t>
            </a:r>
            <a:r>
              <a:rPr lang="en-US" sz="3733" dirty="0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 </a:t>
            </a:r>
            <a:r>
              <a:rPr lang="en-US" sz="3733" dirty="0" err="1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sau</a:t>
            </a:r>
            <a:r>
              <a:rPr lang="en-US" sz="3733" dirty="0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.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40646" y="2640473"/>
            <a:ext cx="1467879" cy="1449651"/>
            <a:chOff x="7117328" y="1191058"/>
            <a:chExt cx="1582209" cy="1582209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16" name="Oval 15"/>
            <p:cNvSpPr/>
            <p:nvPr/>
          </p:nvSpPr>
          <p:spPr>
            <a:xfrm>
              <a:off x="7117328" y="1191058"/>
              <a:ext cx="1582209" cy="1582209"/>
            </a:xfrm>
            <a:prstGeom prst="ellipse">
              <a:avLst/>
            </a:prstGeom>
            <a:blipFill rotWithShape="0">
              <a:blip r:embed="rId2"/>
              <a:srcRect/>
              <a:stretch>
                <a:fillRect l="-28000" r="-28000"/>
              </a:stretch>
            </a:blipFill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Oval 4"/>
            <p:cNvSpPr txBox="1"/>
            <p:nvPr/>
          </p:nvSpPr>
          <p:spPr>
            <a:xfrm>
              <a:off x="7349037" y="1422767"/>
              <a:ext cx="1118791" cy="111879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59267" tIns="59267" rIns="59267" bIns="59267" spcCol="1270" anchor="ctr"/>
            <a:lstStyle/>
            <a:p>
              <a:pPr algn="ctr" defTabSz="1555712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endParaRPr lang="en-US" sz="3467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21842" y="917386"/>
            <a:ext cx="1467879" cy="1424879"/>
            <a:chOff x="2887265" y="808"/>
            <a:chExt cx="2353468" cy="2353468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19" name="Oval 18"/>
            <p:cNvSpPr/>
            <p:nvPr/>
          </p:nvSpPr>
          <p:spPr>
            <a:xfrm>
              <a:off x="2887265" y="808"/>
              <a:ext cx="2353468" cy="2353468"/>
            </a:xfrm>
            <a:prstGeom prst="ellipse">
              <a:avLst/>
            </a:prstGeom>
            <a:blipFill rotWithShape="0">
              <a:blip r:embed="rId3"/>
              <a:srcRect/>
              <a:stretch>
                <a:fillRect l="-6000" r="-6000"/>
              </a:stretch>
            </a:blipFill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Oval 4"/>
            <p:cNvSpPr txBox="1"/>
            <p:nvPr/>
          </p:nvSpPr>
          <p:spPr>
            <a:xfrm>
              <a:off x="3231922" y="345465"/>
              <a:ext cx="1664154" cy="166415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89747" tIns="89747" rIns="89747" bIns="89747" spcCol="1270" anchor="ctr"/>
            <a:lstStyle/>
            <a:p>
              <a:pPr algn="ctr" defTabSz="2355792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endParaRPr lang="en-US" sz="5333">
                <a:solidFill>
                  <a:prstClr val="white"/>
                </a:solidFill>
              </a:endParaRPr>
            </a:p>
          </p:txBody>
        </p:sp>
      </p:grpSp>
      <p:sp>
        <p:nvSpPr>
          <p:cNvPr id="24" name="Rectangle: Rounded Corners 23"/>
          <p:cNvSpPr/>
          <p:nvPr/>
        </p:nvSpPr>
        <p:spPr>
          <a:xfrm>
            <a:off x="1444626" y="4667252"/>
            <a:ext cx="9636125" cy="135254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733" dirty="0" err="1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Nhê</a:t>
            </a:r>
            <a:r>
              <a:rPr lang="en-US" sz="3733" dirty="0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 </a:t>
            </a:r>
            <a:r>
              <a:rPr lang="en-US" sz="3733" dirty="0" err="1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bè</a:t>
            </a:r>
            <a:r>
              <a:rPr lang="en-US" sz="3733" dirty="0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 </a:t>
            </a:r>
            <a:r>
              <a:rPr lang="en-US" sz="3733" dirty="0" err="1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mÑ</a:t>
            </a:r>
            <a:r>
              <a:rPr lang="en-US" sz="3733" dirty="0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 </a:t>
            </a:r>
            <a:r>
              <a:rPr lang="en-US" sz="3733" dirty="0" err="1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chôp</a:t>
            </a:r>
            <a:r>
              <a:rPr lang="en-US" sz="3733" dirty="0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 </a:t>
            </a:r>
            <a:r>
              <a:rPr lang="en-US" sz="3733" dirty="0" err="1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phiÕu</a:t>
            </a:r>
            <a:r>
              <a:rPr lang="en-US" sz="3733" dirty="0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 </a:t>
            </a:r>
            <a:r>
              <a:rPr lang="en-US" sz="3733" dirty="0" err="1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bµi</a:t>
            </a:r>
            <a:r>
              <a:rPr lang="en-US" sz="3733" dirty="0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 vµ </a:t>
            </a:r>
            <a:r>
              <a:rPr lang="en-US" sz="3733" dirty="0" err="1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göi</a:t>
            </a:r>
            <a:r>
              <a:rPr lang="en-US" sz="3733" dirty="0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 qua </a:t>
            </a:r>
            <a:r>
              <a:rPr lang="en-US" sz="3733" dirty="0" err="1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Azota</a:t>
            </a:r>
            <a:r>
              <a:rPr lang="en-US" sz="3733" dirty="0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.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40646" y="4427940"/>
            <a:ext cx="1467879" cy="1449651"/>
            <a:chOff x="4880197" y="1086114"/>
            <a:chExt cx="3246437" cy="3246437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26" name="Oval 25"/>
            <p:cNvSpPr/>
            <p:nvPr/>
          </p:nvSpPr>
          <p:spPr>
            <a:xfrm>
              <a:off x="4880197" y="1086114"/>
              <a:ext cx="3246437" cy="3246437"/>
            </a:xfrm>
            <a:prstGeom prst="ellipse">
              <a:avLst/>
            </a:prstGeom>
            <a:blipFill rotWithShape="0">
              <a:blip r:embed="rId4"/>
              <a:srcRect/>
              <a:stretch>
                <a:fillRect l="-11000" r="-11000"/>
              </a:stretch>
            </a:blipFill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7" name="Oval 4"/>
            <p:cNvSpPr txBox="1"/>
            <p:nvPr/>
          </p:nvSpPr>
          <p:spPr>
            <a:xfrm>
              <a:off x="5355627" y="1561544"/>
              <a:ext cx="2295577" cy="2295577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10067" tIns="110067" rIns="110067" bIns="110067" spcCol="1270" anchor="ctr"/>
            <a:lstStyle/>
            <a:p>
              <a:pPr algn="ctr" defTabSz="2889178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endParaRPr lang="en-US" sz="6533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82827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2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727" b="23273" l="3220" r="350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719" r="65499" b="76932"/>
          <a:stretch/>
        </p:blipFill>
        <p:spPr>
          <a:xfrm>
            <a:off x="-367556" y="116113"/>
            <a:ext cx="3460265" cy="91440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89828" y="270265"/>
            <a:ext cx="51380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Kiến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dế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mèn</a:t>
            </a:r>
            <a:endParaRPr lang="en-US" sz="4000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6182" b="54424" l="5396" r="522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68" t="26455" r="47326" b="45820"/>
          <a:stretch/>
        </p:blipFill>
        <p:spPr>
          <a:xfrm>
            <a:off x="-367555" y="773870"/>
            <a:ext cx="6623212" cy="339940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96" t="27514" r="5502" b="45691"/>
          <a:stretch/>
        </p:blipFill>
        <p:spPr>
          <a:xfrm>
            <a:off x="5922112" y="922271"/>
            <a:ext cx="6370035" cy="322125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7939" b="84788" l="7311" r="528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50" t="57778" r="47265" b="15132"/>
          <a:stretch/>
        </p:blipFill>
        <p:spPr>
          <a:xfrm>
            <a:off x="-147134" y="3881658"/>
            <a:ext cx="6402791" cy="297634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182" b="86061" l="50044" r="943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8201" r="5630" b="13862"/>
          <a:stretch/>
        </p:blipFill>
        <p:spPr>
          <a:xfrm>
            <a:off x="5922113" y="3881658"/>
            <a:ext cx="6370035" cy="3128742"/>
          </a:xfrm>
          <a:prstGeom prst="rect">
            <a:avLst/>
          </a:prstGeom>
        </p:spPr>
      </p:pic>
      <p:pic>
        <p:nvPicPr>
          <p:cNvPr id="2" name="Kiến và dế mè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215404" y="1642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703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8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970" b="56970" l="0" r="3434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1715" r="66176" b="43619"/>
          <a:stretch/>
        </p:blipFill>
        <p:spPr>
          <a:xfrm rot="21276334">
            <a:off x="436056" y="508656"/>
            <a:ext cx="3919866" cy="2419090"/>
          </a:xfrm>
          <a:prstGeom prst="rect">
            <a:avLst/>
          </a:prstGeom>
        </p:spPr>
      </p:pic>
      <p:graphicFrame>
        <p:nvGraphicFramePr>
          <p:cNvPr id="3" name="Object 2"/>
          <p:cNvGraphicFramePr>
            <a:graphicFrameLocks noChangeAspect="1"/>
          </p:cNvGraphicFramePr>
          <p:nvPr>
            <p:extLst/>
          </p:nvPr>
        </p:nvGraphicFramePr>
        <p:xfrm>
          <a:off x="75089" y="0"/>
          <a:ext cx="1428750" cy="175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60" name="Clip" r:id="rId5" imgW="1278331" imgH="1273759" progId="">
                  <p:embed/>
                </p:oleObj>
              </mc:Choice>
              <mc:Fallback>
                <p:oleObj name="Clip" r:id="rId5" imgW="1278331" imgH="1273759" progId="">
                  <p:embed/>
                  <p:pic>
                    <p:nvPicPr>
                      <p:cNvPr id="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089" y="0"/>
                        <a:ext cx="1428750" cy="1752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/>
          </p:nvPr>
        </p:nvGraphicFramePr>
        <p:xfrm>
          <a:off x="10757262" y="4800600"/>
          <a:ext cx="1143000" cy="205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61" name="Clip" r:id="rId7" imgW="1999793" imgH="1831543" progId="">
                  <p:embed/>
                </p:oleObj>
              </mc:Choice>
              <mc:Fallback>
                <p:oleObj name="Clip" r:id="rId7" imgW="1999793" imgH="1831543" progId="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57262" y="4800600"/>
                        <a:ext cx="1143000" cy="2057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788" b="54364" l="33909" r="652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824" t="40952" r="34728" b="45714"/>
          <a:stretch/>
        </p:blipFill>
        <p:spPr>
          <a:xfrm rot="291893">
            <a:off x="4477150" y="629321"/>
            <a:ext cx="3722862" cy="22465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182" b="56788" l="64107" r="988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459" t="42095" b="43238"/>
          <a:stretch/>
        </p:blipFill>
        <p:spPr>
          <a:xfrm rot="405221">
            <a:off x="8085855" y="444884"/>
            <a:ext cx="4218864" cy="25466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4909" b="67576" l="22002" r="5824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556" t="54902" r="41165" b="32941"/>
          <a:stretch/>
        </p:blipFill>
        <p:spPr>
          <a:xfrm rot="451125">
            <a:off x="2728045" y="2805687"/>
            <a:ext cx="3925575" cy="187219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6303" b="70364" l="61001" r="944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069" t="56078" r="5163" b="30196"/>
          <a:stretch/>
        </p:blipFill>
        <p:spPr>
          <a:xfrm>
            <a:off x="8138669" y="3029692"/>
            <a:ext cx="3696543" cy="213849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727" b="76970" l="3710" r="3459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4706" r="61535" b="21569"/>
          <a:stretch/>
        </p:blipFill>
        <p:spPr>
          <a:xfrm>
            <a:off x="-101600" y="4303376"/>
            <a:ext cx="3971689" cy="201706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061" b="80000" l="38568" r="663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465" t="65882" r="28884" b="20392"/>
          <a:stretch/>
        </p:blipFill>
        <p:spPr>
          <a:xfrm rot="21241179">
            <a:off x="4831917" y="4487754"/>
            <a:ext cx="3653524" cy="2185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157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40569" y="5375488"/>
            <a:ext cx="54602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phố</a:t>
            </a:r>
            <a:r>
              <a:rPr lang="en-US" sz="48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cổ</a:t>
            </a:r>
            <a:endParaRPr lang="en-US" sz="48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8203" name="Picture 11" descr="Về Phố cổ Hội An - Báo Cần Thơ Onl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0041" y="455786"/>
            <a:ext cx="5702626" cy="43871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5" name="Picture 13" descr="Mất hồn Phố cổ Hội An | Bất động sả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508" y="455786"/>
            <a:ext cx="6011391" cy="43871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2270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926080" y="5646420"/>
            <a:ext cx="54602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qua </a:t>
            </a:r>
            <a:r>
              <a:rPr lang="en-US" sz="48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phà</a:t>
            </a:r>
            <a:endParaRPr lang="en-US" sz="48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9227" name="Picture 11" descr="Qua phà, những điều cần biết để đảm bảo an toàn – Kiến Thức Giao Thô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591" y="128939"/>
            <a:ext cx="5574134" cy="45220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9" name="Picture 13" descr="Mơ thấy đi phà qua sông điềm báo gì, đánh con lô đề gì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6572" y="241300"/>
            <a:ext cx="5879629" cy="44097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5402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2926080" y="5646420"/>
            <a:ext cx="54602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vỉa</a:t>
            </a:r>
            <a:r>
              <a:rPr lang="en-US" sz="48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hè</a:t>
            </a:r>
            <a:endParaRPr lang="en-US" sz="48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10253" name="Picture 13" descr="Thuyết minh biện pháp thi công vỉa hè trong công trình giao thông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65" y="210255"/>
            <a:ext cx="5723602" cy="467783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7" name="Picture 17" descr="Kinh nghiệm quản lý vỉa hè tại các đô thị thế giới - Bài 1: Xử lý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1401" y="251178"/>
            <a:ext cx="5984401" cy="46369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6704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926080" y="5646420"/>
            <a:ext cx="54602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đ</a:t>
            </a:r>
            <a:r>
              <a:rPr lang="en-US" sz="48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á</a:t>
            </a:r>
            <a:r>
              <a:rPr lang="en-US" sz="48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quý</a:t>
            </a:r>
            <a:endParaRPr lang="en-US" sz="48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11279" name="Picture 15" descr="CHỌN ĐÁ QUÝ PHONG THỦY CHO 12 CON GIÁ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2089" y="488104"/>
            <a:ext cx="9083754" cy="47725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980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926080" y="5646420"/>
            <a:ext cx="54602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cổ</a:t>
            </a:r>
            <a:r>
              <a:rPr lang="en-US" sz="48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vũ</a:t>
            </a:r>
            <a:endParaRPr lang="en-US" sz="48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12303" name="Picture 15" descr="Mặc gì khi đi cổ vũ bóng đá để tránh kệch cỡm, phản cảm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341" y="338979"/>
            <a:ext cx="8965846" cy="503368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4260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/>
          </p:nvPr>
        </p:nvGraphicFramePr>
        <p:xfrm>
          <a:off x="75089" y="0"/>
          <a:ext cx="1428750" cy="175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40" name="Clip" r:id="rId5" imgW="1278331" imgH="1273759" progId="">
                  <p:embed/>
                </p:oleObj>
              </mc:Choice>
              <mc:Fallback>
                <p:oleObj name="Clip" r:id="rId5" imgW="1278331" imgH="1273759" progId="">
                  <p:embed/>
                  <p:pic>
                    <p:nvPicPr>
                      <p:cNvPr id="2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089" y="0"/>
                        <a:ext cx="1428750" cy="1752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/>
          </p:nvPr>
        </p:nvGraphicFramePr>
        <p:xfrm>
          <a:off x="10757262" y="4800600"/>
          <a:ext cx="1143000" cy="205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41" name="Clip" r:id="rId7" imgW="1999793" imgH="1831543" progId="">
                  <p:embed/>
                </p:oleObj>
              </mc:Choice>
              <mc:Fallback>
                <p:oleObj name="Clip" r:id="rId7" imgW="1999793" imgH="1831543" progId="">
                  <p:embed/>
                  <p:pic>
                    <p:nvPicPr>
                      <p:cNvPr id="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57262" y="4800600"/>
                        <a:ext cx="1143000" cy="2057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ounded Rectangle 4"/>
          <p:cNvSpPr/>
          <p:nvPr/>
        </p:nvSpPr>
        <p:spPr>
          <a:xfrm>
            <a:off x="348343" y="1074057"/>
            <a:ext cx="11190514" cy="4296229"/>
          </a:xfrm>
          <a:prstGeom prst="roundRect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just"/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5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5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5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5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Thọ</a:t>
            </a:r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5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Thọ</a:t>
            </a:r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chè</a:t>
            </a:r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cọ</a:t>
            </a:r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5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5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54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5032" y="2360695"/>
            <a:ext cx="15383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438204" y="2360695"/>
            <a:ext cx="15383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75392" y="2354205"/>
            <a:ext cx="15383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540962" y="3174165"/>
            <a:ext cx="15383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820466" y="3191257"/>
            <a:ext cx="15383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9903799" y="3174165"/>
            <a:ext cx="15383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Nhà bé ở thủ đô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34160" y="3515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160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67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1" grpId="0"/>
      <p:bldP spid="16" grpId="0"/>
      <p:bldP spid="17" grpId="0"/>
      <p:bldP spid="18" grpId="0"/>
      <p:bldP spid="19" grpId="0"/>
      <p:bldP spid="2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3">
      <a:majorFont>
        <a:latin typeface="Arial Black"/>
        <a:ea typeface="方正少儿简体"/>
        <a:cs typeface=""/>
      </a:majorFont>
      <a:minorFont>
        <a:latin typeface="Arial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D136222746B9DD4E9009FC74C2167E69" ma:contentTypeVersion="18" ma:contentTypeDescription="Tạo tài liệu mới." ma:contentTypeScope="" ma:versionID="b0d3dccb1dea67d89db10013b12d936c">
  <xsd:schema xmlns:xsd="http://www.w3.org/2001/XMLSchema" xmlns:xs="http://www.w3.org/2001/XMLSchema" xmlns:p="http://schemas.microsoft.com/office/2006/metadata/properties" xmlns:ns2="aa3bae8b-93bb-44fa-b79c-ae2e3c4b5ffa" xmlns:ns3="04428cd5-0689-4562-8eaa-c57d4739e61c" targetNamespace="http://schemas.microsoft.com/office/2006/metadata/properties" ma:root="true" ma:fieldsID="353ad8bc25002707c97d916ef9b53ee3" ns2:_="" ns3:_="">
    <xsd:import namespace="aa3bae8b-93bb-44fa-b79c-ae2e3c4b5ffa"/>
    <xsd:import namespace="04428cd5-0689-4562-8eaa-c57d4739e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3bae8b-93bb-44fa-b79c-ae2e3c4b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Thẻ Hình ảnh" ma:readOnly="false" ma:fieldId="{5cf76f15-5ced-4ddc-b409-7134ff3c332f}" ma:taxonomyMulti="true" ma:sspId="cf3ea938-e986-4cea-a2f1-1b2aaf1bc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28cd5-0689-4562-8eaa-c57d4739e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Chia sẻ Với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Chia sẻ Có Chi tiết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99e0b4f-fe1d-49af-b5a1-a3d49ef9e7f8}" ma:internalName="TaxCatchAll" ma:showField="CatchAllData" ma:web="04428cd5-0689-4562-8eaa-c57d4739e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3bae8b-93bb-44fa-b79c-ae2e3c4b5ffa">
      <Terms xmlns="http://schemas.microsoft.com/office/infopath/2007/PartnerControls"/>
    </lcf76f155ced4ddcb4097134ff3c332f>
    <TaxCatchAll xmlns="04428cd5-0689-4562-8eaa-c57d4739e61c" xsi:nil="true"/>
  </documentManagement>
</p:properties>
</file>

<file path=customXml/itemProps1.xml><?xml version="1.0" encoding="utf-8"?>
<ds:datastoreItem xmlns:ds="http://schemas.openxmlformats.org/officeDocument/2006/customXml" ds:itemID="{5E76726E-84A4-418C-AC3B-02F6C8F903CE}"/>
</file>

<file path=customXml/itemProps2.xml><?xml version="1.0" encoding="utf-8"?>
<ds:datastoreItem xmlns:ds="http://schemas.openxmlformats.org/officeDocument/2006/customXml" ds:itemID="{2EA4BA56-64AB-417F-958C-A86E1F362288}"/>
</file>

<file path=customXml/itemProps3.xml><?xml version="1.0" encoding="utf-8"?>
<ds:datastoreItem xmlns:ds="http://schemas.openxmlformats.org/officeDocument/2006/customXml" ds:itemID="{E5E80AAC-3449-4AEA-BDA5-3DF2540A3CB0}"/>
</file>

<file path=docProps/app.xml><?xml version="1.0" encoding="utf-8"?>
<Properties xmlns="http://schemas.openxmlformats.org/officeDocument/2006/extended-properties" xmlns:vt="http://schemas.openxmlformats.org/officeDocument/2006/docPropsVTypes">
  <TotalTime>597</TotalTime>
  <Words>253</Words>
  <Application>Microsoft Office PowerPoint</Application>
  <PresentationFormat>Widescreen</PresentationFormat>
  <Paragraphs>59</Paragraphs>
  <Slides>23</Slides>
  <Notes>2</Notes>
  <HiddenSlides>0</HiddenSlides>
  <MMClips>4</MMClips>
  <ScaleCrop>false</ScaleCrop>
  <HeadingPairs>
    <vt:vector size="8" baseType="variant">
      <vt:variant>
        <vt:lpstr>Fonts Used</vt:lpstr>
      </vt:variant>
      <vt:variant>
        <vt:i4>25</vt:i4>
      </vt:variant>
      <vt:variant>
        <vt:lpstr>Theme</vt:lpstr>
      </vt:variant>
      <vt:variant>
        <vt:i4>6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55" baseType="lpstr">
      <vt:lpstr>宋体</vt:lpstr>
      <vt:lpstr>.VnAvant</vt:lpstr>
      <vt:lpstr>Arial</vt:lpstr>
      <vt:lpstr>Arial Black</vt:lpstr>
      <vt:lpstr>Arial-Rounded</vt:lpstr>
      <vt:lpstr>Arial-SGK-TV</vt:lpstr>
      <vt:lpstr>Arvo</vt:lpstr>
      <vt:lpstr>Averta Std CY Bold</vt:lpstr>
      <vt:lpstr>Calibri</vt:lpstr>
      <vt:lpstr>Calibri Light</vt:lpstr>
      <vt:lpstr>Cambria</vt:lpstr>
      <vt:lpstr>Lato Hairline</vt:lpstr>
      <vt:lpstr>Lato Light</vt:lpstr>
      <vt:lpstr>Lato Regular</vt:lpstr>
      <vt:lpstr>Montserrat Medium</vt:lpstr>
      <vt:lpstr>Patrick Hand SC</vt:lpstr>
      <vt:lpstr>Quicksand Medium</vt:lpstr>
      <vt:lpstr>r0c0i Linotte</vt:lpstr>
      <vt:lpstr>RomanD</vt:lpstr>
      <vt:lpstr>Times New Roman</vt:lpstr>
      <vt:lpstr>方正卡通简体</vt:lpstr>
      <vt:lpstr>方正少儿简体</vt:lpstr>
      <vt:lpstr>方正黑体简体</vt:lpstr>
      <vt:lpstr>等线</vt:lpstr>
      <vt:lpstr>等线 Light</vt:lpstr>
      <vt:lpstr>Office Theme</vt:lpstr>
      <vt:lpstr>2_Office 主题​​</vt:lpstr>
      <vt:lpstr>Hoạt động</vt:lpstr>
      <vt:lpstr>1_Hoạt động</vt:lpstr>
      <vt:lpstr>2_Hoạt động</vt:lpstr>
      <vt:lpstr>1_Office 主题​​</vt:lpstr>
      <vt:lpstr>Clip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Minh Phuong</dc:creator>
  <cp:lastModifiedBy>HP</cp:lastModifiedBy>
  <cp:revision>62</cp:revision>
  <dcterms:created xsi:type="dcterms:W3CDTF">2020-08-14T15:19:07Z</dcterms:created>
  <dcterms:modified xsi:type="dcterms:W3CDTF">2021-10-29T02:42:53Z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0x010100D136222746B9DD4E9009FC74C2167E69</vt:lpwstr>
  </property>
</Properties>
</file>