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7" r:id="rId2"/>
    <p:sldMasterId id="2147483729" r:id="rId3"/>
    <p:sldMasterId id="2147483741" r:id="rId4"/>
  </p:sldMasterIdLst>
  <p:notesMasterIdLst>
    <p:notesMasterId r:id="rId37"/>
  </p:notesMasterIdLst>
  <p:sldIdLst>
    <p:sldId id="329" r:id="rId5"/>
    <p:sldId id="267" r:id="rId6"/>
    <p:sldId id="257" r:id="rId7"/>
    <p:sldId id="258" r:id="rId8"/>
    <p:sldId id="259" r:id="rId9"/>
    <p:sldId id="261" r:id="rId10"/>
    <p:sldId id="269" r:id="rId11"/>
    <p:sldId id="308" r:id="rId12"/>
    <p:sldId id="345" r:id="rId13"/>
    <p:sldId id="306" r:id="rId14"/>
    <p:sldId id="286" r:id="rId15"/>
    <p:sldId id="311" r:id="rId16"/>
    <p:sldId id="285" r:id="rId17"/>
    <p:sldId id="367" r:id="rId18"/>
    <p:sldId id="383" r:id="rId19"/>
    <p:sldId id="387" r:id="rId20"/>
    <p:sldId id="347" r:id="rId21"/>
    <p:sldId id="385" r:id="rId22"/>
    <p:sldId id="379" r:id="rId23"/>
    <p:sldId id="377" r:id="rId24"/>
    <p:sldId id="378" r:id="rId25"/>
    <p:sldId id="328" r:id="rId26"/>
    <p:sldId id="327" r:id="rId27"/>
    <p:sldId id="313" r:id="rId28"/>
    <p:sldId id="380" r:id="rId29"/>
    <p:sldId id="315" r:id="rId30"/>
    <p:sldId id="381" r:id="rId31"/>
    <p:sldId id="386" r:id="rId32"/>
    <p:sldId id="382" r:id="rId33"/>
    <p:sldId id="339" r:id="rId34"/>
    <p:sldId id="337" r:id="rId35"/>
    <p:sldId id="321" r:id="rId3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88" d="100"/>
          <a:sy n="88" d="100"/>
        </p:scale>
        <p:origin x="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ustomXml" Target="../customXml/item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ustomXml" Target="../customXml/item2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5E8EB-2C0B-4736-BE63-D2117613EA01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F4AC9-0182-4F4F-8A5A-96E0B187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4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846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B8E217A-3972-4C06-9A52-4FBBDC17E39C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3206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10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1550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0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5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12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29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082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6446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895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663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627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866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667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13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22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076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46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58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24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5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56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99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432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04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33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0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3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62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14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9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648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281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104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89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2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89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93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103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64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02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7F1A-B1E3-478D-9B84-95D6BA6DE76A}" type="datetimeFigureOut">
              <a:rPr lang="vi-VN" smtClean="0"/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1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4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2.wdp"/><Relationship Id="rId18" Type="http://schemas.openxmlformats.org/officeDocument/2006/relationships/image" Target="../media/image51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microsoft.com/office/2007/relationships/media" Target="../media/media7.m4a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5" Type="http://schemas.microsoft.com/office/2007/relationships/hdphoto" Target="../media/hdphoto13.wdp"/><Relationship Id="rId10" Type="http://schemas.openxmlformats.org/officeDocument/2006/relationships/image" Target="../media/image46.png"/><Relationship Id="rId19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microsoft.com/office/2007/relationships/hdphoto" Target="../media/hdphoto10.wdp"/><Relationship Id="rId1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DDA6401-D580-4702-A804-3DA293A76F34}"/>
              </a:ext>
            </a:extLst>
          </p:cNvPr>
          <p:cNvGrpSpPr/>
          <p:nvPr/>
        </p:nvGrpSpPr>
        <p:grpSpPr>
          <a:xfrm>
            <a:off x="474646" y="1421763"/>
            <a:ext cx="10881320" cy="3830110"/>
            <a:chOff x="2367790" y="1139209"/>
            <a:chExt cx="4303486" cy="2872582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xmlns="" id="{CF9B5F26-C68A-40CB-8CE6-163B3A810E66}"/>
                </a:ext>
              </a:extLst>
            </p:cNvPr>
            <p:cNvSpPr/>
            <p:nvPr/>
          </p:nvSpPr>
          <p:spPr>
            <a:xfrm>
              <a:off x="2367790" y="1146871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0" dirty="0">
                <a:solidFill>
                  <a:srgbClr val="E52D56"/>
                </a:solidFill>
                <a:latin typeface="Quicksand Medium" panose="00000600000000000000" pitchFamily="2" charset="0"/>
                <a:cs typeface="Lato" panose="020F0502020204030203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62FC24A-C1BC-4049-B9AC-05090292FCAC}"/>
              </a:ext>
            </a:extLst>
          </p:cNvPr>
          <p:cNvSpPr txBox="1"/>
          <p:nvPr/>
        </p:nvSpPr>
        <p:spPr>
          <a:xfrm>
            <a:off x="2446513" y="1936009"/>
            <a:ext cx="152281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7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7C99A2-5EEC-4FB8-BFF6-FA20A4BACC37}"/>
              </a:ext>
            </a:extLst>
          </p:cNvPr>
          <p:cNvSpPr txBox="1"/>
          <p:nvPr/>
        </p:nvSpPr>
        <p:spPr>
          <a:xfrm>
            <a:off x="6792938" y="2151452"/>
            <a:ext cx="4312321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9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5137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2188028" y="2762704"/>
            <a:ext cx="7467600" cy="2885167"/>
            <a:chOff x="384" y="1680"/>
            <a:chExt cx="1680" cy="9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234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latin typeface="Arial" panose="020B0604020202020204" pitchFamily="34" charset="0"/>
              </a:endParaRPr>
            </a:p>
          </p:txBody>
        </p:sp>
        <p:sp>
          <p:nvSpPr>
            <p:cNvPr id="9235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latin typeface="Arial" panose="020B0604020202020204" pitchFamily="34" charset="0"/>
              </a:endParaRPr>
            </a:p>
          </p:txBody>
        </p:sp>
      </p:grp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5796819" y="1081928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33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</a:t>
            </a:r>
            <a:endParaRPr lang="en-US" sz="5400" b="1" dirty="0">
              <a:solidFill>
                <a:srgbClr val="FF33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3713163" y="2923268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</a:t>
            </a:r>
            <a:endParaRPr lang="en-US" sz="5400" b="1" dirty="0">
              <a:solidFill>
                <a:srgbClr val="0000CC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7320819" y="2923267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907733" y="4326415"/>
            <a:ext cx="22415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ý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84625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qu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ỵ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44916" y="3628239"/>
            <a:ext cx="2533977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ý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9BDAC72-E355-475F-95C8-74F6ECE22B41}"/>
              </a:ext>
            </a:extLst>
          </p:cNvPr>
          <p:cNvSpPr/>
          <p:nvPr/>
        </p:nvSpPr>
        <p:spPr>
          <a:xfrm>
            <a:off x="1541474" y="74507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qu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6BFEEE-F068-4900-AFC3-362D8BD46F6F}"/>
              </a:ext>
            </a:extLst>
          </p:cNvPr>
          <p:cNvSpPr/>
          <p:nvPr/>
        </p:nvSpPr>
        <p:spPr>
          <a:xfrm>
            <a:off x="1531389" y="3628239"/>
            <a:ext cx="2541864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qu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ỹ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965599-6A49-4080-BED3-B260293A6109}"/>
              </a:ext>
            </a:extLst>
          </p:cNvPr>
          <p:cNvSpPr/>
          <p:nvPr/>
        </p:nvSpPr>
        <p:spPr>
          <a:xfrm>
            <a:off x="5084625" y="745070"/>
            <a:ext cx="2687675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qu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ỳ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C32F35E-1723-47CC-B975-4F7862BCB818}"/>
              </a:ext>
            </a:extLst>
          </p:cNvPr>
          <p:cNvSpPr/>
          <p:nvPr/>
        </p:nvSpPr>
        <p:spPr>
          <a:xfrm>
            <a:off x="8444916" y="74507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qu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ý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A09ED9-8554-4824-9A93-A519C1EDA8C4}"/>
              </a:ext>
            </a:extLst>
          </p:cNvPr>
          <p:cNvSpPr/>
          <p:nvPr/>
        </p:nvSpPr>
        <p:spPr>
          <a:xfrm>
            <a:off x="8444916" y="745070"/>
            <a:ext cx="2348919" cy="13338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qu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ý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A6DFBE-1566-4492-8E5D-5443E09DD8A0}"/>
              </a:ext>
            </a:extLst>
          </p:cNvPr>
          <p:cNvSpPr/>
          <p:nvPr/>
        </p:nvSpPr>
        <p:spPr>
          <a:xfrm>
            <a:off x="5084625" y="3628239"/>
            <a:ext cx="2348919" cy="13338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qu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ỵ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BDF289-9568-416C-A859-94A483D39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342775"/>
            <a:ext cx="1699722" cy="885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FD6A39-8E8A-494B-A587-CA16DC7F5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95" y="1227863"/>
            <a:ext cx="2483999" cy="3995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2AB27E-323F-46D4-8E41-01411CBC3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1227864"/>
            <a:ext cx="3263694" cy="3995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4C3D30-7E9A-4ADD-963C-25CC0CBFA1D0}"/>
              </a:ext>
            </a:extLst>
          </p:cNvPr>
          <p:cNvSpPr txBox="1"/>
          <p:nvPr/>
        </p:nvSpPr>
        <p:spPr>
          <a:xfrm>
            <a:off x="1421047" y="54727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226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07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4879053518754249">
            <a:hlinkClick r:id="" action="ppaction://media"/>
            <a:extLst>
              <a:ext uri="{FF2B5EF4-FFF2-40B4-BE49-F238E27FC236}">
                <a16:creationId xmlns:a16="http://schemas.microsoft.com/office/drawing/2014/main" xmlns="" id="{94009E9D-28FA-47AF-BC94-EEFE900E6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325" y="414068"/>
            <a:ext cx="10451872" cy="59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BDF289-9568-416C-A859-94A483D39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342775"/>
            <a:ext cx="1699722" cy="885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FD6A39-8E8A-494B-A587-CA16DC7F5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95" y="1227863"/>
            <a:ext cx="2483999" cy="3995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2AB27E-323F-46D4-8E41-01411CBC3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1227864"/>
            <a:ext cx="3263694" cy="3995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0CC701-D8C7-4592-B8AC-8D5ADB77A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12" y="1282478"/>
            <a:ext cx="2616554" cy="3886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4C3D30-7E9A-4ADD-963C-25CC0CBFA1D0}"/>
              </a:ext>
            </a:extLst>
          </p:cNvPr>
          <p:cNvSpPr txBox="1"/>
          <p:nvPr/>
        </p:nvSpPr>
        <p:spPr>
          <a:xfrm>
            <a:off x="1421047" y="54727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226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5820AB-897F-489D-ACFA-D54F3DBCABCC}"/>
              </a:ext>
            </a:extLst>
          </p:cNvPr>
          <p:cNvSpPr txBox="1"/>
          <p:nvPr/>
        </p:nvSpPr>
        <p:spPr>
          <a:xfrm>
            <a:off x="8873830" y="5472755"/>
            <a:ext cx="2226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496C6E-2E4A-4320-A2B0-2718CAAAB15E}"/>
              </a:ext>
            </a:extLst>
          </p:cNvPr>
          <p:cNvSpPr txBox="1"/>
          <p:nvPr/>
        </p:nvSpPr>
        <p:spPr>
          <a:xfrm>
            <a:off x="1421047" y="5478142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70A4FB-4AD8-454E-B3C0-10A8CD2A4BAF}"/>
              </a:ext>
            </a:extLst>
          </p:cNvPr>
          <p:cNvSpPr txBox="1"/>
          <p:nvPr/>
        </p:nvSpPr>
        <p:spPr>
          <a:xfrm>
            <a:off x="5766447" y="5486006"/>
            <a:ext cx="163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quy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7C016C-04A3-494E-B616-32AE721DDE39}"/>
              </a:ext>
            </a:extLst>
          </p:cNvPr>
          <p:cNvSpPr txBox="1"/>
          <p:nvPr/>
        </p:nvSpPr>
        <p:spPr>
          <a:xfrm>
            <a:off x="9796615" y="5470239"/>
            <a:ext cx="1885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quy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5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0D5E52-3966-483E-8D18-311BD600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04" y="469212"/>
            <a:ext cx="8115300" cy="4029075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C1182234-12D0-41B3-A04C-3F527950EAF4}"/>
              </a:ext>
            </a:extLst>
          </p:cNvPr>
          <p:cNvSpPr txBox="1"/>
          <p:nvPr/>
        </p:nvSpPr>
        <p:spPr>
          <a:xfrm>
            <a:off x="1350981" y="4801174"/>
            <a:ext cx="9490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UTM Avo" panose="02040603050506020204" pitchFamily="18" charset="0"/>
              </a:rPr>
              <a:t>    </a:t>
            </a:r>
            <a:r>
              <a:rPr lang="en-US" sz="3600" b="1" dirty="0" err="1">
                <a:latin typeface="UTM Avo" panose="02040603050506020204" pitchFamily="18" charset="0"/>
              </a:rPr>
              <a:t>Mẹ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và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Hà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ghé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nhà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dì</a:t>
            </a:r>
            <a:r>
              <a:rPr lang="en-US" sz="3600" b="1" dirty="0">
                <a:latin typeface="UTM Avo" panose="02040603050506020204" pitchFamily="18" charset="0"/>
              </a:rPr>
              <a:t> Kha. </a:t>
            </a:r>
            <a:r>
              <a:rPr lang="en-US" sz="3600" b="1" dirty="0" err="1">
                <a:latin typeface="UTM Avo" panose="02040603050506020204" pitchFamily="18" charset="0"/>
              </a:rPr>
              <a:t>Dì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kể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cho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Hà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nghe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về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bà</a:t>
            </a:r>
            <a:r>
              <a:rPr lang="en-US" sz="3600" b="1" dirty="0"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</a:rPr>
              <a:t>Hà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chú</a:t>
            </a:r>
            <a:r>
              <a:rPr lang="en-US" sz="3600" b="1" dirty="0">
                <a:latin typeface="UTM Avo" panose="02040603050506020204" pitchFamily="18" charset="0"/>
              </a:rPr>
              <a:t> ý </a:t>
            </a:r>
            <a:r>
              <a:rPr lang="en-US" sz="3600" b="1" dirty="0" err="1">
                <a:latin typeface="UTM Avo" panose="02040603050506020204" pitchFamily="18" charset="0"/>
              </a:rPr>
              <a:t>nghe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dì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kể</a:t>
            </a:r>
            <a:r>
              <a:rPr lang="en-US" sz="36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xmlns="" id="{B44C99B3-9B60-40E9-A6A8-BD1D54BFFE50}"/>
              </a:ext>
            </a:extLst>
          </p:cNvPr>
          <p:cNvSpPr txBox="1"/>
          <p:nvPr/>
        </p:nvSpPr>
        <p:spPr>
          <a:xfrm>
            <a:off x="6946878" y="5355172"/>
            <a:ext cx="337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ý</a:t>
            </a:r>
          </a:p>
        </p:txBody>
      </p:sp>
    </p:spTree>
    <p:extLst>
      <p:ext uri="{BB962C8B-B14F-4D97-AF65-F5344CB8AC3E}">
        <p14:creationId xmlns:p14="http://schemas.microsoft.com/office/powerpoint/2010/main" val="9459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DDA6401-D580-4702-A804-3DA293A76F34}"/>
              </a:ext>
            </a:extLst>
          </p:cNvPr>
          <p:cNvGrpSpPr/>
          <p:nvPr/>
        </p:nvGrpSpPr>
        <p:grpSpPr>
          <a:xfrm>
            <a:off x="115613" y="1098104"/>
            <a:ext cx="11992303" cy="3830110"/>
            <a:chOff x="2367790" y="1139209"/>
            <a:chExt cx="4303486" cy="2872582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xmlns="" id="{CF9B5F26-C68A-40CB-8CE6-163B3A810E66}"/>
                </a:ext>
              </a:extLst>
            </p:cNvPr>
            <p:cNvSpPr/>
            <p:nvPr/>
          </p:nvSpPr>
          <p:spPr>
            <a:xfrm>
              <a:off x="2367790" y="1146871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0" dirty="0">
                <a:solidFill>
                  <a:srgbClr val="E52D56"/>
                </a:solidFill>
                <a:latin typeface="Quicksand Medium" panose="00000600000000000000" pitchFamily="2" charset="0"/>
                <a:cs typeface="Lato" panose="020F0502020204030203" pitchFamily="34" charset="0"/>
              </a:endParaRPr>
            </a:p>
          </p:txBody>
        </p:sp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08498E0B-73C5-4E3D-A607-B886FA2F0CF3}"/>
              </a:ext>
            </a:extLst>
          </p:cNvPr>
          <p:cNvSpPr txBox="1"/>
          <p:nvPr/>
        </p:nvSpPr>
        <p:spPr>
          <a:xfrm>
            <a:off x="0" y="1894565"/>
            <a:ext cx="9490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      </a:t>
            </a:r>
            <a:r>
              <a:rPr lang="en-US" sz="4400" b="1" dirty="0" err="1">
                <a:latin typeface="UTM Avo" panose="02040603050506020204" pitchFamily="18" charset="0"/>
              </a:rPr>
              <a:t>Mẹ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ghé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dì</a:t>
            </a:r>
            <a:r>
              <a:rPr lang="en-US" sz="4400" b="1" dirty="0">
                <a:latin typeface="UTM Avo" panose="02040603050506020204" pitchFamily="18" charset="0"/>
              </a:rPr>
              <a:t> Kha.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3A7E2CE7-22C2-4C60-876A-7639420A5553}"/>
              </a:ext>
            </a:extLst>
          </p:cNvPr>
          <p:cNvSpPr txBox="1"/>
          <p:nvPr/>
        </p:nvSpPr>
        <p:spPr>
          <a:xfrm>
            <a:off x="221119" y="2859480"/>
            <a:ext cx="5602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UTM Avo" panose="02040603050506020204" pitchFamily="18" charset="0"/>
              </a:rPr>
              <a:t>Hà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nghe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về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bà</a:t>
            </a:r>
            <a:r>
              <a:rPr lang="en-US" sz="4400" b="1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7527A6B7-20B1-4E11-BFD6-84682C641B4D}"/>
              </a:ext>
            </a:extLst>
          </p:cNvPr>
          <p:cNvSpPr txBox="1"/>
          <p:nvPr/>
        </p:nvSpPr>
        <p:spPr>
          <a:xfrm>
            <a:off x="7958200" y="1903724"/>
            <a:ext cx="3747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    </a:t>
            </a:r>
            <a:r>
              <a:rPr lang="en-US" sz="4400" b="1" dirty="0" err="1">
                <a:latin typeface="UTM Avo" panose="02040603050506020204" pitchFamily="18" charset="0"/>
              </a:rPr>
              <a:t>Dì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kể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cho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xmlns="" id="{60BFEB9D-8E78-4623-9392-D87A85E7F61D}"/>
              </a:ext>
            </a:extLst>
          </p:cNvPr>
          <p:cNvSpPr txBox="1"/>
          <p:nvPr/>
        </p:nvSpPr>
        <p:spPr>
          <a:xfrm>
            <a:off x="4706585" y="2859479"/>
            <a:ext cx="6503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UTM Avo" panose="02040603050506020204" pitchFamily="18" charset="0"/>
              </a:rPr>
              <a:t>Hà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chú</a:t>
            </a:r>
            <a:r>
              <a:rPr lang="en-US" sz="4400" b="1" dirty="0">
                <a:latin typeface="UTM Avo" panose="02040603050506020204" pitchFamily="18" charset="0"/>
              </a:rPr>
              <a:t> ý </a:t>
            </a:r>
            <a:r>
              <a:rPr lang="en-US" sz="4400" b="1" dirty="0" err="1">
                <a:latin typeface="UTM Avo" panose="02040603050506020204" pitchFamily="18" charset="0"/>
              </a:rPr>
              <a:t>nghe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dì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kể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65FD917-4094-49C7-8321-A88A8DD4FFF2}"/>
              </a:ext>
            </a:extLst>
          </p:cNvPr>
          <p:cNvCxnSpPr/>
          <p:nvPr/>
        </p:nvCxnSpPr>
        <p:spPr>
          <a:xfrm flipV="1">
            <a:off x="3962400" y="2664006"/>
            <a:ext cx="1103586" cy="9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08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AD4529-51FB-4574-BCAB-F2F63B822169}"/>
              </a:ext>
            </a:extLst>
          </p:cNvPr>
          <p:cNvSpPr txBox="1"/>
          <p:nvPr/>
        </p:nvSpPr>
        <p:spPr>
          <a:xfrm>
            <a:off x="5231809" y="73882"/>
            <a:ext cx="1388738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 dirty="0">
                <a:solidFill>
                  <a:srgbClr val="FF006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0FAD0F1-F185-4855-AE4B-14AFDABD9691}"/>
              </a:ext>
            </a:extLst>
          </p:cNvPr>
          <p:cNvSpPr/>
          <p:nvPr/>
        </p:nvSpPr>
        <p:spPr>
          <a:xfrm>
            <a:off x="1665970" y="2481092"/>
            <a:ext cx="1782691" cy="7715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quỹ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B3DA494-30BA-4977-849A-9FEC9BA80F2E}"/>
              </a:ext>
            </a:extLst>
          </p:cNvPr>
          <p:cNvSpPr/>
          <p:nvPr/>
        </p:nvSpPr>
        <p:spPr>
          <a:xfrm>
            <a:off x="5057917" y="2477796"/>
            <a:ext cx="1736523" cy="7715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quỵ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B608E1-5DF9-4B6F-A21A-77B9439A94C1}"/>
              </a:ext>
            </a:extLst>
          </p:cNvPr>
          <p:cNvSpPr/>
          <p:nvPr/>
        </p:nvSpPr>
        <p:spPr>
          <a:xfrm>
            <a:off x="8418209" y="2477796"/>
            <a:ext cx="1873334" cy="7715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ý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3E49DB4-3B43-4B02-8A77-0234239E5246}"/>
              </a:ext>
            </a:extLst>
          </p:cNvPr>
          <p:cNvSpPr/>
          <p:nvPr/>
        </p:nvSpPr>
        <p:spPr>
          <a:xfrm>
            <a:off x="1665970" y="1257648"/>
            <a:ext cx="1736523" cy="7715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quy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9813B3-516C-4600-A216-6A99EA81BE93}"/>
              </a:ext>
            </a:extLst>
          </p:cNvPr>
          <p:cNvSpPr/>
          <p:nvPr/>
        </p:nvSpPr>
        <p:spPr>
          <a:xfrm>
            <a:off x="5057917" y="1273028"/>
            <a:ext cx="1736523" cy="7715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quỳ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F4E3EC-088D-4848-A4DD-E54A257EAC1A}"/>
              </a:ext>
            </a:extLst>
          </p:cNvPr>
          <p:cNvSpPr/>
          <p:nvPr/>
        </p:nvSpPr>
        <p:spPr>
          <a:xfrm>
            <a:off x="8418209" y="1273028"/>
            <a:ext cx="1736523" cy="7715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quý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xmlns="" id="{05B40DD5-314A-457C-BFAC-CBFB6513D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385" y="3701240"/>
            <a:ext cx="30178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</a:t>
            </a:r>
            <a:endParaRPr lang="en-US" sz="4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xmlns="" id="{18131625-D6A6-4AF9-B93A-43CCA87DB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871" y="3751491"/>
            <a:ext cx="30178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dã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quỳ</a:t>
            </a:r>
            <a:endParaRPr lang="en-US" sz="4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xmlns="" id="{24F7B007-3B60-4A50-AA48-2E337A5CD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870" y="3701240"/>
            <a:ext cx="42753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endParaRPr lang="en-US" sz="4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xmlns="" id="{BE4DADD8-ADEF-4A8D-845E-81DF5EB9A111}"/>
              </a:ext>
            </a:extLst>
          </p:cNvPr>
          <p:cNvSpPr txBox="1"/>
          <p:nvPr/>
        </p:nvSpPr>
        <p:spPr>
          <a:xfrm>
            <a:off x="756745" y="4857761"/>
            <a:ext cx="10562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</a:rPr>
              <a:t>   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Mẹ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Hà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ghé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dì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Kha.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Dì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Hà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nghe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bà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Hà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ý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nghe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dì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80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3" y="230067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12" y="251791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6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82861D-0ECA-460B-BD4F-5CD5172214D4}"/>
              </a:ext>
            </a:extLst>
          </p:cNvPr>
          <p:cNvSpPr txBox="1"/>
          <p:nvPr/>
        </p:nvSpPr>
        <p:spPr>
          <a:xfrm>
            <a:off x="4107776" y="319796"/>
            <a:ext cx="397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6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C0B9AC-69F9-41E2-8023-849EA9D1F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47" y="327516"/>
            <a:ext cx="1636535" cy="732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D1D2EF-F3DD-47EA-BB29-F979A53D2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18" y="1335459"/>
            <a:ext cx="3743402" cy="4669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9F5C17-FBDC-4ADA-BCD0-C5A960B6A9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2" y="1335459"/>
            <a:ext cx="3730862" cy="466944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693A94F-A115-4270-90B0-D516F1852F35}"/>
              </a:ext>
            </a:extLst>
          </p:cNvPr>
          <p:cNvSpPr/>
          <p:nvPr/>
        </p:nvSpPr>
        <p:spPr>
          <a:xfrm>
            <a:off x="1730418" y="1335459"/>
            <a:ext cx="665941" cy="7326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9A3F623-1790-4A04-945A-A205A3E45CDD}"/>
              </a:ext>
            </a:extLst>
          </p:cNvPr>
          <p:cNvSpPr/>
          <p:nvPr/>
        </p:nvSpPr>
        <p:spPr>
          <a:xfrm>
            <a:off x="6346609" y="1335459"/>
            <a:ext cx="665941" cy="7326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22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Class(2019) - Kids Songs - Nursery Rhymes - gogokid iLab -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FC94C7A3-A372-4BA2-B512-0E41B9426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485" y="152148"/>
            <a:ext cx="11651029" cy="65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C88839-4A56-4469-9CAF-224AA2709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8" y="2197608"/>
            <a:ext cx="735420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5530FF-C05C-4B10-83E8-E88DB3B1D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2" y="495300"/>
            <a:ext cx="1660415" cy="484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CB1CDC-6AD7-4719-8883-FEFF42913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8" t="36663" b="1"/>
          <a:stretch/>
        </p:blipFill>
        <p:spPr>
          <a:xfrm>
            <a:off x="1304309" y="1799160"/>
            <a:ext cx="10122545" cy="21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4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A26A96-B085-4DAF-885D-8FCFC3226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0" y="534838"/>
            <a:ext cx="4054416" cy="5736566"/>
          </a:xfrm>
          <a:prstGeom prst="rect">
            <a:avLst/>
          </a:prstGeom>
        </p:spPr>
      </p:pic>
      <p:pic>
        <p:nvPicPr>
          <p:cNvPr id="12" name="y">
            <a:hlinkClick r:id="" action="ppaction://media"/>
            <a:extLst>
              <a:ext uri="{FF2B5EF4-FFF2-40B4-BE49-F238E27FC236}">
                <a16:creationId xmlns:a16="http://schemas.microsoft.com/office/drawing/2014/main" xmlns="" id="{DBE02E68-DBF6-414D-A910-DC4A28418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1125" y="534838"/>
            <a:ext cx="5486400" cy="57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1F34DB-1026-4E9F-95B6-8A2E406B3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5" y="1621767"/>
            <a:ext cx="3829432" cy="2958859"/>
          </a:xfrm>
          <a:prstGeom prst="rect">
            <a:avLst/>
          </a:prstGeom>
        </p:spPr>
      </p:pic>
      <p:pic>
        <p:nvPicPr>
          <p:cNvPr id="2" name="y tá">
            <a:hlinkClick r:id="" action="ppaction://media"/>
            <a:extLst>
              <a:ext uri="{FF2B5EF4-FFF2-40B4-BE49-F238E27FC236}">
                <a16:creationId xmlns:a16="http://schemas.microsoft.com/office/drawing/2014/main" xmlns="" id="{B2FA65EC-EA9C-4BF8-BEF0-F4F1AC0A3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0793" y="491706"/>
            <a:ext cx="6342595" cy="52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98AB25-BC80-466C-92B4-38C24197D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2" y="353683"/>
            <a:ext cx="10321295" cy="599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09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62F817-4059-4B37-9493-6CD85E856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1" y="517586"/>
            <a:ext cx="9829641" cy="55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10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39992" y="1717661"/>
            <a:ext cx="7712016" cy="1446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Avant"/>
                <a:cs typeface="Times New Roman" panose="02020603050405020304" pitchFamily="18" charset="0"/>
              </a:rPr>
              <a:t>  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8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xã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á quý">
            <a:hlinkClick r:id="" action="ppaction://media"/>
            <a:extLst>
              <a:ext uri="{FF2B5EF4-FFF2-40B4-BE49-F238E27FC236}">
                <a16:creationId xmlns:a16="http://schemas.microsoft.com/office/drawing/2014/main" xmlns="" id="{89E4BE9C-C58F-4617-821C-1685A6A98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763" y="277079"/>
            <a:ext cx="10368950" cy="60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1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The UX of Pokémon GO">
            <a:extLst>
              <a:ext uri="{FF2B5EF4-FFF2-40B4-BE49-F238E27FC236}">
                <a16:creationId xmlns:a16="http://schemas.microsoft.com/office/drawing/2014/main" xmlns="" id="{574DEFDE-A835-41F6-AF98-CE168A2F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548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Morpeko V">
            <a:extLst>
              <a:ext uri="{FF2B5EF4-FFF2-40B4-BE49-F238E27FC236}">
                <a16:creationId xmlns:a16="http://schemas.microsoft.com/office/drawing/2014/main" xmlns="" id="{25004C98-DFD2-4582-8922-A2102D40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7" y="3276533"/>
            <a:ext cx="1887587" cy="26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Stonjourner V">
            <a:extLst>
              <a:ext uri="{FF2B5EF4-FFF2-40B4-BE49-F238E27FC236}">
                <a16:creationId xmlns:a16="http://schemas.microsoft.com/office/drawing/2014/main" xmlns="" id="{23C80635-90F4-4A16-BE12-75C19864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9" y="3279502"/>
            <a:ext cx="1888933" cy="26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xmlns="" id="{02118593-FEED-424D-A7DE-DBC3695D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91684"/>
            <a:ext cx="1887587" cy="26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xmlns="" id="{7FC02921-80AC-43E8-B705-BC20ED0D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3" y="3252560"/>
            <a:ext cx="1922055" cy="26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tonjourner VMAX">
            <a:extLst>
              <a:ext uri="{FF2B5EF4-FFF2-40B4-BE49-F238E27FC236}">
                <a16:creationId xmlns:a16="http://schemas.microsoft.com/office/drawing/2014/main" xmlns="" id="{987833BF-7FF9-47CD-B018-7A52FB9C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89" y="3260390"/>
            <a:ext cx="1883512" cy="2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etal Saucer">
            <a:extLst>
              <a:ext uri="{FF2B5EF4-FFF2-40B4-BE49-F238E27FC236}">
                <a16:creationId xmlns:a16="http://schemas.microsoft.com/office/drawing/2014/main" xmlns="" id="{2697B535-86ED-44E1-9344-E4458CB6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5" y="3252560"/>
            <a:ext cx="1905628" cy="26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4CF39950-747C-48F9-878D-AC32512CEE31}"/>
              </a:ext>
            </a:extLst>
          </p:cNvPr>
          <p:cNvSpPr/>
          <p:nvPr/>
        </p:nvSpPr>
        <p:spPr>
          <a:xfrm>
            <a:off x="1718044" y="1060449"/>
            <a:ext cx="2403555" cy="1436919"/>
          </a:xfrm>
          <a:prstGeom prst="rect">
            <a:avLst/>
          </a:prstGeom>
          <a:ln w="76200"/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vi-VN" sz="3200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 THẬP QUÂN BÀI</a:t>
            </a:r>
            <a:endParaRPr lang="vi-VN" sz="3200" b="1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59" name="Picture 2" descr="Transparent pokemon png 5 » PNG Image">
            <a:extLst>
              <a:ext uri="{FF2B5EF4-FFF2-40B4-BE49-F238E27FC236}">
                <a16:creationId xmlns:a16="http://schemas.microsoft.com/office/drawing/2014/main" xmlns="" id="{B995DCEA-17B9-4689-9D74-71527B74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66555"/>
            <a:ext cx="2309023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xmlns="" id="{99EF5B8E-2C97-492C-92AA-574805D3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512">
            <a:off x="1783835" y="2161238"/>
            <a:ext cx="2411795" cy="8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8730B34-F3C4-499E-B772-7E8129EE4118}"/>
              </a:ext>
            </a:extLst>
          </p:cNvPr>
          <p:cNvGrpSpPr/>
          <p:nvPr/>
        </p:nvGrpSpPr>
        <p:grpSpPr>
          <a:xfrm>
            <a:off x="4294845" y="725709"/>
            <a:ext cx="1834887" cy="2533585"/>
            <a:chOff x="2770844" y="1306282"/>
            <a:chExt cx="1834887" cy="2533585"/>
          </a:xfrm>
        </p:grpSpPr>
        <p:pic>
          <p:nvPicPr>
            <p:cNvPr id="62" name="Picture 2" descr="Kết quả hình ảnh cho pokemon go card">
              <a:extLst>
                <a:ext uri="{FF2B5EF4-FFF2-40B4-BE49-F238E27FC236}">
                  <a16:creationId xmlns:a16="http://schemas.microsoft.com/office/drawing/2014/main" xmlns="" id="{EABDA6A8-6F4B-4772-A7A7-C9A00FCC0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30B43C3D-5E43-47B2-8F59-3699AA3970C3}"/>
                </a:ext>
              </a:extLst>
            </p:cNvPr>
            <p:cNvSpPr txBox="1"/>
            <p:nvPr/>
          </p:nvSpPr>
          <p:spPr>
            <a:xfrm>
              <a:off x="2770844" y="1845634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vi-VN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47F9F41E-B593-46FE-AA6F-AD827E7FC164}"/>
              </a:ext>
            </a:extLst>
          </p:cNvPr>
          <p:cNvGrpSpPr/>
          <p:nvPr/>
        </p:nvGrpSpPr>
        <p:grpSpPr>
          <a:xfrm>
            <a:off x="6302977" y="725708"/>
            <a:ext cx="1809704" cy="2533585"/>
            <a:chOff x="4778977" y="1306281"/>
            <a:chExt cx="1809704" cy="2533585"/>
          </a:xfrm>
        </p:grpSpPr>
        <p:pic>
          <p:nvPicPr>
            <p:cNvPr id="65" name="Picture 2" descr="Kết quả hình ảnh cho pokemon go card">
              <a:extLst>
                <a:ext uri="{FF2B5EF4-FFF2-40B4-BE49-F238E27FC236}">
                  <a16:creationId xmlns:a16="http://schemas.microsoft.com/office/drawing/2014/main" xmlns="" id="{AE6329FD-7A85-4EB5-BD6E-294B3A952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977" y="130628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2486A19A-B2A6-4C24-936A-DCEF51029189}"/>
                </a:ext>
              </a:extLst>
            </p:cNvPr>
            <p:cNvSpPr txBox="1"/>
            <p:nvPr/>
          </p:nvSpPr>
          <p:spPr>
            <a:xfrm>
              <a:off x="4831677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vi-VN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DF13DCFB-7A75-4F9A-84F5-83C0A1712803}"/>
              </a:ext>
            </a:extLst>
          </p:cNvPr>
          <p:cNvGrpSpPr/>
          <p:nvPr/>
        </p:nvGrpSpPr>
        <p:grpSpPr>
          <a:xfrm>
            <a:off x="4277467" y="3516678"/>
            <a:ext cx="1852265" cy="2533585"/>
            <a:chOff x="2753466" y="4097251"/>
            <a:chExt cx="1852265" cy="2533585"/>
          </a:xfrm>
        </p:grpSpPr>
        <p:pic>
          <p:nvPicPr>
            <p:cNvPr id="71" name="Picture 2" descr="Kết quả hình ảnh cho pokemon go card">
              <a:extLst>
                <a:ext uri="{FF2B5EF4-FFF2-40B4-BE49-F238E27FC236}">
                  <a16:creationId xmlns:a16="http://schemas.microsoft.com/office/drawing/2014/main" xmlns="" id="{59E7AAFA-76E2-4A7F-8ED1-792CF51A9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D4F32B80-D4D4-4826-8776-5EF260692F2D}"/>
                </a:ext>
              </a:extLst>
            </p:cNvPr>
            <p:cNvSpPr txBox="1"/>
            <p:nvPr/>
          </p:nvSpPr>
          <p:spPr>
            <a:xfrm>
              <a:off x="2753466" y="46512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 panose="020B0604020202020204" pitchFamily="34" charset="0"/>
                </a:rPr>
                <a:t>3</a:t>
              </a:r>
              <a:endParaRPr lang="vi-VN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676F9660-54D9-4A79-8D5B-DE876DA78652}"/>
              </a:ext>
            </a:extLst>
          </p:cNvPr>
          <p:cNvGrpSpPr/>
          <p:nvPr/>
        </p:nvGrpSpPr>
        <p:grpSpPr>
          <a:xfrm>
            <a:off x="6338299" y="3516676"/>
            <a:ext cx="1827082" cy="2533585"/>
            <a:chOff x="4814299" y="4097249"/>
            <a:chExt cx="1827082" cy="2533585"/>
          </a:xfrm>
        </p:grpSpPr>
        <p:pic>
          <p:nvPicPr>
            <p:cNvPr id="74" name="Picture 2" descr="Kết quả hình ảnh cho pokemon go card">
              <a:extLst>
                <a:ext uri="{FF2B5EF4-FFF2-40B4-BE49-F238E27FC236}">
                  <a16:creationId xmlns:a16="http://schemas.microsoft.com/office/drawing/2014/main" xmlns="" id="{D2AC1098-CC6C-4FA5-BC67-B266EC43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677" y="4097249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08F83C73-E608-4B90-8CE4-27B0C916AC62}"/>
                </a:ext>
              </a:extLst>
            </p:cNvPr>
            <p:cNvSpPr txBox="1"/>
            <p:nvPr/>
          </p:nvSpPr>
          <p:spPr>
            <a:xfrm>
              <a:off x="4814299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 panose="020B0604020202020204" pitchFamily="34" charset="0"/>
                </a:rPr>
                <a:t>4</a:t>
              </a:r>
              <a:endParaRPr lang="vi-VN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7D28DBC3-33C1-45BD-92AC-8BFCF2C1A6B9}"/>
              </a:ext>
            </a:extLst>
          </p:cNvPr>
          <p:cNvSpPr/>
          <p:nvPr/>
        </p:nvSpPr>
        <p:spPr>
          <a:xfrm>
            <a:off x="4320027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nay con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mới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vi-VN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803A3500-70A9-4D07-B35A-BEB75E81600E}"/>
              </a:ext>
            </a:extLst>
          </p:cNvPr>
          <p:cNvSpPr/>
          <p:nvPr/>
        </p:nvSpPr>
        <p:spPr>
          <a:xfrm>
            <a:off x="6329558" y="732970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“y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2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19887401-1FC1-4D43-A5A9-302C0FD7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437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5392897"/>
            <a:ext cx="609600" cy="609600"/>
          </a:xfrm>
          <a:prstGeom prst="rect">
            <a:avLst/>
          </a:prstGeom>
        </p:spPr>
      </p:pic>
      <p:pic>
        <p:nvPicPr>
          <p:cNvPr id="8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2B1F8A83-6721-4A07-9774-8A8502F29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4593990"/>
            <a:ext cx="609600" cy="609600"/>
          </a:xfrm>
          <a:prstGeom prst="rect">
            <a:avLst/>
          </a:prstGeom>
        </p:spPr>
      </p:pic>
      <p:pic>
        <p:nvPicPr>
          <p:cNvPr id="8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ADA2FC64-8B95-4DDD-9EF0-5E945BECE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815254"/>
            <a:ext cx="609600" cy="609600"/>
          </a:xfrm>
          <a:prstGeom prst="rect">
            <a:avLst/>
          </a:prstGeom>
        </p:spPr>
      </p:pic>
      <p:pic>
        <p:nvPicPr>
          <p:cNvPr id="8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38019175-A7D7-44A3-87EA-9AC92E428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111001"/>
            <a:ext cx="609600" cy="609600"/>
          </a:xfrm>
          <a:prstGeom prst="rect">
            <a:avLst/>
          </a:prstGeom>
        </p:spPr>
      </p:pic>
      <p:pic>
        <p:nvPicPr>
          <p:cNvPr id="86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5823E711-1AFE-4850-BA59-B58A38FE67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053449"/>
            <a:ext cx="609600" cy="609600"/>
          </a:xfrm>
          <a:prstGeom prst="rect">
            <a:avLst/>
          </a:prstGeom>
        </p:spPr>
      </p:pic>
      <p:pic>
        <p:nvPicPr>
          <p:cNvPr id="8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719333BE-29C7-4764-B2B3-4ACD250876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778907"/>
            <a:ext cx="609600" cy="609600"/>
          </a:xfrm>
          <a:prstGeom prst="rect">
            <a:avLst/>
          </a:prstGeom>
        </p:spPr>
      </p:pic>
      <p:pic>
        <p:nvPicPr>
          <p:cNvPr id="88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B0D27FD3-5561-4966-A2AC-DD6A7EBCB9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2543626"/>
            <a:ext cx="609600" cy="6096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6D30553F-82A0-41CC-B446-36DE202464E0}"/>
              </a:ext>
            </a:extLst>
          </p:cNvPr>
          <p:cNvSpPr/>
          <p:nvPr/>
        </p:nvSpPr>
        <p:spPr>
          <a:xfrm>
            <a:off x="4303914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 err="1">
                <a:solidFill>
                  <a:srgbClr val="FF0000"/>
                </a:solidFill>
                <a:latin typeface="Corbel" panose="020B0503020204020204" pitchFamily="34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Corbel" panose="020B0503020204020204" pitchFamily="34" charset="0"/>
              </a:rPr>
              <a:t> “y” </a:t>
            </a:r>
            <a:r>
              <a:rPr lang="en-US" sz="2800" dirty="0" err="1">
                <a:solidFill>
                  <a:srgbClr val="FF0000"/>
                </a:solidFill>
                <a:latin typeface="Corbel" panose="020B0503020204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rbel" panose="020B0503020204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rbel" panose="020B0503020204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rbel" panose="020B0503020204020204" pitchFamily="34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rbel" panose="020B0503020204020204" pitchFamily="34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rbel" panose="020B0503020204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rbel" panose="020B0503020204020204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rbel" panose="020B0503020204020204" pitchFamily="34" charset="0"/>
              </a:rPr>
              <a:t>học</a:t>
            </a:r>
            <a:endParaRPr lang="vi-VN" sz="28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90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D869879A-5026-41FD-A012-555F86B4A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1204" y="2340315"/>
            <a:ext cx="609600" cy="609600"/>
          </a:xfrm>
          <a:prstGeom prst="rect">
            <a:avLst/>
          </a:prstGeom>
        </p:spPr>
      </p:pic>
      <p:pic>
        <p:nvPicPr>
          <p:cNvPr id="91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2E35D8FC-5E25-4EB5-8F9E-B1E0F4222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3451" y="3291684"/>
            <a:ext cx="609600" cy="6096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033A2B67-D41A-46A3-BDF7-8BCF32313D58}"/>
              </a:ext>
            </a:extLst>
          </p:cNvPr>
          <p:cNvSpPr/>
          <p:nvPr/>
        </p:nvSpPr>
        <p:spPr>
          <a:xfrm>
            <a:off x="6373055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orbel" panose="020B0503020204020204" pitchFamily="34" charset="0"/>
              </a:rPr>
              <a:t>LUCKY CARD</a:t>
            </a:r>
            <a:endParaRPr lang="vi-VN" sz="40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Corbel" panose="020B0503020204020204" pitchFamily="34" charset="0"/>
            </a:endParaRPr>
          </a:p>
        </p:txBody>
      </p:sp>
      <p:pic>
        <p:nvPicPr>
          <p:cNvPr id="9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71BF3B77-4F70-4F27-A1F4-C6A27067D8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053684"/>
            <a:ext cx="609600" cy="609600"/>
          </a:xfrm>
          <a:prstGeom prst="rect">
            <a:avLst/>
          </a:prstGeom>
        </p:spPr>
      </p:pic>
      <p:pic>
        <p:nvPicPr>
          <p:cNvPr id="9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797B6C0D-726C-418D-86E9-09EB3C2EFF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1566910"/>
            <a:ext cx="609600" cy="609600"/>
          </a:xfrm>
          <a:prstGeom prst="rect">
            <a:avLst/>
          </a:prstGeom>
        </p:spPr>
      </p:pic>
      <p:pic>
        <p:nvPicPr>
          <p:cNvPr id="9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97A7B35F-AEB1-4D98-AC4C-40D550A95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679232"/>
            <a:ext cx="609600" cy="609600"/>
          </a:xfrm>
          <a:prstGeom prst="rect">
            <a:avLst/>
          </a:prstGeom>
        </p:spPr>
      </p:pic>
      <p:pic>
        <p:nvPicPr>
          <p:cNvPr id="9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xmlns="" id="{528DA256-81AA-41E9-92B7-BF47B9786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70838" y="4867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4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21614 0.1958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6233 -0.37894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052 0.20092 " pathEditMode="relative" rAng="0" ptsTypes="AA">
                                      <p:cBhvr>
                                        <p:cTn id="1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48038 -0.37801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22084 -0.20579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26076 0.02708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0507 -0.20787 " pathEditMode="relative" rAng="0" ptsTypes="AA">
                                      <p:cBhvr>
                                        <p:cTn id="1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8542 0.03241 " pathEditMode="relative" rAng="0" ptsTypes="AA">
                                      <p:cBhvr>
                                        <p:cTn id="1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 numSld="999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 numSld="999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numSld="999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numSld="999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numSld="999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 numSld="999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 numSld="999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 numSld="999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 numSld="999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 numSld="999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 numSld="999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 numSld="999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 numSld="999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58" grpId="0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9" grpId="0" animBg="1"/>
      <p:bldP spid="89" grpId="1" animBg="1"/>
      <p:bldP spid="89" grpId="2" animBg="1"/>
      <p:bldP spid="89" grpId="3" animBg="1"/>
      <p:bldP spid="92" grpId="0" animBg="1"/>
      <p:bldP spid="92" grpId="1" animBg="1"/>
      <p:bldP spid="92" grpId="2" animBg="1"/>
      <p:bldP spid="92" grpId="3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F77314-31A1-498B-B3DC-F803B9C285EE}"/>
              </a:ext>
            </a:extLst>
          </p:cNvPr>
          <p:cNvSpPr txBox="1"/>
          <p:nvPr/>
        </p:nvSpPr>
        <p:spPr>
          <a:xfrm>
            <a:off x="1239328" y="2192113"/>
            <a:ext cx="8568906" cy="1446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vỉa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xẻ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D43731-7C03-4277-8163-234A59A76A68}"/>
              </a:ext>
            </a:extLst>
          </p:cNvPr>
          <p:cNvSpPr txBox="1"/>
          <p:nvPr/>
        </p:nvSpPr>
        <p:spPr>
          <a:xfrm>
            <a:off x="1843177" y="1916068"/>
            <a:ext cx="7712016" cy="1446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8B2D78-D1E6-4B97-A2DD-C4364FC33D92}"/>
              </a:ext>
            </a:extLst>
          </p:cNvPr>
          <p:cNvSpPr txBox="1"/>
          <p:nvPr/>
        </p:nvSpPr>
        <p:spPr>
          <a:xfrm>
            <a:off x="474454" y="1588265"/>
            <a:ext cx="11019348" cy="17543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Nghỉ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1053434" y="1851216"/>
            <a:ext cx="9674274" cy="2009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 MỪNG CÁC </a:t>
            </a:r>
            <a:r>
              <a:rPr lang="en-US" sz="6000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8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01AE9DD1-23F1-4922-B4D9-8D38E880C1B6}"/>
              </a:ext>
            </a:extLst>
          </p:cNvPr>
          <p:cNvSpPr txBox="1"/>
          <p:nvPr/>
        </p:nvSpPr>
        <p:spPr>
          <a:xfrm>
            <a:off x="1779594" y="5016834"/>
            <a:ext cx="81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</a:rPr>
              <a:t>Thời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gian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quý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hơn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vàng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bạc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158EE2-E9D3-4683-9B28-A09D6722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15631"/>
            <a:ext cx="8851020" cy="408928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AD88DC6F-87D0-4F73-8BB9-DA6C5B8688FF}"/>
              </a:ext>
            </a:extLst>
          </p:cNvPr>
          <p:cNvSpPr txBox="1"/>
          <p:nvPr/>
        </p:nvSpPr>
        <p:spPr>
          <a:xfrm>
            <a:off x="5150127" y="5016834"/>
            <a:ext cx="681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861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xmlns="" id="{547B355B-CA48-4ED6-8035-ADFFA49E38FA}"/>
              </a:ext>
            </a:extLst>
          </p:cNvPr>
          <p:cNvSpPr txBox="1">
            <a:spLocks/>
          </p:cNvSpPr>
          <p:nvPr/>
        </p:nvSpPr>
        <p:spPr>
          <a:xfrm>
            <a:off x="3014165" y="1828400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28: Y  </a:t>
            </a:r>
            <a:r>
              <a:rPr lang="en-US" sz="8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endParaRPr lang="en-US" sz="8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9062AAC-8F6F-4F82-910A-63A22122D25C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BF7C6D6-F74A-4283-A848-9864E8CE9DA6}"/>
  <p:tag name="GENSWF_ADVANCE_TIME" val="7.501"/>
  <p:tag name="TIMING" val="|0.001|0.5|1|0.5|1|0.5|1|1|1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BF7C6D6-F74A-4283-A848-9864E8CE9DA6}"/>
  <p:tag name="GENSWF_ADVANCE_TIME" val="7.501"/>
  <p:tag name="TIMING" val="|0.001|0.5|1|0.5|1|0.5|1|1|1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11C4C95-681B-4C5E-A67A-A5DE5143397F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A7AD966-D250-46C3-B7AB-D2371164DCDB}"/>
  <p:tag name="GENSWF_ADVANCE_TIME" val="5"/>
  <p:tag name="TIMING" val="|0.001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F6C3BC-D285-40CC-B4F0-2EDE8ED25FD1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590B2B8-4745-4798-9F7C-BF44E1317874}"/>
</file>

<file path=customXml/itemProps2.xml><?xml version="1.0" encoding="utf-8"?>
<ds:datastoreItem xmlns:ds="http://schemas.openxmlformats.org/officeDocument/2006/customXml" ds:itemID="{AA30AA4A-EF14-43FE-BF49-6789783F4745}"/>
</file>

<file path=customXml/itemProps3.xml><?xml version="1.0" encoding="utf-8"?>
<ds:datastoreItem xmlns:ds="http://schemas.openxmlformats.org/officeDocument/2006/customXml" ds:itemID="{E4B34C15-F008-47D9-9529-2E3D590A5348}"/>
</file>

<file path=docProps/app.xml><?xml version="1.0" encoding="utf-8"?>
<Properties xmlns="http://schemas.openxmlformats.org/officeDocument/2006/extended-properties" xmlns:vt="http://schemas.openxmlformats.org/officeDocument/2006/docPropsVTypes">
  <TotalTime>4184</TotalTime>
  <Words>231</Words>
  <Application>Microsoft Office PowerPoint</Application>
  <PresentationFormat>Widescreen</PresentationFormat>
  <Paragraphs>70</Paragraphs>
  <Slides>32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.VnAvant</vt:lpstr>
      <vt:lpstr>Arial</vt:lpstr>
      <vt:lpstr>Arial-Rounded</vt:lpstr>
      <vt:lpstr>Calibri</vt:lpstr>
      <vt:lpstr>Calibri Light</vt:lpstr>
      <vt:lpstr>Century Gothic</vt:lpstr>
      <vt:lpstr>Corbel</vt:lpstr>
      <vt:lpstr>Lato</vt:lpstr>
      <vt:lpstr>Quicksand Medium</vt:lpstr>
      <vt:lpstr>Times New Roman</vt:lpstr>
      <vt:lpstr>UTM Avo</vt:lpstr>
      <vt:lpstr>UTM Cookies</vt:lpstr>
      <vt:lpstr>VnAvant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305</cp:revision>
  <dcterms:created xsi:type="dcterms:W3CDTF">2021-06-02T01:34:28Z</dcterms:created>
  <dcterms:modified xsi:type="dcterms:W3CDTF">2022-08-16T01:59:07Z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