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92" r:id="rId2"/>
    <p:sldId id="278" r:id="rId3"/>
    <p:sldId id="279" r:id="rId4"/>
    <p:sldId id="280" r:id="rId5"/>
    <p:sldId id="286" r:id="rId6"/>
    <p:sldId id="287" r:id="rId7"/>
    <p:sldId id="281" r:id="rId8"/>
    <p:sldId id="282" r:id="rId9"/>
    <p:sldId id="298" r:id="rId10"/>
    <p:sldId id="283" r:id="rId11"/>
    <p:sldId id="288" r:id="rId12"/>
    <p:sldId id="290" r:id="rId13"/>
    <p:sldId id="306" r:id="rId14"/>
    <p:sldId id="307" r:id="rId15"/>
    <p:sldId id="308" r:id="rId16"/>
    <p:sldId id="309" r:id="rId17"/>
    <p:sldId id="310" r:id="rId18"/>
    <p:sldId id="304" r:id="rId19"/>
    <p:sldId id="291" r:id="rId20"/>
    <p:sldId id="297" r:id="rId21"/>
    <p:sldId id="296" r:id="rId22"/>
    <p:sldId id="305" r:id="rId23"/>
    <p:sldId id="295" r:id="rId24"/>
    <p:sldId id="275" r:id="rId25"/>
  </p:sldIdLst>
  <p:sldSz cx="9144000" cy="5143500" type="screen16x9"/>
  <p:notesSz cx="6858000" cy="9144000"/>
  <p:embeddedFontLst>
    <p:embeddedFont>
      <p:font typeface="Segoe UI Black" panose="020B0A02040204020203" pitchFamily="34" charset="0"/>
      <p:bold r:id="rId27"/>
      <p:boldItalic r:id="rId28"/>
    </p:embeddedFont>
    <p:embeddedFont>
      <p:font typeface="Montserrat Medium" panose="020B0604020202020204" charset="0"/>
      <p:regular r:id="rId29"/>
      <p:italic r:id="rId30"/>
    </p:embeddedFont>
    <p:embeddedFont>
      <p:font typeface="宋体" panose="02010600030101010101" pitchFamily="2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P001 4 hàng" panose="020B0603050302020204" pitchFamily="34" charset="0"/>
      <p:regular r:id="rId36"/>
      <p:bold r:id="rId37"/>
    </p:embeddedFont>
    <p:embeddedFont>
      <p:font typeface=".VnAvant" panose="020B7200000000000000" pitchFamily="3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CE30"/>
    <a:srgbClr val="C9D34D"/>
    <a:srgbClr val="FCA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2" autoAdjust="0"/>
    <p:restoredTop sz="94660"/>
  </p:normalViewPr>
  <p:slideViewPr>
    <p:cSldViewPr>
      <p:cViewPr varScale="1">
        <p:scale>
          <a:sx n="72" d="100"/>
          <a:sy n="72" d="100"/>
        </p:scale>
        <p:origin x="74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42205-D3AB-4355-8948-7409DADABB15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71773-5A0B-472D-BACC-ADA20FE38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73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BD7F7-1CBE-41A8-A779-3276CC4F33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60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3 – 4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BD7F7-1CBE-41A8-A779-3276CC4F33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99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5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6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079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5840611" y="1853208"/>
            <a:ext cx="5169695" cy="1437084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8548687" y="4663679"/>
            <a:ext cx="548879" cy="392906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2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3429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6858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0287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371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8299848" y="4592242"/>
            <a:ext cx="548878" cy="392906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3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3429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6858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0287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371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9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9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19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9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19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Con%20c&#224;o%20c&#224;o%20&#9835;&#9835;&#9835;%20C&#243;%20c&#225;i%20c&#225;nh%20xanh%20xanh%20-%20Nh&#7841;c%20thi&#7871;u%20nhi%20vui%20nh&#7897;n%20s&#244;i%20&#273;&#7897;ng.mp4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" y="6846"/>
            <a:ext cx="9134805" cy="5136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1780" y="1472105"/>
            <a:ext cx="4248472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</a:t>
            </a:r>
            <a:r>
              <a:rPr lang="en-US" altLang="zh-CN" sz="3600" b="1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M«n</a:t>
            </a:r>
            <a:r>
              <a:rPr lang="en-US" altLang="zh-CN" sz="3600" b="1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</a:t>
            </a:r>
            <a:r>
              <a:rPr lang="en-US" altLang="zh-CN" sz="3600" b="1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TiÕng</a:t>
            </a:r>
            <a:r>
              <a:rPr lang="en-US" altLang="zh-CN" sz="3600" b="1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ViÖt</a:t>
            </a:r>
            <a:endParaRPr lang="en-US" altLang="zh-CN" sz="3600" b="1" dirty="0">
              <a:solidFill>
                <a:srgbClr val="FF0000"/>
              </a:solidFill>
              <a:latin typeface=".VnAvant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</a:t>
            </a:r>
            <a:r>
              <a:rPr lang="en-US" altLang="zh-CN" sz="3600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Bµi</a:t>
            </a:r>
            <a:r>
              <a:rPr lang="en-US" altLang="zh-CN" sz="3600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3: C    </a:t>
            </a:r>
            <a:r>
              <a:rPr lang="en-US" altLang="zh-CN" sz="3600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</a:t>
            </a:r>
            <a:r>
              <a:rPr lang="en-US" altLang="zh-CN" sz="3600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</a:t>
            </a: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dirty="0">
              <a:solidFill>
                <a:srgbClr val="FF0000"/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6" name="Subtitle 12"/>
          <p:cNvSpPr txBox="1">
            <a:spLocks/>
          </p:cNvSpPr>
          <p:nvPr/>
        </p:nvSpPr>
        <p:spPr>
          <a:xfrm rot="4366873">
            <a:off x="5998415" y="2339278"/>
            <a:ext cx="661211" cy="61306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0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`</a:t>
            </a:r>
          </a:p>
          <a:p>
            <a:pPr marL="0" indent="0">
              <a:buNone/>
            </a:pPr>
            <a:endParaRPr lang="en-US" sz="22500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75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11560" y="3507854"/>
            <a:ext cx="964528" cy="474357"/>
            <a:chOff x="755576" y="3507854"/>
            <a:chExt cx="964528" cy="4743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796" y="3507854"/>
              <a:ext cx="475308" cy="4743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3507854"/>
              <a:ext cx="487399" cy="461822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563888" y="3119938"/>
            <a:ext cx="131157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.VnAvant" pitchFamily="34" charset="0"/>
              </a:rPr>
              <a:t>cµ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04248" y="3119938"/>
            <a:ext cx="131157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.VnAvant" pitchFamily="34" charset="0"/>
              </a:rPr>
              <a:t>c¸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373643" cy="1236016"/>
          </a:xfrm>
          <a:prstGeom prst="rect">
            <a:avLst/>
          </a:prstGeom>
        </p:spPr>
      </p:pic>
      <p:pic>
        <p:nvPicPr>
          <p:cNvPr id="1029" name="Picture 5" descr="C:\Users\Administrator\Desktop\c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5546"/>
            <a:ext cx="2251224" cy="203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cà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73" y="843558"/>
            <a:ext cx="2519259" cy="234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cá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67" y="1131590"/>
            <a:ext cx="3661318" cy="219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1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AC5FD5-23D4-4FBD-8271-8C73B493E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08047"/>
            <a:ext cx="7485788" cy="4553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357"/>
            <a:ext cx="1979712" cy="1030887"/>
          </a:xfrm>
          <a:prstGeom prst="rect">
            <a:avLst/>
          </a:prstGeom>
        </p:spPr>
      </p:pic>
      <p:sp>
        <p:nvSpPr>
          <p:cNvPr id="9" name="Speech Bubble: Oval 5">
            <a:extLst>
              <a:ext uri="{FF2B5EF4-FFF2-40B4-BE49-F238E27FC236}">
                <a16:creationId xmlns:a16="http://schemas.microsoft.com/office/drawing/2014/main" xmlns="" id="{D96BCAA5-43FB-4666-8C8B-A9F83771DA94}"/>
              </a:ext>
            </a:extLst>
          </p:cNvPr>
          <p:cNvSpPr/>
          <p:nvPr/>
        </p:nvSpPr>
        <p:spPr>
          <a:xfrm>
            <a:off x="2267744" y="2064475"/>
            <a:ext cx="1288499" cy="822751"/>
          </a:xfrm>
          <a:prstGeom prst="wedgeEllipseCallout">
            <a:avLst>
              <a:gd name="adj1" fmla="val -38532"/>
              <a:gd name="adj2" fmla="val 7801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F9A14D-4974-4EB7-8D3C-DE9E90DA2FAE}"/>
              </a:ext>
            </a:extLst>
          </p:cNvPr>
          <p:cNvSpPr txBox="1"/>
          <p:nvPr/>
        </p:nvSpPr>
        <p:spPr>
          <a:xfrm rot="21338951">
            <a:off x="2283938" y="2237322"/>
            <a:ext cx="1320005" cy="47705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00" b="1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c¸</a:t>
            </a:r>
            <a:endParaRPr lang="en-US" sz="2500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7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6507A6-8858-4680-95EA-E805FA953218}"/>
              </a:ext>
            </a:extLst>
          </p:cNvPr>
          <p:cNvSpPr txBox="1"/>
          <p:nvPr/>
        </p:nvSpPr>
        <p:spPr>
          <a:xfrm>
            <a:off x="4369308" y="313418"/>
            <a:ext cx="1405466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5000" dirty="0">
                <a:solidFill>
                  <a:schemeClr val="accent2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022BB6-E98A-4C4D-9FB7-008D4446C631}"/>
              </a:ext>
            </a:extLst>
          </p:cNvPr>
          <p:cNvSpPr txBox="1"/>
          <p:nvPr/>
        </p:nvSpPr>
        <p:spPr>
          <a:xfrm>
            <a:off x="1712383" y="1408501"/>
            <a:ext cx="1405466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5000" dirty="0" err="1">
                <a:latin typeface=".VnAvant" panose="020B7200000000000000" pitchFamily="34" charset="0"/>
              </a:rPr>
              <a:t>ca</a:t>
            </a:r>
            <a:endParaRPr lang="en-GB" sz="50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4628F2-D13B-4550-8B95-A14FC4A0DC47}"/>
              </a:ext>
            </a:extLst>
          </p:cNvPr>
          <p:cNvSpPr txBox="1"/>
          <p:nvPr/>
        </p:nvSpPr>
        <p:spPr>
          <a:xfrm>
            <a:off x="3989310" y="1392377"/>
            <a:ext cx="1405466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5000" dirty="0">
                <a:latin typeface=".VnAvant" panose="020B7200000000000000" pitchFamily="34" charset="0"/>
              </a:rPr>
              <a:t>cµ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C78D3F-9B8F-4693-8857-2557B475B033}"/>
              </a:ext>
            </a:extLst>
          </p:cNvPr>
          <p:cNvSpPr txBox="1"/>
          <p:nvPr/>
        </p:nvSpPr>
        <p:spPr>
          <a:xfrm>
            <a:off x="6266236" y="1409883"/>
            <a:ext cx="2832100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5000" dirty="0">
                <a:latin typeface=".VnAvant" panose="020B7200000000000000" pitchFamily="34" charset="0"/>
              </a:rPr>
              <a:t>c¸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5F8FCD-C178-4C9C-9F59-1B570877A72E}"/>
              </a:ext>
            </a:extLst>
          </p:cNvPr>
          <p:cNvSpPr txBox="1"/>
          <p:nvPr/>
        </p:nvSpPr>
        <p:spPr>
          <a:xfrm>
            <a:off x="3785224" y="2715766"/>
            <a:ext cx="1813638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4500" dirty="0">
                <a:latin typeface=".VnAvant" panose="020B7200000000000000" pitchFamily="34" charset="0"/>
              </a:rPr>
              <a:t>A, c¸.</a:t>
            </a:r>
          </a:p>
        </p:txBody>
      </p:sp>
    </p:spTree>
    <p:extLst>
      <p:ext uri="{BB962C8B-B14F-4D97-AF65-F5344CB8AC3E}">
        <p14:creationId xmlns:p14="http://schemas.microsoft.com/office/powerpoint/2010/main" val="11147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Google Shape;1428;p51">
            <a:extLst>
              <a:ext uri="{FF2B5EF4-FFF2-40B4-BE49-F238E27FC236}">
                <a16:creationId xmlns:a16="http://schemas.microsoft.com/office/drawing/2014/main" xmlns="" id="{AB153909-DA93-4DA9-A750-F376063080F4}"/>
              </a:ext>
            </a:extLst>
          </p:cNvPr>
          <p:cNvSpPr>
            <a:spLocks/>
          </p:cNvSpPr>
          <p:nvPr/>
        </p:nvSpPr>
        <p:spPr bwMode="auto">
          <a:xfrm>
            <a:off x="1899047" y="497681"/>
            <a:ext cx="4872038" cy="4148138"/>
          </a:xfrm>
          <a:custGeom>
            <a:avLst/>
            <a:gdLst>
              <a:gd name="T0" fmla="*/ 3952 w 7273"/>
              <a:gd name="T1" fmla="*/ 0 h 6193"/>
              <a:gd name="T2" fmla="*/ 1041 w 7273"/>
              <a:gd name="T3" fmla="*/ 1868 h 6193"/>
              <a:gd name="T4" fmla="*/ 3971 w 7273"/>
              <a:gd name="T5" fmla="*/ 6192 h 6193"/>
              <a:gd name="T6" fmla="*/ 5455 w 7273"/>
              <a:gd name="T7" fmla="*/ 5939 h 6193"/>
              <a:gd name="T8" fmla="*/ 7122 w 7273"/>
              <a:gd name="T9" fmla="*/ 2903 h 6193"/>
              <a:gd name="T10" fmla="*/ 6525 w 7273"/>
              <a:gd name="T11" fmla="*/ 1146 h 6193"/>
              <a:gd name="T12" fmla="*/ 4909 w 7273"/>
              <a:gd name="T13" fmla="*/ 113 h 6193"/>
              <a:gd name="T14" fmla="*/ 3952 w 7273"/>
              <a:gd name="T15" fmla="*/ 0 h 6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47" name="TextBox 9">
            <a:extLst>
              <a:ext uri="{FF2B5EF4-FFF2-40B4-BE49-F238E27FC236}">
                <a16:creationId xmlns:a16="http://schemas.microsoft.com/office/drawing/2014/main" xmlns="" id="{67F973EB-65FF-4FC3-903B-F07FEAAD9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254" y="1985962"/>
            <a:ext cx="5949553" cy="117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200" b="1" dirty="0" err="1">
                <a:solidFill>
                  <a:prstClr val="black"/>
                </a:solidFill>
                <a:latin typeface="iCiel Grandma"/>
              </a:rPr>
              <a:t>Luyện</a:t>
            </a:r>
            <a:r>
              <a:rPr lang="en-GB" altLang="en-US" sz="7200" b="1" dirty="0">
                <a:solidFill>
                  <a:prstClr val="black"/>
                </a:solidFill>
                <a:latin typeface="iCiel Grandma"/>
              </a:rPr>
              <a:t> </a:t>
            </a:r>
            <a:r>
              <a:rPr lang="en-GB" altLang="en-US" sz="7200" b="1" dirty="0" err="1">
                <a:solidFill>
                  <a:prstClr val="black"/>
                </a:solidFill>
                <a:latin typeface="iCiel Grandma"/>
              </a:rPr>
              <a:t>nói</a:t>
            </a:r>
            <a:endParaRPr lang="en-US" altLang="en-US" sz="7200" b="1" dirty="0">
              <a:solidFill>
                <a:prstClr val="black"/>
              </a:solidFill>
              <a:latin typeface="iCiel Grandma"/>
            </a:endParaRPr>
          </a:p>
        </p:txBody>
      </p:sp>
      <p:grpSp>
        <p:nvGrpSpPr>
          <p:cNvPr id="28" name="Google Shape;7869;p79">
            <a:extLst>
              <a:ext uri="{FF2B5EF4-FFF2-40B4-BE49-F238E27FC236}">
                <a16:creationId xmlns:a16="http://schemas.microsoft.com/office/drawing/2014/main" xmlns="" id="{022AC7B0-DF5F-4EAB-AFE0-FDFB291C439B}"/>
              </a:ext>
            </a:extLst>
          </p:cNvPr>
          <p:cNvGrpSpPr/>
          <p:nvPr/>
        </p:nvGrpSpPr>
        <p:grpSpPr>
          <a:xfrm rot="985171">
            <a:off x="2710325" y="319646"/>
            <a:ext cx="274320" cy="20574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29" name="Google Shape;7870;p79">
              <a:extLst>
                <a:ext uri="{FF2B5EF4-FFF2-40B4-BE49-F238E27FC236}">
                  <a16:creationId xmlns:a16="http://schemas.microsoft.com/office/drawing/2014/main" xmlns="" id="{EFCCFEFD-4DA9-4C77-9D2A-1341D6FBEE21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7871;p79">
              <a:extLst>
                <a:ext uri="{FF2B5EF4-FFF2-40B4-BE49-F238E27FC236}">
                  <a16:creationId xmlns:a16="http://schemas.microsoft.com/office/drawing/2014/main" xmlns="" id="{25D9A864-F8C1-4372-A896-891748E7F360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oogle Shape;7869;p79">
            <a:extLst>
              <a:ext uri="{FF2B5EF4-FFF2-40B4-BE49-F238E27FC236}">
                <a16:creationId xmlns:a16="http://schemas.microsoft.com/office/drawing/2014/main" xmlns="" id="{A925E9A6-C8D8-44A5-B98E-0690FF760378}"/>
              </a:ext>
            </a:extLst>
          </p:cNvPr>
          <p:cNvGrpSpPr/>
          <p:nvPr/>
        </p:nvGrpSpPr>
        <p:grpSpPr>
          <a:xfrm rot="985171">
            <a:off x="248120" y="1113527"/>
            <a:ext cx="137160" cy="13716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32" name="Google Shape;7870;p79">
              <a:extLst>
                <a:ext uri="{FF2B5EF4-FFF2-40B4-BE49-F238E27FC236}">
                  <a16:creationId xmlns:a16="http://schemas.microsoft.com/office/drawing/2014/main" xmlns="" id="{FC195AD3-1FB9-490B-822E-6026353E3674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7871;p79">
              <a:extLst>
                <a:ext uri="{FF2B5EF4-FFF2-40B4-BE49-F238E27FC236}">
                  <a16:creationId xmlns:a16="http://schemas.microsoft.com/office/drawing/2014/main" xmlns="" id="{4B116A56-8DF1-418E-875D-F182733A3021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oogle Shape;7869;p79">
            <a:extLst>
              <a:ext uri="{FF2B5EF4-FFF2-40B4-BE49-F238E27FC236}">
                <a16:creationId xmlns:a16="http://schemas.microsoft.com/office/drawing/2014/main" xmlns="" id="{A336068C-844F-43DE-8279-A5B003BFB87A}"/>
              </a:ext>
            </a:extLst>
          </p:cNvPr>
          <p:cNvGrpSpPr/>
          <p:nvPr/>
        </p:nvGrpSpPr>
        <p:grpSpPr>
          <a:xfrm rot="3385862">
            <a:off x="8806287" y="254086"/>
            <a:ext cx="205740" cy="20574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47" name="Google Shape;7870;p79">
              <a:extLst>
                <a:ext uri="{FF2B5EF4-FFF2-40B4-BE49-F238E27FC236}">
                  <a16:creationId xmlns:a16="http://schemas.microsoft.com/office/drawing/2014/main" xmlns="" id="{B53B560B-A370-46C2-B71D-C547547CF938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7871;p79">
              <a:extLst>
                <a:ext uri="{FF2B5EF4-FFF2-40B4-BE49-F238E27FC236}">
                  <a16:creationId xmlns:a16="http://schemas.microsoft.com/office/drawing/2014/main" xmlns="" id="{51567923-2F94-43E3-BC74-C1EBED87E26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7869;p79">
            <a:extLst>
              <a:ext uri="{FF2B5EF4-FFF2-40B4-BE49-F238E27FC236}">
                <a16:creationId xmlns:a16="http://schemas.microsoft.com/office/drawing/2014/main" xmlns="" id="{51C81475-3C20-423A-A431-A65F19A36126}"/>
              </a:ext>
            </a:extLst>
          </p:cNvPr>
          <p:cNvGrpSpPr/>
          <p:nvPr/>
        </p:nvGrpSpPr>
        <p:grpSpPr>
          <a:xfrm rot="2202436">
            <a:off x="7525323" y="4336767"/>
            <a:ext cx="205740" cy="20574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50" name="Google Shape;7870;p79">
              <a:extLst>
                <a:ext uri="{FF2B5EF4-FFF2-40B4-BE49-F238E27FC236}">
                  <a16:creationId xmlns:a16="http://schemas.microsoft.com/office/drawing/2014/main" xmlns="" id="{60823DF0-3514-4F10-B95C-DA6939DD12EF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7871;p79">
              <a:extLst>
                <a:ext uri="{FF2B5EF4-FFF2-40B4-BE49-F238E27FC236}">
                  <a16:creationId xmlns:a16="http://schemas.microsoft.com/office/drawing/2014/main" xmlns="" id="{BEA8C61D-7023-48F4-B08B-24A948013D9A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8552" name="Google Shape;1211;p35">
            <a:extLst>
              <a:ext uri="{FF2B5EF4-FFF2-40B4-BE49-F238E27FC236}">
                <a16:creationId xmlns:a16="http://schemas.microsoft.com/office/drawing/2014/main" xmlns="" id="{487D4FDA-1B2F-4D78-9C56-01AD16CBFA1F}"/>
              </a:ext>
            </a:extLst>
          </p:cNvPr>
          <p:cNvSpPr>
            <a:spLocks/>
          </p:cNvSpPr>
          <p:nvPr/>
        </p:nvSpPr>
        <p:spPr bwMode="auto">
          <a:xfrm rot="1191004">
            <a:off x="63104" y="2085975"/>
            <a:ext cx="398859" cy="37147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3" name="Google Shape;1211;p35">
            <a:extLst>
              <a:ext uri="{FF2B5EF4-FFF2-40B4-BE49-F238E27FC236}">
                <a16:creationId xmlns:a16="http://schemas.microsoft.com/office/drawing/2014/main" xmlns="" id="{DF3C98D8-BBC5-404E-B3FF-34CCE728315A}"/>
              </a:ext>
            </a:extLst>
          </p:cNvPr>
          <p:cNvSpPr>
            <a:spLocks/>
          </p:cNvSpPr>
          <p:nvPr/>
        </p:nvSpPr>
        <p:spPr bwMode="auto">
          <a:xfrm rot="4405144">
            <a:off x="3228975" y="148829"/>
            <a:ext cx="216694" cy="202406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4" name="Google Shape;1211;p35">
            <a:extLst>
              <a:ext uri="{FF2B5EF4-FFF2-40B4-BE49-F238E27FC236}">
                <a16:creationId xmlns:a16="http://schemas.microsoft.com/office/drawing/2014/main" xmlns="" id="{66F4B9F8-B16E-4C16-9DA4-BA00AECCDE6E}"/>
              </a:ext>
            </a:extLst>
          </p:cNvPr>
          <p:cNvSpPr>
            <a:spLocks/>
          </p:cNvSpPr>
          <p:nvPr/>
        </p:nvSpPr>
        <p:spPr bwMode="auto">
          <a:xfrm rot="3200035">
            <a:off x="802481" y="3171825"/>
            <a:ext cx="623888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5" name="Google Shape;1211;p35">
            <a:extLst>
              <a:ext uri="{FF2B5EF4-FFF2-40B4-BE49-F238E27FC236}">
                <a16:creationId xmlns:a16="http://schemas.microsoft.com/office/drawing/2014/main" xmlns="" id="{7B8AE543-DB4C-44B1-8B1B-FB7F6785F8D3}"/>
              </a:ext>
            </a:extLst>
          </p:cNvPr>
          <p:cNvSpPr>
            <a:spLocks/>
          </p:cNvSpPr>
          <p:nvPr/>
        </p:nvSpPr>
        <p:spPr bwMode="auto">
          <a:xfrm rot="4014714">
            <a:off x="7239595" y="976908"/>
            <a:ext cx="622697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6" name="Google Shape;1211;p35">
            <a:extLst>
              <a:ext uri="{FF2B5EF4-FFF2-40B4-BE49-F238E27FC236}">
                <a16:creationId xmlns:a16="http://schemas.microsoft.com/office/drawing/2014/main" xmlns="" id="{838965F2-2481-4AF4-81A9-467A9CF3B3DA}"/>
              </a:ext>
            </a:extLst>
          </p:cNvPr>
          <p:cNvSpPr>
            <a:spLocks/>
          </p:cNvSpPr>
          <p:nvPr/>
        </p:nvSpPr>
        <p:spPr bwMode="auto">
          <a:xfrm rot="4014714">
            <a:off x="6169225" y="4696421"/>
            <a:ext cx="315515" cy="292894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7" name="Google Shape;1211;p35">
            <a:extLst>
              <a:ext uri="{FF2B5EF4-FFF2-40B4-BE49-F238E27FC236}">
                <a16:creationId xmlns:a16="http://schemas.microsoft.com/office/drawing/2014/main" xmlns="" id="{B5127FB4-1CAC-4AC7-9257-87A6B6A7D48A}"/>
              </a:ext>
            </a:extLst>
          </p:cNvPr>
          <p:cNvSpPr>
            <a:spLocks/>
          </p:cNvSpPr>
          <p:nvPr/>
        </p:nvSpPr>
        <p:spPr bwMode="auto">
          <a:xfrm rot="1975896">
            <a:off x="3012281" y="4481512"/>
            <a:ext cx="242888" cy="225029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8" name="Google Shape;1211;p35">
            <a:extLst>
              <a:ext uri="{FF2B5EF4-FFF2-40B4-BE49-F238E27FC236}">
                <a16:creationId xmlns:a16="http://schemas.microsoft.com/office/drawing/2014/main" xmlns="" id="{36137AC1-7AE0-4F6A-8A85-2A0670D4FBF8}"/>
              </a:ext>
            </a:extLst>
          </p:cNvPr>
          <p:cNvSpPr>
            <a:spLocks/>
          </p:cNvSpPr>
          <p:nvPr/>
        </p:nvSpPr>
        <p:spPr bwMode="auto">
          <a:xfrm rot="1342154">
            <a:off x="676276" y="4572001"/>
            <a:ext cx="136922" cy="136922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8" name="Google Shape;851;p36">
            <a:extLst>
              <a:ext uri="{FF2B5EF4-FFF2-40B4-BE49-F238E27FC236}">
                <a16:creationId xmlns:a16="http://schemas.microsoft.com/office/drawing/2014/main" xmlns="" id="{FBB9C2F1-B954-482A-BAB5-28C5E1AA9B7B}"/>
              </a:ext>
            </a:extLst>
          </p:cNvPr>
          <p:cNvGrpSpPr/>
          <p:nvPr/>
        </p:nvGrpSpPr>
        <p:grpSpPr>
          <a:xfrm>
            <a:off x="6720007" y="2933989"/>
            <a:ext cx="1860204" cy="1168763"/>
            <a:chOff x="2180675" y="2812125"/>
            <a:chExt cx="4241100" cy="2664675"/>
          </a:xfrm>
          <a:solidFill>
            <a:srgbClr val="FFE340"/>
          </a:solidFill>
        </p:grpSpPr>
        <p:sp>
          <p:nvSpPr>
            <p:cNvPr id="69" name="Google Shape;852;p36">
              <a:extLst>
                <a:ext uri="{FF2B5EF4-FFF2-40B4-BE49-F238E27FC236}">
                  <a16:creationId xmlns:a16="http://schemas.microsoft.com/office/drawing/2014/main" xmlns="" id="{0217D518-8498-4FAE-8110-9DD64222B6E6}"/>
                </a:ext>
              </a:extLst>
            </p:cNvPr>
            <p:cNvSpPr/>
            <p:nvPr/>
          </p:nvSpPr>
          <p:spPr>
            <a:xfrm>
              <a:off x="2712100" y="3395750"/>
              <a:ext cx="3047975" cy="2070600"/>
            </a:xfrm>
            <a:custGeom>
              <a:avLst/>
              <a:gdLst/>
              <a:ahLst/>
              <a:cxnLst/>
              <a:rect l="l" t="t" r="r" b="b"/>
              <a:pathLst>
                <a:path w="121919" h="82824" extrusionOk="0">
                  <a:moveTo>
                    <a:pt x="65722" y="0"/>
                  </a:moveTo>
                  <a:cubicBezTo>
                    <a:pt x="62729" y="0"/>
                    <a:pt x="59581" y="295"/>
                    <a:pt x="56271" y="920"/>
                  </a:cubicBezTo>
                  <a:cubicBezTo>
                    <a:pt x="1" y="11549"/>
                    <a:pt x="8754" y="82824"/>
                    <a:pt x="8754" y="82824"/>
                  </a:cubicBezTo>
                  <a:lnTo>
                    <a:pt x="25010" y="81990"/>
                  </a:lnTo>
                  <a:cubicBezTo>
                    <a:pt x="25010" y="81990"/>
                    <a:pt x="20568" y="18942"/>
                    <a:pt x="58147" y="14050"/>
                  </a:cubicBezTo>
                  <a:cubicBezTo>
                    <a:pt x="59300" y="13900"/>
                    <a:pt x="60426" y="13827"/>
                    <a:pt x="61528" y="13827"/>
                  </a:cubicBezTo>
                  <a:cubicBezTo>
                    <a:pt x="94078" y="13827"/>
                    <a:pt x="104413" y="77197"/>
                    <a:pt x="104413" y="77197"/>
                  </a:cubicBezTo>
                  <a:lnTo>
                    <a:pt x="121919" y="75322"/>
                  </a:lnTo>
                  <a:cubicBezTo>
                    <a:pt x="121919" y="75322"/>
                    <a:pt x="113612" y="0"/>
                    <a:pt x="65722" y="0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" name="Google Shape;853;p36">
              <a:extLst>
                <a:ext uri="{FF2B5EF4-FFF2-40B4-BE49-F238E27FC236}">
                  <a16:creationId xmlns:a16="http://schemas.microsoft.com/office/drawing/2014/main" xmlns="" id="{0C22E1AA-3740-424B-9AF3-E0D2C7E98657}"/>
                </a:ext>
              </a:extLst>
            </p:cNvPr>
            <p:cNvSpPr/>
            <p:nvPr/>
          </p:nvSpPr>
          <p:spPr>
            <a:xfrm>
              <a:off x="3401750" y="3849750"/>
              <a:ext cx="1832125" cy="1595775"/>
            </a:xfrm>
            <a:custGeom>
              <a:avLst/>
              <a:gdLst/>
              <a:ahLst/>
              <a:cxnLst/>
              <a:rect l="l" t="t" r="r" b="b"/>
              <a:pathLst>
                <a:path w="73285" h="63831" extrusionOk="0">
                  <a:moveTo>
                    <a:pt x="33298" y="0"/>
                  </a:moveTo>
                  <a:cubicBezTo>
                    <a:pt x="31809" y="0"/>
                    <a:pt x="30272" y="153"/>
                    <a:pt x="28685" y="475"/>
                  </a:cubicBezTo>
                  <a:cubicBezTo>
                    <a:pt x="1" y="6284"/>
                    <a:pt x="1592" y="63830"/>
                    <a:pt x="1592" y="63830"/>
                  </a:cubicBezTo>
                  <a:lnTo>
                    <a:pt x="14931" y="63414"/>
                  </a:lnTo>
                  <a:cubicBezTo>
                    <a:pt x="14931" y="63414"/>
                    <a:pt x="14945" y="14380"/>
                    <a:pt x="29518" y="12979"/>
                  </a:cubicBezTo>
                  <a:cubicBezTo>
                    <a:pt x="29954" y="12937"/>
                    <a:pt x="30383" y="12916"/>
                    <a:pt x="30808" y="12916"/>
                  </a:cubicBezTo>
                  <a:cubicBezTo>
                    <a:pt x="51524" y="12916"/>
                    <a:pt x="59529" y="61746"/>
                    <a:pt x="59529" y="61746"/>
                  </a:cubicBezTo>
                  <a:lnTo>
                    <a:pt x="73284" y="59662"/>
                  </a:lnTo>
                  <a:cubicBezTo>
                    <a:pt x="73284" y="59662"/>
                    <a:pt x="62711" y="0"/>
                    <a:pt x="33298" y="0"/>
                  </a:cubicBez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" name="Google Shape;854;p36">
              <a:extLst>
                <a:ext uri="{FF2B5EF4-FFF2-40B4-BE49-F238E27FC236}">
                  <a16:creationId xmlns:a16="http://schemas.microsoft.com/office/drawing/2014/main" xmlns="" id="{6FDBAADE-76E2-4FE2-8708-F67F61B651AC}"/>
                </a:ext>
              </a:extLst>
            </p:cNvPr>
            <p:cNvSpPr/>
            <p:nvPr/>
          </p:nvSpPr>
          <p:spPr>
            <a:xfrm>
              <a:off x="2180675" y="2812125"/>
              <a:ext cx="4241100" cy="2664675"/>
            </a:xfrm>
            <a:custGeom>
              <a:avLst/>
              <a:gdLst/>
              <a:ahLst/>
              <a:cxnLst/>
              <a:rect l="l" t="t" r="r" b="b"/>
              <a:pathLst>
                <a:path w="169644" h="106587" extrusionOk="0">
                  <a:moveTo>
                    <a:pt x="80577" y="1"/>
                  </a:moveTo>
                  <a:cubicBezTo>
                    <a:pt x="66131" y="1"/>
                    <a:pt x="51483" y="4077"/>
                    <a:pt x="38765" y="14470"/>
                  </a:cubicBezTo>
                  <a:cubicBezTo>
                    <a:pt x="1" y="46148"/>
                    <a:pt x="9588" y="106587"/>
                    <a:pt x="9588" y="106587"/>
                  </a:cubicBezTo>
                  <a:lnTo>
                    <a:pt x="26677" y="105335"/>
                  </a:lnTo>
                  <a:cubicBezTo>
                    <a:pt x="26677" y="105335"/>
                    <a:pt x="17112" y="35395"/>
                    <a:pt x="75028" y="20306"/>
                  </a:cubicBezTo>
                  <a:cubicBezTo>
                    <a:pt x="79562" y="19124"/>
                    <a:pt x="83831" y="18579"/>
                    <a:pt x="87851" y="18579"/>
                  </a:cubicBezTo>
                  <a:cubicBezTo>
                    <a:pt x="136303" y="18579"/>
                    <a:pt x="148385" y="97833"/>
                    <a:pt x="148385" y="97833"/>
                  </a:cubicBezTo>
                  <a:lnTo>
                    <a:pt x="169644" y="95750"/>
                  </a:lnTo>
                  <a:cubicBezTo>
                    <a:pt x="169644" y="95750"/>
                    <a:pt x="158807" y="36561"/>
                    <a:pt x="135881" y="19055"/>
                  </a:cubicBezTo>
                  <a:cubicBezTo>
                    <a:pt x="122282" y="8670"/>
                    <a:pt x="101644" y="1"/>
                    <a:pt x="80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oogle Shape;7869;p79">
            <a:extLst>
              <a:ext uri="{FF2B5EF4-FFF2-40B4-BE49-F238E27FC236}">
                <a16:creationId xmlns:a16="http://schemas.microsoft.com/office/drawing/2014/main" xmlns="" id="{CA68F4DB-8475-4B3F-93F5-188999806623}"/>
              </a:ext>
            </a:extLst>
          </p:cNvPr>
          <p:cNvGrpSpPr/>
          <p:nvPr/>
        </p:nvGrpSpPr>
        <p:grpSpPr>
          <a:xfrm rot="1873044">
            <a:off x="1238876" y="388809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6" name="Google Shape;7870;p79">
              <a:extLst>
                <a:ext uri="{FF2B5EF4-FFF2-40B4-BE49-F238E27FC236}">
                  <a16:creationId xmlns:a16="http://schemas.microsoft.com/office/drawing/2014/main" xmlns="" id="{8F5ACE89-EED1-4928-BA9C-5AB5A4312082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7" name="Google Shape;7871;p79">
              <a:extLst>
                <a:ext uri="{FF2B5EF4-FFF2-40B4-BE49-F238E27FC236}">
                  <a16:creationId xmlns:a16="http://schemas.microsoft.com/office/drawing/2014/main" xmlns="" id="{6CE997DE-B6CC-43F3-92E5-9B1FEF5F2668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7869;p79">
            <a:extLst>
              <a:ext uri="{FF2B5EF4-FFF2-40B4-BE49-F238E27FC236}">
                <a16:creationId xmlns:a16="http://schemas.microsoft.com/office/drawing/2014/main" xmlns="" id="{A9D71F42-7B2A-4974-AF6B-2528D20B48B5}"/>
              </a:ext>
            </a:extLst>
          </p:cNvPr>
          <p:cNvGrpSpPr/>
          <p:nvPr/>
        </p:nvGrpSpPr>
        <p:grpSpPr>
          <a:xfrm rot="1873044">
            <a:off x="8712332" y="4789346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9" name="Google Shape;7870;p79">
              <a:extLst>
                <a:ext uri="{FF2B5EF4-FFF2-40B4-BE49-F238E27FC236}">
                  <a16:creationId xmlns:a16="http://schemas.microsoft.com/office/drawing/2014/main" xmlns="" id="{DF8EC8F9-E62E-45E9-92EB-E172B3F533D9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0" name="Google Shape;7871;p79">
              <a:extLst>
                <a:ext uri="{FF2B5EF4-FFF2-40B4-BE49-F238E27FC236}">
                  <a16:creationId xmlns:a16="http://schemas.microsoft.com/office/drawing/2014/main" xmlns="" id="{0C577E99-B8E2-418F-A395-498478774403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oogle Shape;7869;p79">
            <a:extLst>
              <a:ext uri="{FF2B5EF4-FFF2-40B4-BE49-F238E27FC236}">
                <a16:creationId xmlns:a16="http://schemas.microsoft.com/office/drawing/2014/main" xmlns="" id="{FBBA6F4D-B412-4C3C-9279-6105853C2243}"/>
              </a:ext>
            </a:extLst>
          </p:cNvPr>
          <p:cNvGrpSpPr/>
          <p:nvPr/>
        </p:nvGrpSpPr>
        <p:grpSpPr>
          <a:xfrm rot="2958738">
            <a:off x="8374395" y="166895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83" name="Google Shape;7870;p79">
              <a:extLst>
                <a:ext uri="{FF2B5EF4-FFF2-40B4-BE49-F238E27FC236}">
                  <a16:creationId xmlns:a16="http://schemas.microsoft.com/office/drawing/2014/main" xmlns="" id="{E6D59E82-A9E5-4DE5-A2A3-5CD65E6BA056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4" name="Google Shape;7871;p79">
              <a:extLst>
                <a:ext uri="{FF2B5EF4-FFF2-40B4-BE49-F238E27FC236}">
                  <a16:creationId xmlns:a16="http://schemas.microsoft.com/office/drawing/2014/main" xmlns="" id="{989D96AC-0188-4718-87F9-D41887FFE171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oogle Shape;7869;p79">
            <a:extLst>
              <a:ext uri="{FF2B5EF4-FFF2-40B4-BE49-F238E27FC236}">
                <a16:creationId xmlns:a16="http://schemas.microsoft.com/office/drawing/2014/main" xmlns="" id="{4D6A8B9E-4E81-4A5E-835B-FA2CBF544BF3}"/>
              </a:ext>
            </a:extLst>
          </p:cNvPr>
          <p:cNvGrpSpPr/>
          <p:nvPr/>
        </p:nvGrpSpPr>
        <p:grpSpPr>
          <a:xfrm rot="2958738">
            <a:off x="1457861" y="2486389"/>
            <a:ext cx="274320" cy="27432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90" name="Google Shape;7870;p79">
              <a:extLst>
                <a:ext uri="{FF2B5EF4-FFF2-40B4-BE49-F238E27FC236}">
                  <a16:creationId xmlns:a16="http://schemas.microsoft.com/office/drawing/2014/main" xmlns="" id="{F4877582-B111-41E0-8827-40C68F6CD27F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1" name="Google Shape;7871;p79">
              <a:extLst>
                <a:ext uri="{FF2B5EF4-FFF2-40B4-BE49-F238E27FC236}">
                  <a16:creationId xmlns:a16="http://schemas.microsoft.com/office/drawing/2014/main" xmlns="" id="{3A34FB4E-F9CA-4882-A96D-E47DF044851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oogle Shape;7869;p79">
            <a:extLst>
              <a:ext uri="{FF2B5EF4-FFF2-40B4-BE49-F238E27FC236}">
                <a16:creationId xmlns:a16="http://schemas.microsoft.com/office/drawing/2014/main" xmlns="" id="{CB405D85-712A-4301-8F15-3353D5997ABF}"/>
              </a:ext>
            </a:extLst>
          </p:cNvPr>
          <p:cNvGrpSpPr/>
          <p:nvPr/>
        </p:nvGrpSpPr>
        <p:grpSpPr>
          <a:xfrm rot="713896">
            <a:off x="880726" y="224804"/>
            <a:ext cx="137160" cy="13716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99" name="Google Shape;7870;p79">
              <a:extLst>
                <a:ext uri="{FF2B5EF4-FFF2-40B4-BE49-F238E27FC236}">
                  <a16:creationId xmlns:a16="http://schemas.microsoft.com/office/drawing/2014/main" xmlns="" id="{39906830-B51E-4A72-A664-FC5094D88CAC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0" name="Google Shape;7871;p79">
              <a:extLst>
                <a:ext uri="{FF2B5EF4-FFF2-40B4-BE49-F238E27FC236}">
                  <a16:creationId xmlns:a16="http://schemas.microsoft.com/office/drawing/2014/main" xmlns="" id="{400E3005-FEF5-40EE-AE2D-EFEA7EB52A3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8566" name="Google Shape;7325;p78">
            <a:extLst>
              <a:ext uri="{FF2B5EF4-FFF2-40B4-BE49-F238E27FC236}">
                <a16:creationId xmlns:a16="http://schemas.microsoft.com/office/drawing/2014/main" xmlns="" id="{3A695EDA-05A8-497C-8686-53AA08AB3B8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7916" y="304801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67" name="Google Shape;7325;p78">
            <a:extLst>
              <a:ext uri="{FF2B5EF4-FFF2-40B4-BE49-F238E27FC236}">
                <a16:creationId xmlns:a16="http://schemas.microsoft.com/office/drawing/2014/main" xmlns="" id="{E4CCA1EF-3191-4193-A25A-F5D1EC6F06C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04868" y="4674989"/>
            <a:ext cx="138113" cy="136922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68" name="Google Shape;7325;p78">
            <a:extLst>
              <a:ext uri="{FF2B5EF4-FFF2-40B4-BE49-F238E27FC236}">
                <a16:creationId xmlns:a16="http://schemas.microsoft.com/office/drawing/2014/main" xmlns="" id="{235B019B-904C-4145-9BA8-C4BAC83E446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20151" y="1017985"/>
            <a:ext cx="67865" cy="67866"/>
          </a:xfrm>
          <a:prstGeom prst="ellipse">
            <a:avLst/>
          </a:prstGeom>
          <a:solidFill>
            <a:srgbClr val="CFD9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69" name="Google Shape;7325;p78">
            <a:extLst>
              <a:ext uri="{FF2B5EF4-FFF2-40B4-BE49-F238E27FC236}">
                <a16:creationId xmlns:a16="http://schemas.microsoft.com/office/drawing/2014/main" xmlns="" id="{A82CEA2E-4054-459B-90B3-BBC6D7FDD5E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210426" y="233363"/>
            <a:ext cx="136922" cy="136922"/>
          </a:xfrm>
          <a:prstGeom prst="ellipse">
            <a:avLst/>
          </a:prstGeom>
          <a:solidFill>
            <a:srgbClr val="FFC1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0" name="Google Shape;7325;p78">
            <a:extLst>
              <a:ext uri="{FF2B5EF4-FFF2-40B4-BE49-F238E27FC236}">
                <a16:creationId xmlns:a16="http://schemas.microsoft.com/office/drawing/2014/main" xmlns="" id="{80236E2B-332E-40C8-9927-484B7E702F0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12907" y="451248"/>
            <a:ext cx="69056" cy="69056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1" name="Google Shape;7325;p78">
            <a:extLst>
              <a:ext uri="{FF2B5EF4-FFF2-40B4-BE49-F238E27FC236}">
                <a16:creationId xmlns:a16="http://schemas.microsoft.com/office/drawing/2014/main" xmlns="" id="{8EFA72F3-0B7A-4523-B955-50F77F81057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730103" y="4202907"/>
            <a:ext cx="89297" cy="8929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2" name="Google Shape;7325;p78">
            <a:extLst>
              <a:ext uri="{FF2B5EF4-FFF2-40B4-BE49-F238E27FC236}">
                <a16:creationId xmlns:a16="http://schemas.microsoft.com/office/drawing/2014/main" xmlns="" id="{BC709726-1256-4F7A-BE95-BFB4300EA8D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485210" y="300038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3" name="Google Shape;7325;p78">
            <a:extLst>
              <a:ext uri="{FF2B5EF4-FFF2-40B4-BE49-F238E27FC236}">
                <a16:creationId xmlns:a16="http://schemas.microsoft.com/office/drawing/2014/main" xmlns="" id="{127317BD-F9E5-49A4-BB50-A9E53A8244A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936552" y="4684514"/>
            <a:ext cx="136922" cy="138113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4" name="Google Shape;7325;p78">
            <a:extLst>
              <a:ext uri="{FF2B5EF4-FFF2-40B4-BE49-F238E27FC236}">
                <a16:creationId xmlns:a16="http://schemas.microsoft.com/office/drawing/2014/main" xmlns="" id="{8234DB1F-99E7-496D-A05B-9EDB234EB3B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30399" y="4021336"/>
            <a:ext cx="89297" cy="90488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5" name="Google Shape;7325;p78">
            <a:extLst>
              <a:ext uri="{FF2B5EF4-FFF2-40B4-BE49-F238E27FC236}">
                <a16:creationId xmlns:a16="http://schemas.microsoft.com/office/drawing/2014/main" xmlns="" id="{96F8E25E-9CD1-4391-802C-BDD7E96B20A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67345" y="2742605"/>
            <a:ext cx="89297" cy="90488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6" name="Google Shape;7325;p78">
            <a:extLst>
              <a:ext uri="{FF2B5EF4-FFF2-40B4-BE49-F238E27FC236}">
                <a16:creationId xmlns:a16="http://schemas.microsoft.com/office/drawing/2014/main" xmlns="" id="{76BCB0D0-355C-4C38-935E-35E833AA517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057430" y="1999655"/>
            <a:ext cx="138113" cy="136922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7" name="Google Shape;7325;p78">
            <a:extLst>
              <a:ext uri="{FF2B5EF4-FFF2-40B4-BE49-F238E27FC236}">
                <a16:creationId xmlns:a16="http://schemas.microsoft.com/office/drawing/2014/main" xmlns="" id="{516FD03E-B13F-4903-BA5E-2C1246086DA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362355" y="2575918"/>
            <a:ext cx="90488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59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9" y="73024"/>
            <a:ext cx="1939777" cy="1010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797442" y="1083115"/>
            <a:ext cx="3112800" cy="404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47" y="1075220"/>
            <a:ext cx="3112800" cy="405058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771800" y="139247"/>
            <a:ext cx="4960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latin typeface="r0c0i Linotte"/>
              </a:rPr>
              <a:t>Chào</a:t>
            </a:r>
            <a:r>
              <a:rPr lang="en-US" altLang="en-US" sz="6000" b="1" dirty="0">
                <a:latin typeface="r0c0i Linotte"/>
              </a:rPr>
              <a:t> </a:t>
            </a:r>
            <a:r>
              <a:rPr lang="en-US" altLang="en-US" sz="6000" b="1" dirty="0" err="1">
                <a:latin typeface="r0c0i Linotte"/>
              </a:rPr>
              <a:t>hỏi</a:t>
            </a:r>
            <a:endParaRPr lang="en-US" altLang="en-US" sz="6000" b="1" dirty="0">
              <a:latin typeface="r0c0i Linotte"/>
            </a:endParaRPr>
          </a:p>
        </p:txBody>
      </p:sp>
    </p:spTree>
    <p:extLst>
      <p:ext uri="{BB962C8B-B14F-4D97-AF65-F5344CB8AC3E}">
        <p14:creationId xmlns:p14="http://schemas.microsoft.com/office/powerpoint/2010/main" val="341363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9" y="73024"/>
            <a:ext cx="1939777" cy="10100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3203848" y="843558"/>
            <a:ext cx="3112800" cy="4042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887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1510"/>
            <a:ext cx="3112800" cy="40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9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9" y="73024"/>
            <a:ext cx="1939777" cy="1010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797442" y="1083115"/>
            <a:ext cx="3112800" cy="404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47" y="1075220"/>
            <a:ext cx="3112800" cy="405058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771800" y="139247"/>
            <a:ext cx="4960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0000"/>
                </a:solidFill>
                <a:cs typeface="Times New Roman" pitchFamily="18" charset="0"/>
              </a:rPr>
              <a:t>Chào</a:t>
            </a:r>
            <a:r>
              <a:rPr lang="en-US" altLang="en-US" sz="6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cs typeface="Times New Roman" pitchFamily="18" charset="0"/>
              </a:rPr>
              <a:t>hỏi</a:t>
            </a:r>
            <a:endParaRPr lang="en-US" altLang="en-US" sz="6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52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3104"/>
            <a:ext cx="9144000" cy="26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Google Shape;1428;p51">
            <a:extLst>
              <a:ext uri="{FF2B5EF4-FFF2-40B4-BE49-F238E27FC236}">
                <a16:creationId xmlns:a16="http://schemas.microsoft.com/office/drawing/2014/main" xmlns="" id="{4B5C14DF-9D14-4E3B-8348-4D5979B9CD24}"/>
              </a:ext>
            </a:extLst>
          </p:cNvPr>
          <p:cNvSpPr>
            <a:spLocks/>
          </p:cNvSpPr>
          <p:nvPr/>
        </p:nvSpPr>
        <p:spPr bwMode="auto">
          <a:xfrm>
            <a:off x="1899047" y="497681"/>
            <a:ext cx="4872038" cy="4148138"/>
          </a:xfrm>
          <a:custGeom>
            <a:avLst/>
            <a:gdLst>
              <a:gd name="T0" fmla="*/ 3952 w 7273"/>
              <a:gd name="T1" fmla="*/ 0 h 6193"/>
              <a:gd name="T2" fmla="*/ 1041 w 7273"/>
              <a:gd name="T3" fmla="*/ 1868 h 6193"/>
              <a:gd name="T4" fmla="*/ 3971 w 7273"/>
              <a:gd name="T5" fmla="*/ 6192 h 6193"/>
              <a:gd name="T6" fmla="*/ 5455 w 7273"/>
              <a:gd name="T7" fmla="*/ 5939 h 6193"/>
              <a:gd name="T8" fmla="*/ 7122 w 7273"/>
              <a:gd name="T9" fmla="*/ 2903 h 6193"/>
              <a:gd name="T10" fmla="*/ 6525 w 7273"/>
              <a:gd name="T11" fmla="*/ 1146 h 6193"/>
              <a:gd name="T12" fmla="*/ 4909 w 7273"/>
              <a:gd name="T13" fmla="*/ 113 h 6193"/>
              <a:gd name="T14" fmla="*/ 3952 w 7273"/>
              <a:gd name="T15" fmla="*/ 0 h 6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499" name="TextBox 9">
            <a:extLst>
              <a:ext uri="{FF2B5EF4-FFF2-40B4-BE49-F238E27FC236}">
                <a16:creationId xmlns:a16="http://schemas.microsoft.com/office/drawing/2014/main" xmlns="" id="{B8F99DC3-3C6F-4CD9-93D6-E6754054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254" y="1985962"/>
            <a:ext cx="5949553" cy="117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200" b="1" dirty="0" err="1">
                <a:solidFill>
                  <a:prstClr val="black"/>
                </a:solidFill>
                <a:latin typeface="iCiel Grandma"/>
              </a:rPr>
              <a:t>Luyện</a:t>
            </a:r>
            <a:r>
              <a:rPr lang="en-GB" altLang="en-US" sz="7200" b="1" dirty="0">
                <a:solidFill>
                  <a:prstClr val="black"/>
                </a:solidFill>
                <a:latin typeface="iCiel Grandma"/>
              </a:rPr>
              <a:t> </a:t>
            </a:r>
            <a:r>
              <a:rPr lang="en-GB" altLang="en-US" sz="7200" b="1" dirty="0" err="1">
                <a:solidFill>
                  <a:prstClr val="black"/>
                </a:solidFill>
                <a:latin typeface="iCiel Grandma"/>
              </a:rPr>
              <a:t>viết</a:t>
            </a:r>
            <a:endParaRPr lang="en-US" altLang="en-US" sz="7200" b="1" dirty="0">
              <a:solidFill>
                <a:prstClr val="black"/>
              </a:solidFill>
              <a:latin typeface="iCiel Grandma"/>
            </a:endParaRPr>
          </a:p>
        </p:txBody>
      </p:sp>
      <p:grpSp>
        <p:nvGrpSpPr>
          <p:cNvPr id="28" name="Google Shape;7869;p79">
            <a:extLst>
              <a:ext uri="{FF2B5EF4-FFF2-40B4-BE49-F238E27FC236}">
                <a16:creationId xmlns:a16="http://schemas.microsoft.com/office/drawing/2014/main" xmlns="" id="{27DBF7A9-DE42-410D-8A41-55D30F5BBB9D}"/>
              </a:ext>
            </a:extLst>
          </p:cNvPr>
          <p:cNvGrpSpPr/>
          <p:nvPr/>
        </p:nvGrpSpPr>
        <p:grpSpPr>
          <a:xfrm rot="985171">
            <a:off x="2710325" y="319646"/>
            <a:ext cx="274320" cy="20574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29" name="Google Shape;7870;p79">
              <a:extLst>
                <a:ext uri="{FF2B5EF4-FFF2-40B4-BE49-F238E27FC236}">
                  <a16:creationId xmlns:a16="http://schemas.microsoft.com/office/drawing/2014/main" xmlns="" id="{CD41067B-FCBD-4AB1-8C7B-8DE88E657324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7871;p79">
              <a:extLst>
                <a:ext uri="{FF2B5EF4-FFF2-40B4-BE49-F238E27FC236}">
                  <a16:creationId xmlns:a16="http://schemas.microsoft.com/office/drawing/2014/main" xmlns="" id="{AF614376-D3BB-438E-8558-ED2DE78C15E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oogle Shape;7869;p79">
            <a:extLst>
              <a:ext uri="{FF2B5EF4-FFF2-40B4-BE49-F238E27FC236}">
                <a16:creationId xmlns:a16="http://schemas.microsoft.com/office/drawing/2014/main" xmlns="" id="{07ED544E-74D3-48C2-9970-1B894143BF82}"/>
              </a:ext>
            </a:extLst>
          </p:cNvPr>
          <p:cNvGrpSpPr/>
          <p:nvPr/>
        </p:nvGrpSpPr>
        <p:grpSpPr>
          <a:xfrm rot="985171">
            <a:off x="248120" y="1113527"/>
            <a:ext cx="137160" cy="13716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32" name="Google Shape;7870;p79">
              <a:extLst>
                <a:ext uri="{FF2B5EF4-FFF2-40B4-BE49-F238E27FC236}">
                  <a16:creationId xmlns:a16="http://schemas.microsoft.com/office/drawing/2014/main" xmlns="" id="{1058E331-A6C1-41E5-A6BD-7E38BA281090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7871;p79">
              <a:extLst>
                <a:ext uri="{FF2B5EF4-FFF2-40B4-BE49-F238E27FC236}">
                  <a16:creationId xmlns:a16="http://schemas.microsoft.com/office/drawing/2014/main" xmlns="" id="{E1162700-1E5C-4293-862B-3A896D133B9C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oogle Shape;7869;p79">
            <a:extLst>
              <a:ext uri="{FF2B5EF4-FFF2-40B4-BE49-F238E27FC236}">
                <a16:creationId xmlns:a16="http://schemas.microsoft.com/office/drawing/2014/main" xmlns="" id="{D27C51D0-A040-4B8D-8473-E2A379A918DE}"/>
              </a:ext>
            </a:extLst>
          </p:cNvPr>
          <p:cNvGrpSpPr/>
          <p:nvPr/>
        </p:nvGrpSpPr>
        <p:grpSpPr>
          <a:xfrm rot="3385862">
            <a:off x="8806287" y="254086"/>
            <a:ext cx="205740" cy="20574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47" name="Google Shape;7870;p79">
              <a:extLst>
                <a:ext uri="{FF2B5EF4-FFF2-40B4-BE49-F238E27FC236}">
                  <a16:creationId xmlns:a16="http://schemas.microsoft.com/office/drawing/2014/main" xmlns="" id="{7BFF6BE5-ADF1-40C2-AF92-F0CF521705EA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7871;p79">
              <a:extLst>
                <a:ext uri="{FF2B5EF4-FFF2-40B4-BE49-F238E27FC236}">
                  <a16:creationId xmlns:a16="http://schemas.microsoft.com/office/drawing/2014/main" xmlns="" id="{67307431-84E9-4955-9A3F-A20710EAEC9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7869;p79">
            <a:extLst>
              <a:ext uri="{FF2B5EF4-FFF2-40B4-BE49-F238E27FC236}">
                <a16:creationId xmlns:a16="http://schemas.microsoft.com/office/drawing/2014/main" xmlns="" id="{C788DDCA-0FAE-4101-A504-FB28E8BCF797}"/>
              </a:ext>
            </a:extLst>
          </p:cNvPr>
          <p:cNvGrpSpPr/>
          <p:nvPr/>
        </p:nvGrpSpPr>
        <p:grpSpPr>
          <a:xfrm rot="2202436">
            <a:off x="7525323" y="4336767"/>
            <a:ext cx="205740" cy="20574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50" name="Google Shape;7870;p79">
              <a:extLst>
                <a:ext uri="{FF2B5EF4-FFF2-40B4-BE49-F238E27FC236}">
                  <a16:creationId xmlns:a16="http://schemas.microsoft.com/office/drawing/2014/main" xmlns="" id="{E524EC84-DFEB-43A0-994C-80981048EFA7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7871;p79">
              <a:extLst>
                <a:ext uri="{FF2B5EF4-FFF2-40B4-BE49-F238E27FC236}">
                  <a16:creationId xmlns:a16="http://schemas.microsoft.com/office/drawing/2014/main" xmlns="" id="{57AA02F1-3ABB-4FCB-8FC7-3FA1629B2A90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6504" name="Google Shape;1211;p35">
            <a:extLst>
              <a:ext uri="{FF2B5EF4-FFF2-40B4-BE49-F238E27FC236}">
                <a16:creationId xmlns:a16="http://schemas.microsoft.com/office/drawing/2014/main" xmlns="" id="{97B3B7FF-2566-4B3B-985A-8A30729A60EA}"/>
              </a:ext>
            </a:extLst>
          </p:cNvPr>
          <p:cNvSpPr>
            <a:spLocks/>
          </p:cNvSpPr>
          <p:nvPr/>
        </p:nvSpPr>
        <p:spPr bwMode="auto">
          <a:xfrm rot="1191004">
            <a:off x="63104" y="2085975"/>
            <a:ext cx="398859" cy="37147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5" name="Google Shape;1211;p35">
            <a:extLst>
              <a:ext uri="{FF2B5EF4-FFF2-40B4-BE49-F238E27FC236}">
                <a16:creationId xmlns:a16="http://schemas.microsoft.com/office/drawing/2014/main" xmlns="" id="{8B2DB0FC-6156-41C6-86A3-99288CBB8B16}"/>
              </a:ext>
            </a:extLst>
          </p:cNvPr>
          <p:cNvSpPr>
            <a:spLocks/>
          </p:cNvSpPr>
          <p:nvPr/>
        </p:nvSpPr>
        <p:spPr bwMode="auto">
          <a:xfrm rot="4405144">
            <a:off x="3228975" y="148829"/>
            <a:ext cx="216694" cy="202406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6" name="Google Shape;1211;p35">
            <a:extLst>
              <a:ext uri="{FF2B5EF4-FFF2-40B4-BE49-F238E27FC236}">
                <a16:creationId xmlns:a16="http://schemas.microsoft.com/office/drawing/2014/main" xmlns="" id="{FDE615E8-8AED-4053-A52B-2387886CAD3B}"/>
              </a:ext>
            </a:extLst>
          </p:cNvPr>
          <p:cNvSpPr>
            <a:spLocks/>
          </p:cNvSpPr>
          <p:nvPr/>
        </p:nvSpPr>
        <p:spPr bwMode="auto">
          <a:xfrm rot="3200035">
            <a:off x="802481" y="3171825"/>
            <a:ext cx="623888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7" name="Google Shape;1211;p35">
            <a:extLst>
              <a:ext uri="{FF2B5EF4-FFF2-40B4-BE49-F238E27FC236}">
                <a16:creationId xmlns:a16="http://schemas.microsoft.com/office/drawing/2014/main" xmlns="" id="{1E9FEF2C-84DC-4715-8D43-CD418D30C0C2}"/>
              </a:ext>
            </a:extLst>
          </p:cNvPr>
          <p:cNvSpPr>
            <a:spLocks/>
          </p:cNvSpPr>
          <p:nvPr/>
        </p:nvSpPr>
        <p:spPr bwMode="auto">
          <a:xfrm rot="4014714">
            <a:off x="7239595" y="976908"/>
            <a:ext cx="622697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8" name="Google Shape;1211;p35">
            <a:extLst>
              <a:ext uri="{FF2B5EF4-FFF2-40B4-BE49-F238E27FC236}">
                <a16:creationId xmlns:a16="http://schemas.microsoft.com/office/drawing/2014/main" xmlns="" id="{48FF1F45-7492-4F35-88B0-62C020CC9629}"/>
              </a:ext>
            </a:extLst>
          </p:cNvPr>
          <p:cNvSpPr>
            <a:spLocks/>
          </p:cNvSpPr>
          <p:nvPr/>
        </p:nvSpPr>
        <p:spPr bwMode="auto">
          <a:xfrm rot="4014714">
            <a:off x="6169225" y="4696421"/>
            <a:ext cx="315515" cy="292894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9" name="Google Shape;1211;p35">
            <a:extLst>
              <a:ext uri="{FF2B5EF4-FFF2-40B4-BE49-F238E27FC236}">
                <a16:creationId xmlns:a16="http://schemas.microsoft.com/office/drawing/2014/main" xmlns="" id="{283B4E48-AE67-40A4-8C0B-B4E1C7B3ED14}"/>
              </a:ext>
            </a:extLst>
          </p:cNvPr>
          <p:cNvSpPr>
            <a:spLocks/>
          </p:cNvSpPr>
          <p:nvPr/>
        </p:nvSpPr>
        <p:spPr bwMode="auto">
          <a:xfrm rot="1975896">
            <a:off x="3012281" y="4481512"/>
            <a:ext cx="242888" cy="225029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10" name="Google Shape;1211;p35">
            <a:extLst>
              <a:ext uri="{FF2B5EF4-FFF2-40B4-BE49-F238E27FC236}">
                <a16:creationId xmlns:a16="http://schemas.microsoft.com/office/drawing/2014/main" xmlns="" id="{07CF8E99-54C9-4974-B38B-C582F712D266}"/>
              </a:ext>
            </a:extLst>
          </p:cNvPr>
          <p:cNvSpPr>
            <a:spLocks/>
          </p:cNvSpPr>
          <p:nvPr/>
        </p:nvSpPr>
        <p:spPr bwMode="auto">
          <a:xfrm rot="1342154">
            <a:off x="676276" y="4572001"/>
            <a:ext cx="136922" cy="136922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8" name="Google Shape;851;p36">
            <a:extLst>
              <a:ext uri="{FF2B5EF4-FFF2-40B4-BE49-F238E27FC236}">
                <a16:creationId xmlns:a16="http://schemas.microsoft.com/office/drawing/2014/main" xmlns="" id="{93931078-6D0B-4BD5-B8E2-3ED7F19DBE52}"/>
              </a:ext>
            </a:extLst>
          </p:cNvPr>
          <p:cNvGrpSpPr/>
          <p:nvPr/>
        </p:nvGrpSpPr>
        <p:grpSpPr>
          <a:xfrm>
            <a:off x="6720007" y="2933989"/>
            <a:ext cx="1860204" cy="1168763"/>
            <a:chOff x="2180675" y="2812125"/>
            <a:chExt cx="4241100" cy="2664675"/>
          </a:xfrm>
          <a:solidFill>
            <a:srgbClr val="FFE340"/>
          </a:solidFill>
        </p:grpSpPr>
        <p:sp>
          <p:nvSpPr>
            <p:cNvPr id="69" name="Google Shape;852;p36">
              <a:extLst>
                <a:ext uri="{FF2B5EF4-FFF2-40B4-BE49-F238E27FC236}">
                  <a16:creationId xmlns:a16="http://schemas.microsoft.com/office/drawing/2014/main" xmlns="" id="{C5FE1856-BD72-4549-B895-EDE041D45733}"/>
                </a:ext>
              </a:extLst>
            </p:cNvPr>
            <p:cNvSpPr/>
            <p:nvPr/>
          </p:nvSpPr>
          <p:spPr>
            <a:xfrm>
              <a:off x="2712100" y="3395750"/>
              <a:ext cx="3047975" cy="2070600"/>
            </a:xfrm>
            <a:custGeom>
              <a:avLst/>
              <a:gdLst/>
              <a:ahLst/>
              <a:cxnLst/>
              <a:rect l="l" t="t" r="r" b="b"/>
              <a:pathLst>
                <a:path w="121919" h="82824" extrusionOk="0">
                  <a:moveTo>
                    <a:pt x="65722" y="0"/>
                  </a:moveTo>
                  <a:cubicBezTo>
                    <a:pt x="62729" y="0"/>
                    <a:pt x="59581" y="295"/>
                    <a:pt x="56271" y="920"/>
                  </a:cubicBezTo>
                  <a:cubicBezTo>
                    <a:pt x="1" y="11549"/>
                    <a:pt x="8754" y="82824"/>
                    <a:pt x="8754" y="82824"/>
                  </a:cubicBezTo>
                  <a:lnTo>
                    <a:pt x="25010" y="81990"/>
                  </a:lnTo>
                  <a:cubicBezTo>
                    <a:pt x="25010" y="81990"/>
                    <a:pt x="20568" y="18942"/>
                    <a:pt x="58147" y="14050"/>
                  </a:cubicBezTo>
                  <a:cubicBezTo>
                    <a:pt x="59300" y="13900"/>
                    <a:pt x="60426" y="13827"/>
                    <a:pt x="61528" y="13827"/>
                  </a:cubicBezTo>
                  <a:cubicBezTo>
                    <a:pt x="94078" y="13827"/>
                    <a:pt x="104413" y="77197"/>
                    <a:pt x="104413" y="77197"/>
                  </a:cubicBezTo>
                  <a:lnTo>
                    <a:pt x="121919" y="75322"/>
                  </a:lnTo>
                  <a:cubicBezTo>
                    <a:pt x="121919" y="75322"/>
                    <a:pt x="113612" y="0"/>
                    <a:pt x="65722" y="0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" name="Google Shape;853;p36">
              <a:extLst>
                <a:ext uri="{FF2B5EF4-FFF2-40B4-BE49-F238E27FC236}">
                  <a16:creationId xmlns:a16="http://schemas.microsoft.com/office/drawing/2014/main" xmlns="" id="{47CD6154-A37A-49A5-83F8-CFF3DFC9CF2E}"/>
                </a:ext>
              </a:extLst>
            </p:cNvPr>
            <p:cNvSpPr/>
            <p:nvPr/>
          </p:nvSpPr>
          <p:spPr>
            <a:xfrm>
              <a:off x="3401750" y="3849750"/>
              <a:ext cx="1832125" cy="1595775"/>
            </a:xfrm>
            <a:custGeom>
              <a:avLst/>
              <a:gdLst/>
              <a:ahLst/>
              <a:cxnLst/>
              <a:rect l="l" t="t" r="r" b="b"/>
              <a:pathLst>
                <a:path w="73285" h="63831" extrusionOk="0">
                  <a:moveTo>
                    <a:pt x="33298" y="0"/>
                  </a:moveTo>
                  <a:cubicBezTo>
                    <a:pt x="31809" y="0"/>
                    <a:pt x="30272" y="153"/>
                    <a:pt x="28685" y="475"/>
                  </a:cubicBezTo>
                  <a:cubicBezTo>
                    <a:pt x="1" y="6284"/>
                    <a:pt x="1592" y="63830"/>
                    <a:pt x="1592" y="63830"/>
                  </a:cubicBezTo>
                  <a:lnTo>
                    <a:pt x="14931" y="63414"/>
                  </a:lnTo>
                  <a:cubicBezTo>
                    <a:pt x="14931" y="63414"/>
                    <a:pt x="14945" y="14380"/>
                    <a:pt x="29518" y="12979"/>
                  </a:cubicBezTo>
                  <a:cubicBezTo>
                    <a:pt x="29954" y="12937"/>
                    <a:pt x="30383" y="12916"/>
                    <a:pt x="30808" y="12916"/>
                  </a:cubicBezTo>
                  <a:cubicBezTo>
                    <a:pt x="51524" y="12916"/>
                    <a:pt x="59529" y="61746"/>
                    <a:pt x="59529" y="61746"/>
                  </a:cubicBezTo>
                  <a:lnTo>
                    <a:pt x="73284" y="59662"/>
                  </a:lnTo>
                  <a:cubicBezTo>
                    <a:pt x="73284" y="59662"/>
                    <a:pt x="62711" y="0"/>
                    <a:pt x="33298" y="0"/>
                  </a:cubicBez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" name="Google Shape;854;p36">
              <a:extLst>
                <a:ext uri="{FF2B5EF4-FFF2-40B4-BE49-F238E27FC236}">
                  <a16:creationId xmlns:a16="http://schemas.microsoft.com/office/drawing/2014/main" xmlns="" id="{B2F172DB-648E-4479-97A6-6252F27DBA18}"/>
                </a:ext>
              </a:extLst>
            </p:cNvPr>
            <p:cNvSpPr/>
            <p:nvPr/>
          </p:nvSpPr>
          <p:spPr>
            <a:xfrm>
              <a:off x="2180675" y="2812125"/>
              <a:ext cx="4241100" cy="2664675"/>
            </a:xfrm>
            <a:custGeom>
              <a:avLst/>
              <a:gdLst/>
              <a:ahLst/>
              <a:cxnLst/>
              <a:rect l="l" t="t" r="r" b="b"/>
              <a:pathLst>
                <a:path w="169644" h="106587" extrusionOk="0">
                  <a:moveTo>
                    <a:pt x="80577" y="1"/>
                  </a:moveTo>
                  <a:cubicBezTo>
                    <a:pt x="66131" y="1"/>
                    <a:pt x="51483" y="4077"/>
                    <a:pt x="38765" y="14470"/>
                  </a:cubicBezTo>
                  <a:cubicBezTo>
                    <a:pt x="1" y="46148"/>
                    <a:pt x="9588" y="106587"/>
                    <a:pt x="9588" y="106587"/>
                  </a:cubicBezTo>
                  <a:lnTo>
                    <a:pt x="26677" y="105335"/>
                  </a:lnTo>
                  <a:cubicBezTo>
                    <a:pt x="26677" y="105335"/>
                    <a:pt x="17112" y="35395"/>
                    <a:pt x="75028" y="20306"/>
                  </a:cubicBezTo>
                  <a:cubicBezTo>
                    <a:pt x="79562" y="19124"/>
                    <a:pt x="83831" y="18579"/>
                    <a:pt x="87851" y="18579"/>
                  </a:cubicBezTo>
                  <a:cubicBezTo>
                    <a:pt x="136303" y="18579"/>
                    <a:pt x="148385" y="97833"/>
                    <a:pt x="148385" y="97833"/>
                  </a:cubicBezTo>
                  <a:lnTo>
                    <a:pt x="169644" y="95750"/>
                  </a:lnTo>
                  <a:cubicBezTo>
                    <a:pt x="169644" y="95750"/>
                    <a:pt x="158807" y="36561"/>
                    <a:pt x="135881" y="19055"/>
                  </a:cubicBezTo>
                  <a:cubicBezTo>
                    <a:pt x="122282" y="8670"/>
                    <a:pt x="101644" y="1"/>
                    <a:pt x="80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oogle Shape;7869;p79">
            <a:extLst>
              <a:ext uri="{FF2B5EF4-FFF2-40B4-BE49-F238E27FC236}">
                <a16:creationId xmlns:a16="http://schemas.microsoft.com/office/drawing/2014/main" xmlns="" id="{E0945C2F-AB0A-4B6C-ACAA-C4FE893B3A2A}"/>
              </a:ext>
            </a:extLst>
          </p:cNvPr>
          <p:cNvGrpSpPr/>
          <p:nvPr/>
        </p:nvGrpSpPr>
        <p:grpSpPr>
          <a:xfrm rot="1873044">
            <a:off x="1238876" y="388809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6" name="Google Shape;7870;p79">
              <a:extLst>
                <a:ext uri="{FF2B5EF4-FFF2-40B4-BE49-F238E27FC236}">
                  <a16:creationId xmlns:a16="http://schemas.microsoft.com/office/drawing/2014/main" xmlns="" id="{268C582D-C18F-47D6-9B0B-FFFC8C36C4F4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7" name="Google Shape;7871;p79">
              <a:extLst>
                <a:ext uri="{FF2B5EF4-FFF2-40B4-BE49-F238E27FC236}">
                  <a16:creationId xmlns:a16="http://schemas.microsoft.com/office/drawing/2014/main" xmlns="" id="{4BE62060-7C00-47D2-9CE6-CC2D4C797C16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7869;p79">
            <a:extLst>
              <a:ext uri="{FF2B5EF4-FFF2-40B4-BE49-F238E27FC236}">
                <a16:creationId xmlns:a16="http://schemas.microsoft.com/office/drawing/2014/main" xmlns="" id="{1B31B34A-9DE1-4AAC-BA56-308071EB9EC7}"/>
              </a:ext>
            </a:extLst>
          </p:cNvPr>
          <p:cNvGrpSpPr/>
          <p:nvPr/>
        </p:nvGrpSpPr>
        <p:grpSpPr>
          <a:xfrm rot="1873044">
            <a:off x="8712332" y="4789346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9" name="Google Shape;7870;p79">
              <a:extLst>
                <a:ext uri="{FF2B5EF4-FFF2-40B4-BE49-F238E27FC236}">
                  <a16:creationId xmlns:a16="http://schemas.microsoft.com/office/drawing/2014/main" xmlns="" id="{DEAAB36A-68ED-49EA-9152-0242176060AE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0" name="Google Shape;7871;p79">
              <a:extLst>
                <a:ext uri="{FF2B5EF4-FFF2-40B4-BE49-F238E27FC236}">
                  <a16:creationId xmlns:a16="http://schemas.microsoft.com/office/drawing/2014/main" xmlns="" id="{E3AC9C05-9609-4AE5-BD5A-AAF77212B00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oogle Shape;7869;p79">
            <a:extLst>
              <a:ext uri="{FF2B5EF4-FFF2-40B4-BE49-F238E27FC236}">
                <a16:creationId xmlns:a16="http://schemas.microsoft.com/office/drawing/2014/main" xmlns="" id="{45E66877-AB49-4CC1-AE5C-CD988DFF8D5C}"/>
              </a:ext>
            </a:extLst>
          </p:cNvPr>
          <p:cNvGrpSpPr/>
          <p:nvPr/>
        </p:nvGrpSpPr>
        <p:grpSpPr>
          <a:xfrm rot="2958738">
            <a:off x="8374395" y="166895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83" name="Google Shape;7870;p79">
              <a:extLst>
                <a:ext uri="{FF2B5EF4-FFF2-40B4-BE49-F238E27FC236}">
                  <a16:creationId xmlns:a16="http://schemas.microsoft.com/office/drawing/2014/main" xmlns="" id="{FBE2734D-5233-421D-9430-BFA1223A35C1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4" name="Google Shape;7871;p79">
              <a:extLst>
                <a:ext uri="{FF2B5EF4-FFF2-40B4-BE49-F238E27FC236}">
                  <a16:creationId xmlns:a16="http://schemas.microsoft.com/office/drawing/2014/main" xmlns="" id="{0A718938-8EE9-4719-B9AE-FBFA64D40CCC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oogle Shape;7869;p79">
            <a:extLst>
              <a:ext uri="{FF2B5EF4-FFF2-40B4-BE49-F238E27FC236}">
                <a16:creationId xmlns:a16="http://schemas.microsoft.com/office/drawing/2014/main" xmlns="" id="{AC71A133-4DF0-4F64-836B-18E4663A6813}"/>
              </a:ext>
            </a:extLst>
          </p:cNvPr>
          <p:cNvGrpSpPr/>
          <p:nvPr/>
        </p:nvGrpSpPr>
        <p:grpSpPr>
          <a:xfrm rot="2958738">
            <a:off x="1457861" y="2486389"/>
            <a:ext cx="274320" cy="27432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90" name="Google Shape;7870;p79">
              <a:extLst>
                <a:ext uri="{FF2B5EF4-FFF2-40B4-BE49-F238E27FC236}">
                  <a16:creationId xmlns:a16="http://schemas.microsoft.com/office/drawing/2014/main" xmlns="" id="{3188FFC6-2D4E-4754-A548-F3349F1B6D5B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1" name="Google Shape;7871;p79">
              <a:extLst>
                <a:ext uri="{FF2B5EF4-FFF2-40B4-BE49-F238E27FC236}">
                  <a16:creationId xmlns:a16="http://schemas.microsoft.com/office/drawing/2014/main" xmlns="" id="{0C5F7311-1DBA-4EDE-A088-08112410DDD8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oogle Shape;7869;p79">
            <a:extLst>
              <a:ext uri="{FF2B5EF4-FFF2-40B4-BE49-F238E27FC236}">
                <a16:creationId xmlns:a16="http://schemas.microsoft.com/office/drawing/2014/main" xmlns="" id="{09C97407-62E5-44AE-9D9B-DCE41CCB73E8}"/>
              </a:ext>
            </a:extLst>
          </p:cNvPr>
          <p:cNvGrpSpPr/>
          <p:nvPr/>
        </p:nvGrpSpPr>
        <p:grpSpPr>
          <a:xfrm rot="713896">
            <a:off x="880726" y="224804"/>
            <a:ext cx="137160" cy="13716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99" name="Google Shape;7870;p79">
              <a:extLst>
                <a:ext uri="{FF2B5EF4-FFF2-40B4-BE49-F238E27FC236}">
                  <a16:creationId xmlns:a16="http://schemas.microsoft.com/office/drawing/2014/main" xmlns="" id="{125D1838-436D-4F7B-88D4-C54DBE9ACAB7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0" name="Google Shape;7871;p79">
              <a:extLst>
                <a:ext uri="{FF2B5EF4-FFF2-40B4-BE49-F238E27FC236}">
                  <a16:creationId xmlns:a16="http://schemas.microsoft.com/office/drawing/2014/main" xmlns="" id="{193FCB1E-CD96-4FC9-B2C0-15E88387F97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6518" name="Google Shape;7325;p78">
            <a:extLst>
              <a:ext uri="{FF2B5EF4-FFF2-40B4-BE49-F238E27FC236}">
                <a16:creationId xmlns:a16="http://schemas.microsoft.com/office/drawing/2014/main" xmlns="" id="{DF8B507C-5649-477A-92D2-C98DC0FABCC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7916" y="304801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19" name="Google Shape;7325;p78">
            <a:extLst>
              <a:ext uri="{FF2B5EF4-FFF2-40B4-BE49-F238E27FC236}">
                <a16:creationId xmlns:a16="http://schemas.microsoft.com/office/drawing/2014/main" xmlns="" id="{CD969A9A-22D6-4B12-93D8-8B5992B342F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04868" y="4674989"/>
            <a:ext cx="138113" cy="136922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0" name="Google Shape;7325;p78">
            <a:extLst>
              <a:ext uri="{FF2B5EF4-FFF2-40B4-BE49-F238E27FC236}">
                <a16:creationId xmlns:a16="http://schemas.microsoft.com/office/drawing/2014/main" xmlns="" id="{B0F315DD-5A21-4802-8F43-790A082889A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20151" y="1017985"/>
            <a:ext cx="67865" cy="67866"/>
          </a:xfrm>
          <a:prstGeom prst="ellipse">
            <a:avLst/>
          </a:prstGeom>
          <a:solidFill>
            <a:srgbClr val="CFD9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1" name="Google Shape;7325;p78">
            <a:extLst>
              <a:ext uri="{FF2B5EF4-FFF2-40B4-BE49-F238E27FC236}">
                <a16:creationId xmlns:a16="http://schemas.microsoft.com/office/drawing/2014/main" xmlns="" id="{276ABD8E-F01E-4C90-A9A2-03D267A6611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210426" y="233363"/>
            <a:ext cx="136922" cy="136922"/>
          </a:xfrm>
          <a:prstGeom prst="ellipse">
            <a:avLst/>
          </a:prstGeom>
          <a:solidFill>
            <a:srgbClr val="FFC1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2" name="Google Shape;7325;p78">
            <a:extLst>
              <a:ext uri="{FF2B5EF4-FFF2-40B4-BE49-F238E27FC236}">
                <a16:creationId xmlns:a16="http://schemas.microsoft.com/office/drawing/2014/main" xmlns="" id="{6D22F6AB-A984-4656-AD9F-7EE8E93E632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12907" y="451248"/>
            <a:ext cx="69056" cy="69056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3" name="Google Shape;7325;p78">
            <a:extLst>
              <a:ext uri="{FF2B5EF4-FFF2-40B4-BE49-F238E27FC236}">
                <a16:creationId xmlns:a16="http://schemas.microsoft.com/office/drawing/2014/main" xmlns="" id="{6950B7A1-B575-4587-A93D-DB7207EC216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730103" y="4202907"/>
            <a:ext cx="89297" cy="8929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4" name="Google Shape;7325;p78">
            <a:extLst>
              <a:ext uri="{FF2B5EF4-FFF2-40B4-BE49-F238E27FC236}">
                <a16:creationId xmlns:a16="http://schemas.microsoft.com/office/drawing/2014/main" xmlns="" id="{C9FC6574-6A1C-4CFB-840B-F544B01F446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485210" y="300038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5" name="Google Shape;7325;p78">
            <a:extLst>
              <a:ext uri="{FF2B5EF4-FFF2-40B4-BE49-F238E27FC236}">
                <a16:creationId xmlns:a16="http://schemas.microsoft.com/office/drawing/2014/main" xmlns="" id="{DFB179F9-A872-4F1E-AD09-74366E0B7D1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936552" y="4684514"/>
            <a:ext cx="136922" cy="138113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6" name="Google Shape;7325;p78">
            <a:extLst>
              <a:ext uri="{FF2B5EF4-FFF2-40B4-BE49-F238E27FC236}">
                <a16:creationId xmlns:a16="http://schemas.microsoft.com/office/drawing/2014/main" xmlns="" id="{CE7B096A-8070-4C68-A5B1-B6FCEBAB9E8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30399" y="4021336"/>
            <a:ext cx="89297" cy="90488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7" name="Google Shape;7325;p78">
            <a:extLst>
              <a:ext uri="{FF2B5EF4-FFF2-40B4-BE49-F238E27FC236}">
                <a16:creationId xmlns:a16="http://schemas.microsoft.com/office/drawing/2014/main" xmlns="" id="{923F6F13-5D8C-442D-A73E-E3C1029C17A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67345" y="2742605"/>
            <a:ext cx="89297" cy="90488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8" name="Google Shape;7325;p78">
            <a:extLst>
              <a:ext uri="{FF2B5EF4-FFF2-40B4-BE49-F238E27FC236}">
                <a16:creationId xmlns:a16="http://schemas.microsoft.com/office/drawing/2014/main" xmlns="" id="{245B3589-3302-4607-9CA9-2F232C7477B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057430" y="1999655"/>
            <a:ext cx="138113" cy="136922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9" name="Google Shape;7325;p78">
            <a:extLst>
              <a:ext uri="{FF2B5EF4-FFF2-40B4-BE49-F238E27FC236}">
                <a16:creationId xmlns:a16="http://schemas.microsoft.com/office/drawing/2014/main" xmlns="" id="{994C5853-D338-4A37-A76F-DF9C8572183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362355" y="2575918"/>
            <a:ext cx="90488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4155926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itchFamily="34" charset="0"/>
              </a:rPr>
              <a:t>Nam vµ </a:t>
            </a:r>
            <a:r>
              <a:rPr lang="en-US" sz="4000" dirty="0" err="1">
                <a:latin typeface=".VnAvant" pitchFamily="34" charset="0"/>
              </a:rPr>
              <a:t>bè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c©u</a:t>
            </a:r>
            <a:r>
              <a:rPr lang="en-US" sz="4000" dirty="0">
                <a:latin typeface=".VnAvant" pitchFamily="34" charset="0"/>
              </a:rPr>
              <a:t> c¸.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0" y="248499"/>
            <a:ext cx="8722278" cy="3885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3054191" cy="89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3FC4B8-251A-45D9-BB8C-482F8E9AB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91"/>
          <a:stretch/>
        </p:blipFill>
        <p:spPr>
          <a:xfrm>
            <a:off x="1896147" y="491174"/>
            <a:ext cx="3200400" cy="3200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29F8B06-2C87-4778-AA2D-473E64C46538}"/>
              </a:ext>
            </a:extLst>
          </p:cNvPr>
          <p:cNvCxnSpPr/>
          <p:nvPr/>
        </p:nvCxnSpPr>
        <p:spPr>
          <a:xfrm flipH="1">
            <a:off x="4973247" y="3625108"/>
            <a:ext cx="457200" cy="20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45926DEA-43F1-4074-8548-FF03FBCD3FBD}"/>
              </a:ext>
            </a:extLst>
          </p:cNvPr>
          <p:cNvCxnSpPr/>
          <p:nvPr/>
        </p:nvCxnSpPr>
        <p:spPr>
          <a:xfrm flipH="1">
            <a:off x="4971626" y="2840608"/>
            <a:ext cx="457200" cy="20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46786FAC-5FC0-4619-A043-C28BC00FC0E7}"/>
              </a:ext>
            </a:extLst>
          </p:cNvPr>
          <p:cNvCxnSpPr/>
          <p:nvPr/>
        </p:nvCxnSpPr>
        <p:spPr>
          <a:xfrm flipH="1">
            <a:off x="4968276" y="2091380"/>
            <a:ext cx="457200" cy="20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4FDDEE-F417-4177-B9D6-4A5B5C5A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920" y="1913584"/>
            <a:ext cx="2671184" cy="355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E62A0C-06C1-4F63-95D2-9881C1D1E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920" y="2669508"/>
            <a:ext cx="2723939" cy="405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84B0FF-3EBF-4164-87D3-72C49D0C5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919" y="3435540"/>
            <a:ext cx="2601047" cy="379136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4029A6A6-9F6C-41B2-9D07-74BC6A851644}"/>
              </a:ext>
            </a:extLst>
          </p:cNvPr>
          <p:cNvSpPr/>
          <p:nvPr/>
        </p:nvSpPr>
        <p:spPr>
          <a:xfrm>
            <a:off x="1469801" y="2105397"/>
            <a:ext cx="178129" cy="153372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latin typeface="r0c0i Linotte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172239-63D6-498F-8E68-7378A2FCE29B}"/>
              </a:ext>
            </a:extLst>
          </p:cNvPr>
          <p:cNvSpPr txBox="1"/>
          <p:nvPr/>
        </p:nvSpPr>
        <p:spPr>
          <a:xfrm>
            <a:off x="799724" y="2589788"/>
            <a:ext cx="765271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r0c0i Linotte" pitchFamily="2" charset="0"/>
              </a:rPr>
              <a:t> li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71CEA910-E6A5-4175-B681-C8FC317D9A37}"/>
              </a:ext>
            </a:extLst>
          </p:cNvPr>
          <p:cNvCxnSpPr/>
          <p:nvPr/>
        </p:nvCxnSpPr>
        <p:spPr>
          <a:xfrm flipH="1">
            <a:off x="2097249" y="2118457"/>
            <a:ext cx="7976" cy="150760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A1FA970-1A0E-43E5-8D62-C582F7CC6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805" y="1808881"/>
            <a:ext cx="1711816" cy="1900619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xmlns="" id="{02EDA7C9-AD7C-4F97-A7F7-343C2347E215}"/>
              </a:ext>
            </a:extLst>
          </p:cNvPr>
          <p:cNvSpPr/>
          <p:nvPr/>
        </p:nvSpPr>
        <p:spPr>
          <a:xfrm>
            <a:off x="3407327" y="2169690"/>
            <a:ext cx="125281" cy="1308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C03A41A6-7E1A-4362-82CE-6446250332BD}"/>
              </a:ext>
            </a:extLst>
          </p:cNvPr>
          <p:cNvSpPr/>
          <p:nvPr/>
        </p:nvSpPr>
        <p:spPr>
          <a:xfrm>
            <a:off x="3645474" y="3075014"/>
            <a:ext cx="125281" cy="1308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46A44128-FE97-4B7A-8A26-84DF8E852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107" y="1833588"/>
            <a:ext cx="1467493" cy="189987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7F714E59-FEC2-46DE-BDFE-E45FE6C87A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583" y="1426337"/>
            <a:ext cx="552694" cy="73692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72125688-BC49-4D11-82AE-E1AC777C5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28" y="1808889"/>
            <a:ext cx="1755638" cy="19492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39CDE5A-90B6-4AA4-966C-A8D48DB4E585}"/>
              </a:ext>
            </a:extLst>
          </p:cNvPr>
          <p:cNvSpPr/>
          <p:nvPr/>
        </p:nvSpPr>
        <p:spPr>
          <a:xfrm>
            <a:off x="5004048" y="195486"/>
            <a:ext cx="3727689" cy="10464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23906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81 0.0243 L -0.11081 0.02453 C -0.1151 0.01875 -0.11914 0.01597 -0.12226 0.00787 C -0.125 0.00092 -0.12877 -0.00139 -0.1306 -0.00371 C -0.13268 -0.00602 -0.1332 -0.00533 -0.1345 -0.00602 C -0.13828 -0.00787 -0.14557 -0.01065 -0.14557 -0.01042 C -0.14687 -0.00996 -0.15013 -0.01297 -0.15143 -0.01227 C -0.15482 -0.01135 -0.15859 -0.01297 -0.16185 -0.01135 C -0.16367 -0.01042 -0.16784 -0.01135 -0.16901 -0.00996 C -0.17018 -0.01042 -0.16862 -0.01111 -0.17057 -0.00787 C -0.17292 -0.00463 -0.18138 -0.0007 -0.18411 0.00324 C -0.18737 0.00879 -0.18932 0.01435 -0.19414 0.01643 C -0.19726 0.0199 -0.19544 0.0243 -0.19766 0.02893 C -0.2013 0.03611 -0.20312 0.03379 -0.20586 0.04213 C -0.20677 0.04467 -0.20768 0.04768 -0.20807 0.05023 C -0.20859 0.05254 -0.20833 0.05555 -0.2095 0.05694 C -0.21016 0.06134 -0.21237 0.06412 -0.21302 0.07477 C -0.21367 0.08078 -0.21693 0.08449 -0.21693 0.09236 C -0.21732 0.09814 -0.21875 0.10879 -0.2181 0.11342 C -0.21758 0.11805 -0.21888 0.10972 -0.21888 0.1125 C -0.21927 0.11481 -0.21784 0.12152 -0.21823 0.12384 C -0.21901 0.12615 -0.21875 0.13356 -0.21914 0.13588 C -0.21875 0.13981 -0.22031 0.14375 -0.21953 0.14838 C -0.21927 0.15301 -0.22005 0.15648 -0.21953 0.16319 C -0.21953 0.17176 -0.21667 0.18564 -0.21549 0.19398 C -0.21536 0.19745 -0.21354 0.19791 -0.21263 0.20139 C -0.20885 0.21736 -0.21107 0.20972 -0.20677 0.22291 C -0.20156 0.23865 -0.2056 0.22731 -0.20013 0.23958 C -0.19857 0.24421 -0.19766 0.24907 -0.19596 0.25231 C -0.1944 0.25602 -0.19752 0.24606 -0.19075 0.26041 C -0.1862 0.27129 -0.18737 0.26504 -0.17877 0.28009 C -0.17812 0.28194 -0.17682 0.28287 -0.17435 0.28472 C -0.17174 0.28657 -0.16693 0.2912 -0.16354 0.29259 C -0.16042 0.29352 -0.15872 0.29722 -0.15391 0.29722 C -0.14909 0.29722 -0.14023 0.29398 -0.13516 0.29259 C -0.13008 0.29074 -0.12591 0.28842 -0.12357 0.28657 C -0.122 0.28657 -0.12005 0.28472 -0.1194 0.2824 C -0.11849 0.28102 -0.11588 0.27916 -0.11497 0.27824 C -0.11367 0.27731 -0.11497 0.275 -0.11198 0.27407 C -0.10898 0.27268 -0.11133 0.26759 -0.10208 0.2618 C -0.10091 0.25902 -0.10065 0.25324 -0.09896 0.25092 C -0.09752 0.24838 -0.09713 0.24745 -0.09622 0.24514 C -0.09453 0.24189 -0.09336 0.23634 -0.0918 0.2324 C -0.09075 0.22731 -0.08711 0.22662 -0.08581 0.22106 C -0.08529 0.21898 -0.08463 0.21527 -0.08437 0.21296 C -0.08307 0.20879 -0.08359 0.20648 -0.08229 0.20254 L -0.0806 0.19027 L -0.0806 0.19051 L -0.0806 0.19027 " pathEditMode="relative" rAng="0" ptsTypes="AAAAAAAAAAAAAAAAAAAAAAAAAAAAAAAAAAAAAAAAAAAAAAAAA">
                                      <p:cBhvr>
                                        <p:cTn id="56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4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F988AB-EAD5-4E28-BAB5-67E25C1C7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91"/>
          <a:stretch/>
        </p:blipFill>
        <p:spPr>
          <a:xfrm>
            <a:off x="1473354" y="973720"/>
            <a:ext cx="3200400" cy="3200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F1628FC8-4342-40D8-8E08-ABE89074E4BF}"/>
              </a:ext>
            </a:extLst>
          </p:cNvPr>
          <p:cNvCxnSpPr/>
          <p:nvPr/>
        </p:nvCxnSpPr>
        <p:spPr>
          <a:xfrm flipH="1">
            <a:off x="4749954" y="4107654"/>
            <a:ext cx="457200" cy="20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74B54145-7CC3-432B-842F-0D8E999B859D}"/>
              </a:ext>
            </a:extLst>
          </p:cNvPr>
          <p:cNvCxnSpPr/>
          <p:nvPr/>
        </p:nvCxnSpPr>
        <p:spPr>
          <a:xfrm flipH="1">
            <a:off x="4744983" y="2573926"/>
            <a:ext cx="457200" cy="20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83574D-FD88-46D5-83EB-3CFC693CE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627" y="2396130"/>
            <a:ext cx="2671184" cy="355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A92903-1FDA-430B-8E12-D9613B5EF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626" y="3918085"/>
            <a:ext cx="2601047" cy="37913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8408A28-5420-4551-B803-68F8E5BF7439}"/>
              </a:ext>
            </a:extLst>
          </p:cNvPr>
          <p:cNvSpPr/>
          <p:nvPr/>
        </p:nvSpPr>
        <p:spPr>
          <a:xfrm>
            <a:off x="3025930" y="2700062"/>
            <a:ext cx="123074" cy="1200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defRPr/>
            </a:pPr>
            <a:endParaRPr lang="en-US" sz="140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DB1B0B8-6E47-4BDB-8ACF-A3383BB60F22}"/>
              </a:ext>
            </a:extLst>
          </p:cNvPr>
          <p:cNvSpPr/>
          <p:nvPr/>
        </p:nvSpPr>
        <p:spPr>
          <a:xfrm>
            <a:off x="3261907" y="3546785"/>
            <a:ext cx="130913" cy="11929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defRPr/>
            </a:pPr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3461CA6-16D9-4AE0-9BCF-6EB264271F84}"/>
              </a:ext>
            </a:extLst>
          </p:cNvPr>
          <p:cNvSpPr/>
          <p:nvPr/>
        </p:nvSpPr>
        <p:spPr>
          <a:xfrm>
            <a:off x="2414453" y="2498101"/>
            <a:ext cx="130913" cy="1516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defRPr/>
            </a:pPr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AB149493-38C0-427D-838A-2BF009B4E515}"/>
              </a:ext>
            </a:extLst>
          </p:cNvPr>
          <p:cNvSpPr/>
          <p:nvPr/>
        </p:nvSpPr>
        <p:spPr>
          <a:xfrm>
            <a:off x="1977460" y="3241375"/>
            <a:ext cx="130913" cy="1516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defRPr/>
            </a:pPr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366ED74-6717-4764-BCB0-2F3DB991C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90" y="2470311"/>
            <a:ext cx="472006" cy="3593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72B48D3-0112-4DB4-8A5B-7650B42D3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12" y="2475446"/>
            <a:ext cx="727049" cy="8482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ADD07B7-BC2E-43D4-83FC-7E01A5263F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81" y="3317194"/>
            <a:ext cx="1447827" cy="84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6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0"/>
            <a:ext cx="4216004" cy="421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252;p74"/>
          <p:cNvSpPr txBox="1">
            <a:spLocks/>
          </p:cNvSpPr>
          <p:nvPr/>
        </p:nvSpPr>
        <p:spPr>
          <a:xfrm>
            <a:off x="1785938" y="226219"/>
            <a:ext cx="5780485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>
              <a:buClr>
                <a:prstClr val="black"/>
              </a:buClr>
              <a:defRPr/>
            </a:pPr>
            <a:endParaRPr lang="en-GB" sz="4000" kern="0" dirty="0">
              <a:solidFill>
                <a:srgbClr val="FF0000"/>
              </a:solidFill>
            </a:endParaRPr>
          </a:p>
        </p:txBody>
      </p:sp>
      <p:pic>
        <p:nvPicPr>
          <p:cNvPr id="114692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10" y="1104900"/>
            <a:ext cx="2508647" cy="201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85" y="3337322"/>
            <a:ext cx="273486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52;p74"/>
          <p:cNvSpPr txBox="1">
            <a:spLocks/>
          </p:cNvSpPr>
          <p:nvPr/>
        </p:nvSpPr>
        <p:spPr>
          <a:xfrm>
            <a:off x="1900238" y="340519"/>
            <a:ext cx="5780485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>
              <a:buClr>
                <a:prstClr val="black"/>
              </a:buClr>
              <a:defRPr/>
            </a:pPr>
            <a:r>
              <a:rPr lang="en-GB" sz="4000" kern="0" dirty="0" err="1">
                <a:solidFill>
                  <a:srgbClr val="FF0000"/>
                </a:solidFill>
              </a:rPr>
              <a:t>Viết</a:t>
            </a:r>
            <a:r>
              <a:rPr lang="en-GB" sz="4000" kern="0" dirty="0">
                <a:solidFill>
                  <a:srgbClr val="FF0000"/>
                </a:solidFill>
              </a:rPr>
              <a:t> </a:t>
            </a:r>
            <a:r>
              <a:rPr lang="en-GB" sz="4000" kern="0" dirty="0" err="1">
                <a:solidFill>
                  <a:srgbClr val="FF0000"/>
                </a:solidFill>
              </a:rPr>
              <a:t>bảng</a:t>
            </a:r>
            <a:endParaRPr lang="en-GB" sz="4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11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7760" y="1"/>
            <a:ext cx="2280047" cy="831056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5000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Dặn</a:t>
            </a:r>
            <a:r>
              <a:rPr lang="en-US" sz="5000" b="1" kern="0" dirty="0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 </a:t>
            </a:r>
            <a:r>
              <a:rPr lang="en-US" sz="5000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dò</a:t>
            </a:r>
            <a:endParaRPr lang="en-US" sz="5000" b="1" kern="0" dirty="0">
              <a:solidFill>
                <a:srgbClr val="000000"/>
              </a:solidFill>
              <a:latin typeface="r0c0i Linotte" pitchFamily="2" charset="0"/>
              <a:cs typeface="Arial"/>
              <a:sym typeface="Arial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063228" y="898922"/>
            <a:ext cx="7156847" cy="7512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Hoµn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thµnh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phÇn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tËp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«n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luyÖn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063229" y="2162175"/>
            <a:ext cx="7228284" cy="752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lnSpc>
                <a:spcPct val="150000"/>
              </a:lnSpc>
              <a:defRPr/>
            </a:pP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ChuÈn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bÞ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Çy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®ñ ®å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dïng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s¸ch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vë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cho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buæi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häc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sau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0484" y="1980355"/>
            <a:ext cx="1100909" cy="1087238"/>
            <a:chOff x="7117328" y="1191058"/>
            <a:chExt cx="1582209" cy="158220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7117328" y="1191058"/>
              <a:ext cx="1582209" cy="1582209"/>
            </a:xfrm>
            <a:prstGeom prst="ellipse">
              <a:avLst/>
            </a:prstGeom>
            <a:blipFill rotWithShape="0">
              <a:blip r:embed="rId2"/>
              <a:srcRect/>
              <a:stretch>
                <a:fillRect l="-28000" r="-28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7349037" y="1422767"/>
              <a:ext cx="1118791" cy="11187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4450" tIns="44450" rIns="44450" bIns="44450" spcCol="1270" anchor="ctr"/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26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381" y="688039"/>
            <a:ext cx="1100909" cy="1068659"/>
            <a:chOff x="2887265" y="808"/>
            <a:chExt cx="2353468" cy="23534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2887265" y="808"/>
              <a:ext cx="2353468" cy="2353468"/>
            </a:xfrm>
            <a:prstGeom prst="ellipse">
              <a:avLst/>
            </a:prstGeom>
            <a:blipFill rotWithShape="0">
              <a:blip r:embed="rId3"/>
              <a:srcRect/>
              <a:stretch>
                <a:fillRect l="-6000" r="-6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/>
            <p:cNvSpPr txBox="1"/>
            <p:nvPr/>
          </p:nvSpPr>
          <p:spPr>
            <a:xfrm>
              <a:off x="3231922" y="345465"/>
              <a:ext cx="1664154" cy="1664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7310" tIns="67310" rIns="67310" bIns="67310" spcCol="1270" anchor="ctr"/>
            <a:lstStyle/>
            <a:p>
              <a:pPr algn="ctr" defTabSz="17668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40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04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978358" y="505066"/>
            <a:ext cx="1829414" cy="2156951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1594626" y="1444056"/>
            <a:ext cx="4896720" cy="29909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394279" y="2183123"/>
            <a:ext cx="8550907" cy="4375285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2312276"/>
            <a:ext cx="9144000" cy="2831224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408386" y="357352"/>
            <a:ext cx="6127531" cy="4309241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5751" y="2715766"/>
            <a:ext cx="309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Hẹn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gặp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lại</a:t>
            </a:r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endParaRPr lang="zh-CN" altLang="en-US" sz="4800" b="1" spc="-3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方正粗圆_GBK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4155926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itchFamily="34" charset="0"/>
              </a:rPr>
              <a:t>Nam vµ </a:t>
            </a:r>
            <a:r>
              <a:rPr lang="en-US" sz="4000" dirty="0" err="1">
                <a:latin typeface=".VnAvant" pitchFamily="34" charset="0"/>
              </a:rPr>
              <a:t>bè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c</a:t>
            </a:r>
            <a:r>
              <a:rPr lang="en-US" sz="4000" dirty="0" err="1">
                <a:latin typeface=".VnAvant" pitchFamily="34" charset="0"/>
              </a:rPr>
              <a:t>©u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c</a:t>
            </a:r>
            <a:r>
              <a:rPr lang="en-US" sz="4000" dirty="0">
                <a:latin typeface=".VnAvant" pitchFamily="34" charset="0"/>
              </a:rPr>
              <a:t>¸.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0" y="248499"/>
            <a:ext cx="8722278" cy="3885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3054191" cy="89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8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4155926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itchFamily="34" charset="0"/>
              </a:rPr>
              <a:t>Nam vµ b«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c</a:t>
            </a:r>
            <a:r>
              <a:rPr lang="en-US" sz="4000" dirty="0" err="1">
                <a:latin typeface=".VnAvant" pitchFamily="34" charset="0"/>
              </a:rPr>
              <a:t>©u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c</a:t>
            </a:r>
            <a:r>
              <a:rPr lang="en-US" sz="4000" dirty="0">
                <a:latin typeface=".VnAvant" pitchFamily="34" charset="0"/>
              </a:rPr>
              <a:t>a.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778" y="4220454"/>
            <a:ext cx="147108" cy="1289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6402" y="4260592"/>
            <a:ext cx="154882" cy="135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0" y="248499"/>
            <a:ext cx="8722278" cy="3885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3054191" cy="89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DDA6401-D580-4702-A804-3DA293A76F34}"/>
              </a:ext>
            </a:extLst>
          </p:cNvPr>
          <p:cNvGrpSpPr/>
          <p:nvPr/>
        </p:nvGrpSpPr>
        <p:grpSpPr>
          <a:xfrm>
            <a:off x="1043608" y="1124028"/>
            <a:ext cx="7128792" cy="2865001"/>
            <a:chOff x="2420257" y="1139209"/>
            <a:chExt cx="4303486" cy="2865001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xmlns="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5000" dirty="0">
                <a:solidFill>
                  <a:srgbClr val="E52D56"/>
                </a:solidFill>
                <a:latin typeface="Quicksand Medium" panose="00000600000000000000" pitchFamily="2" charset="0"/>
                <a:cs typeface="Lato" panose="020F0502020204030203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03128"/>
            <a:ext cx="1744875" cy="1790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064131"/>
            <a:ext cx="1196157" cy="1227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125688-BC49-4D11-82AE-E1AC777C5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08889"/>
            <a:ext cx="1335628" cy="148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Google Shape;1428;p51">
            <a:extLst>
              <a:ext uri="{FF2B5EF4-FFF2-40B4-BE49-F238E27FC236}">
                <a16:creationId xmlns:a16="http://schemas.microsoft.com/office/drawing/2014/main" xmlns="" id="{4B5C14DF-9D14-4E3B-8348-4D5979B9CD24}"/>
              </a:ext>
            </a:extLst>
          </p:cNvPr>
          <p:cNvSpPr>
            <a:spLocks/>
          </p:cNvSpPr>
          <p:nvPr/>
        </p:nvSpPr>
        <p:spPr bwMode="auto">
          <a:xfrm>
            <a:off x="1899047" y="497681"/>
            <a:ext cx="4872038" cy="4148138"/>
          </a:xfrm>
          <a:custGeom>
            <a:avLst/>
            <a:gdLst>
              <a:gd name="T0" fmla="*/ 3952 w 7273"/>
              <a:gd name="T1" fmla="*/ 0 h 6193"/>
              <a:gd name="T2" fmla="*/ 1041 w 7273"/>
              <a:gd name="T3" fmla="*/ 1868 h 6193"/>
              <a:gd name="T4" fmla="*/ 3971 w 7273"/>
              <a:gd name="T5" fmla="*/ 6192 h 6193"/>
              <a:gd name="T6" fmla="*/ 5455 w 7273"/>
              <a:gd name="T7" fmla="*/ 5939 h 6193"/>
              <a:gd name="T8" fmla="*/ 7122 w 7273"/>
              <a:gd name="T9" fmla="*/ 2903 h 6193"/>
              <a:gd name="T10" fmla="*/ 6525 w 7273"/>
              <a:gd name="T11" fmla="*/ 1146 h 6193"/>
              <a:gd name="T12" fmla="*/ 4909 w 7273"/>
              <a:gd name="T13" fmla="*/ 113 h 6193"/>
              <a:gd name="T14" fmla="*/ 3952 w 7273"/>
              <a:gd name="T15" fmla="*/ 0 h 6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499" name="TextBox 9">
            <a:extLst>
              <a:ext uri="{FF2B5EF4-FFF2-40B4-BE49-F238E27FC236}">
                <a16:creationId xmlns:a16="http://schemas.microsoft.com/office/drawing/2014/main" xmlns="" id="{B8F99DC3-3C6F-4CD9-93D6-E6754054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254" y="1985962"/>
            <a:ext cx="5949553" cy="117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200" b="1">
                <a:solidFill>
                  <a:prstClr val="black"/>
                </a:solidFill>
                <a:latin typeface="iCiel Grandma"/>
              </a:rPr>
              <a:t>Luyện đọc</a:t>
            </a:r>
            <a:endParaRPr lang="en-US" altLang="en-US" sz="7200" b="1">
              <a:solidFill>
                <a:prstClr val="black"/>
              </a:solidFill>
              <a:latin typeface="iCiel Grandma"/>
            </a:endParaRPr>
          </a:p>
        </p:txBody>
      </p:sp>
      <p:grpSp>
        <p:nvGrpSpPr>
          <p:cNvPr id="28" name="Google Shape;7869;p79">
            <a:extLst>
              <a:ext uri="{FF2B5EF4-FFF2-40B4-BE49-F238E27FC236}">
                <a16:creationId xmlns:a16="http://schemas.microsoft.com/office/drawing/2014/main" xmlns="" id="{27DBF7A9-DE42-410D-8A41-55D30F5BBB9D}"/>
              </a:ext>
            </a:extLst>
          </p:cNvPr>
          <p:cNvGrpSpPr/>
          <p:nvPr/>
        </p:nvGrpSpPr>
        <p:grpSpPr>
          <a:xfrm rot="985171">
            <a:off x="2710325" y="319646"/>
            <a:ext cx="274320" cy="20574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29" name="Google Shape;7870;p79">
              <a:extLst>
                <a:ext uri="{FF2B5EF4-FFF2-40B4-BE49-F238E27FC236}">
                  <a16:creationId xmlns:a16="http://schemas.microsoft.com/office/drawing/2014/main" xmlns="" id="{CD41067B-FCBD-4AB1-8C7B-8DE88E657324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7871;p79">
              <a:extLst>
                <a:ext uri="{FF2B5EF4-FFF2-40B4-BE49-F238E27FC236}">
                  <a16:creationId xmlns:a16="http://schemas.microsoft.com/office/drawing/2014/main" xmlns="" id="{AF614376-D3BB-438E-8558-ED2DE78C15E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oogle Shape;7869;p79">
            <a:extLst>
              <a:ext uri="{FF2B5EF4-FFF2-40B4-BE49-F238E27FC236}">
                <a16:creationId xmlns:a16="http://schemas.microsoft.com/office/drawing/2014/main" xmlns="" id="{07ED544E-74D3-48C2-9970-1B894143BF82}"/>
              </a:ext>
            </a:extLst>
          </p:cNvPr>
          <p:cNvGrpSpPr/>
          <p:nvPr/>
        </p:nvGrpSpPr>
        <p:grpSpPr>
          <a:xfrm rot="985171">
            <a:off x="248120" y="1113527"/>
            <a:ext cx="137160" cy="13716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32" name="Google Shape;7870;p79">
              <a:extLst>
                <a:ext uri="{FF2B5EF4-FFF2-40B4-BE49-F238E27FC236}">
                  <a16:creationId xmlns:a16="http://schemas.microsoft.com/office/drawing/2014/main" xmlns="" id="{1058E331-A6C1-41E5-A6BD-7E38BA281090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7871;p79">
              <a:extLst>
                <a:ext uri="{FF2B5EF4-FFF2-40B4-BE49-F238E27FC236}">
                  <a16:creationId xmlns:a16="http://schemas.microsoft.com/office/drawing/2014/main" xmlns="" id="{E1162700-1E5C-4293-862B-3A896D133B9C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oogle Shape;7869;p79">
            <a:extLst>
              <a:ext uri="{FF2B5EF4-FFF2-40B4-BE49-F238E27FC236}">
                <a16:creationId xmlns:a16="http://schemas.microsoft.com/office/drawing/2014/main" xmlns="" id="{D27C51D0-A040-4B8D-8473-E2A379A918DE}"/>
              </a:ext>
            </a:extLst>
          </p:cNvPr>
          <p:cNvGrpSpPr/>
          <p:nvPr/>
        </p:nvGrpSpPr>
        <p:grpSpPr>
          <a:xfrm rot="3385862">
            <a:off x="8806287" y="254086"/>
            <a:ext cx="205740" cy="20574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47" name="Google Shape;7870;p79">
              <a:extLst>
                <a:ext uri="{FF2B5EF4-FFF2-40B4-BE49-F238E27FC236}">
                  <a16:creationId xmlns:a16="http://schemas.microsoft.com/office/drawing/2014/main" xmlns="" id="{7BFF6BE5-ADF1-40C2-AF92-F0CF521705EA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7871;p79">
              <a:extLst>
                <a:ext uri="{FF2B5EF4-FFF2-40B4-BE49-F238E27FC236}">
                  <a16:creationId xmlns:a16="http://schemas.microsoft.com/office/drawing/2014/main" xmlns="" id="{67307431-84E9-4955-9A3F-A20710EAEC9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7869;p79">
            <a:extLst>
              <a:ext uri="{FF2B5EF4-FFF2-40B4-BE49-F238E27FC236}">
                <a16:creationId xmlns:a16="http://schemas.microsoft.com/office/drawing/2014/main" xmlns="" id="{C788DDCA-0FAE-4101-A504-FB28E8BCF797}"/>
              </a:ext>
            </a:extLst>
          </p:cNvPr>
          <p:cNvGrpSpPr/>
          <p:nvPr/>
        </p:nvGrpSpPr>
        <p:grpSpPr>
          <a:xfrm rot="2202436">
            <a:off x="7525323" y="4336767"/>
            <a:ext cx="205740" cy="20574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50" name="Google Shape;7870;p79">
              <a:extLst>
                <a:ext uri="{FF2B5EF4-FFF2-40B4-BE49-F238E27FC236}">
                  <a16:creationId xmlns:a16="http://schemas.microsoft.com/office/drawing/2014/main" xmlns="" id="{E524EC84-DFEB-43A0-994C-80981048EFA7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7871;p79">
              <a:extLst>
                <a:ext uri="{FF2B5EF4-FFF2-40B4-BE49-F238E27FC236}">
                  <a16:creationId xmlns:a16="http://schemas.microsoft.com/office/drawing/2014/main" xmlns="" id="{57AA02F1-3ABB-4FCB-8FC7-3FA1629B2A90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6504" name="Google Shape;1211;p35">
            <a:extLst>
              <a:ext uri="{FF2B5EF4-FFF2-40B4-BE49-F238E27FC236}">
                <a16:creationId xmlns:a16="http://schemas.microsoft.com/office/drawing/2014/main" xmlns="" id="{97B3B7FF-2566-4B3B-985A-8A30729A60EA}"/>
              </a:ext>
            </a:extLst>
          </p:cNvPr>
          <p:cNvSpPr>
            <a:spLocks/>
          </p:cNvSpPr>
          <p:nvPr/>
        </p:nvSpPr>
        <p:spPr bwMode="auto">
          <a:xfrm rot="1191004">
            <a:off x="63104" y="2085975"/>
            <a:ext cx="398859" cy="37147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5" name="Google Shape;1211;p35">
            <a:extLst>
              <a:ext uri="{FF2B5EF4-FFF2-40B4-BE49-F238E27FC236}">
                <a16:creationId xmlns:a16="http://schemas.microsoft.com/office/drawing/2014/main" xmlns="" id="{8B2DB0FC-6156-41C6-86A3-99288CBB8B16}"/>
              </a:ext>
            </a:extLst>
          </p:cNvPr>
          <p:cNvSpPr>
            <a:spLocks/>
          </p:cNvSpPr>
          <p:nvPr/>
        </p:nvSpPr>
        <p:spPr bwMode="auto">
          <a:xfrm rot="4405144">
            <a:off x="3228975" y="148829"/>
            <a:ext cx="216694" cy="202406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6" name="Google Shape;1211;p35">
            <a:extLst>
              <a:ext uri="{FF2B5EF4-FFF2-40B4-BE49-F238E27FC236}">
                <a16:creationId xmlns:a16="http://schemas.microsoft.com/office/drawing/2014/main" xmlns="" id="{FDE615E8-8AED-4053-A52B-2387886CAD3B}"/>
              </a:ext>
            </a:extLst>
          </p:cNvPr>
          <p:cNvSpPr>
            <a:spLocks/>
          </p:cNvSpPr>
          <p:nvPr/>
        </p:nvSpPr>
        <p:spPr bwMode="auto">
          <a:xfrm rot="3200035">
            <a:off x="802481" y="3171825"/>
            <a:ext cx="623888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7" name="Google Shape;1211;p35">
            <a:extLst>
              <a:ext uri="{FF2B5EF4-FFF2-40B4-BE49-F238E27FC236}">
                <a16:creationId xmlns:a16="http://schemas.microsoft.com/office/drawing/2014/main" xmlns="" id="{1E9FEF2C-84DC-4715-8D43-CD418D30C0C2}"/>
              </a:ext>
            </a:extLst>
          </p:cNvPr>
          <p:cNvSpPr>
            <a:spLocks/>
          </p:cNvSpPr>
          <p:nvPr/>
        </p:nvSpPr>
        <p:spPr bwMode="auto">
          <a:xfrm rot="4014714">
            <a:off x="7239595" y="976908"/>
            <a:ext cx="622697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8" name="Google Shape;1211;p35">
            <a:extLst>
              <a:ext uri="{FF2B5EF4-FFF2-40B4-BE49-F238E27FC236}">
                <a16:creationId xmlns:a16="http://schemas.microsoft.com/office/drawing/2014/main" xmlns="" id="{48FF1F45-7492-4F35-88B0-62C020CC9629}"/>
              </a:ext>
            </a:extLst>
          </p:cNvPr>
          <p:cNvSpPr>
            <a:spLocks/>
          </p:cNvSpPr>
          <p:nvPr/>
        </p:nvSpPr>
        <p:spPr bwMode="auto">
          <a:xfrm rot="4014714">
            <a:off x="6169225" y="4696421"/>
            <a:ext cx="315515" cy="292894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9" name="Google Shape;1211;p35">
            <a:extLst>
              <a:ext uri="{FF2B5EF4-FFF2-40B4-BE49-F238E27FC236}">
                <a16:creationId xmlns:a16="http://schemas.microsoft.com/office/drawing/2014/main" xmlns="" id="{283B4E48-AE67-40A4-8C0B-B4E1C7B3ED14}"/>
              </a:ext>
            </a:extLst>
          </p:cNvPr>
          <p:cNvSpPr>
            <a:spLocks/>
          </p:cNvSpPr>
          <p:nvPr/>
        </p:nvSpPr>
        <p:spPr bwMode="auto">
          <a:xfrm rot="1975896">
            <a:off x="3012281" y="4481512"/>
            <a:ext cx="242888" cy="225029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10" name="Google Shape;1211;p35">
            <a:extLst>
              <a:ext uri="{FF2B5EF4-FFF2-40B4-BE49-F238E27FC236}">
                <a16:creationId xmlns:a16="http://schemas.microsoft.com/office/drawing/2014/main" xmlns="" id="{07CF8E99-54C9-4974-B38B-C582F712D266}"/>
              </a:ext>
            </a:extLst>
          </p:cNvPr>
          <p:cNvSpPr>
            <a:spLocks/>
          </p:cNvSpPr>
          <p:nvPr/>
        </p:nvSpPr>
        <p:spPr bwMode="auto">
          <a:xfrm rot="1342154">
            <a:off x="676276" y="4572001"/>
            <a:ext cx="136922" cy="136922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8" name="Google Shape;851;p36">
            <a:extLst>
              <a:ext uri="{FF2B5EF4-FFF2-40B4-BE49-F238E27FC236}">
                <a16:creationId xmlns:a16="http://schemas.microsoft.com/office/drawing/2014/main" xmlns="" id="{93931078-6D0B-4BD5-B8E2-3ED7F19DBE52}"/>
              </a:ext>
            </a:extLst>
          </p:cNvPr>
          <p:cNvGrpSpPr/>
          <p:nvPr/>
        </p:nvGrpSpPr>
        <p:grpSpPr>
          <a:xfrm>
            <a:off x="6720007" y="2933989"/>
            <a:ext cx="1860204" cy="1168763"/>
            <a:chOff x="2180675" y="2812125"/>
            <a:chExt cx="4241100" cy="2664675"/>
          </a:xfrm>
          <a:solidFill>
            <a:srgbClr val="FFE340"/>
          </a:solidFill>
        </p:grpSpPr>
        <p:sp>
          <p:nvSpPr>
            <p:cNvPr id="69" name="Google Shape;852;p36">
              <a:extLst>
                <a:ext uri="{FF2B5EF4-FFF2-40B4-BE49-F238E27FC236}">
                  <a16:creationId xmlns:a16="http://schemas.microsoft.com/office/drawing/2014/main" xmlns="" id="{C5FE1856-BD72-4549-B895-EDE041D45733}"/>
                </a:ext>
              </a:extLst>
            </p:cNvPr>
            <p:cNvSpPr/>
            <p:nvPr/>
          </p:nvSpPr>
          <p:spPr>
            <a:xfrm>
              <a:off x="2712100" y="3395750"/>
              <a:ext cx="3047975" cy="2070600"/>
            </a:xfrm>
            <a:custGeom>
              <a:avLst/>
              <a:gdLst/>
              <a:ahLst/>
              <a:cxnLst/>
              <a:rect l="l" t="t" r="r" b="b"/>
              <a:pathLst>
                <a:path w="121919" h="82824" extrusionOk="0">
                  <a:moveTo>
                    <a:pt x="65722" y="0"/>
                  </a:moveTo>
                  <a:cubicBezTo>
                    <a:pt x="62729" y="0"/>
                    <a:pt x="59581" y="295"/>
                    <a:pt x="56271" y="920"/>
                  </a:cubicBezTo>
                  <a:cubicBezTo>
                    <a:pt x="1" y="11549"/>
                    <a:pt x="8754" y="82824"/>
                    <a:pt x="8754" y="82824"/>
                  </a:cubicBezTo>
                  <a:lnTo>
                    <a:pt x="25010" y="81990"/>
                  </a:lnTo>
                  <a:cubicBezTo>
                    <a:pt x="25010" y="81990"/>
                    <a:pt x="20568" y="18942"/>
                    <a:pt x="58147" y="14050"/>
                  </a:cubicBezTo>
                  <a:cubicBezTo>
                    <a:pt x="59300" y="13900"/>
                    <a:pt x="60426" y="13827"/>
                    <a:pt x="61528" y="13827"/>
                  </a:cubicBezTo>
                  <a:cubicBezTo>
                    <a:pt x="94078" y="13827"/>
                    <a:pt x="104413" y="77197"/>
                    <a:pt x="104413" y="77197"/>
                  </a:cubicBezTo>
                  <a:lnTo>
                    <a:pt x="121919" y="75322"/>
                  </a:lnTo>
                  <a:cubicBezTo>
                    <a:pt x="121919" y="75322"/>
                    <a:pt x="113612" y="0"/>
                    <a:pt x="65722" y="0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" name="Google Shape;853;p36">
              <a:extLst>
                <a:ext uri="{FF2B5EF4-FFF2-40B4-BE49-F238E27FC236}">
                  <a16:creationId xmlns:a16="http://schemas.microsoft.com/office/drawing/2014/main" xmlns="" id="{47CD6154-A37A-49A5-83F8-CFF3DFC9CF2E}"/>
                </a:ext>
              </a:extLst>
            </p:cNvPr>
            <p:cNvSpPr/>
            <p:nvPr/>
          </p:nvSpPr>
          <p:spPr>
            <a:xfrm>
              <a:off x="3401750" y="3849750"/>
              <a:ext cx="1832125" cy="1595775"/>
            </a:xfrm>
            <a:custGeom>
              <a:avLst/>
              <a:gdLst/>
              <a:ahLst/>
              <a:cxnLst/>
              <a:rect l="l" t="t" r="r" b="b"/>
              <a:pathLst>
                <a:path w="73285" h="63831" extrusionOk="0">
                  <a:moveTo>
                    <a:pt x="33298" y="0"/>
                  </a:moveTo>
                  <a:cubicBezTo>
                    <a:pt x="31809" y="0"/>
                    <a:pt x="30272" y="153"/>
                    <a:pt x="28685" y="475"/>
                  </a:cubicBezTo>
                  <a:cubicBezTo>
                    <a:pt x="1" y="6284"/>
                    <a:pt x="1592" y="63830"/>
                    <a:pt x="1592" y="63830"/>
                  </a:cubicBezTo>
                  <a:lnTo>
                    <a:pt x="14931" y="63414"/>
                  </a:lnTo>
                  <a:cubicBezTo>
                    <a:pt x="14931" y="63414"/>
                    <a:pt x="14945" y="14380"/>
                    <a:pt x="29518" y="12979"/>
                  </a:cubicBezTo>
                  <a:cubicBezTo>
                    <a:pt x="29954" y="12937"/>
                    <a:pt x="30383" y="12916"/>
                    <a:pt x="30808" y="12916"/>
                  </a:cubicBezTo>
                  <a:cubicBezTo>
                    <a:pt x="51524" y="12916"/>
                    <a:pt x="59529" y="61746"/>
                    <a:pt x="59529" y="61746"/>
                  </a:cubicBezTo>
                  <a:lnTo>
                    <a:pt x="73284" y="59662"/>
                  </a:lnTo>
                  <a:cubicBezTo>
                    <a:pt x="73284" y="59662"/>
                    <a:pt x="62711" y="0"/>
                    <a:pt x="33298" y="0"/>
                  </a:cubicBez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" name="Google Shape;854;p36">
              <a:extLst>
                <a:ext uri="{FF2B5EF4-FFF2-40B4-BE49-F238E27FC236}">
                  <a16:creationId xmlns:a16="http://schemas.microsoft.com/office/drawing/2014/main" xmlns="" id="{B2F172DB-648E-4479-97A6-6252F27DBA18}"/>
                </a:ext>
              </a:extLst>
            </p:cNvPr>
            <p:cNvSpPr/>
            <p:nvPr/>
          </p:nvSpPr>
          <p:spPr>
            <a:xfrm>
              <a:off x="2180675" y="2812125"/>
              <a:ext cx="4241100" cy="2664675"/>
            </a:xfrm>
            <a:custGeom>
              <a:avLst/>
              <a:gdLst/>
              <a:ahLst/>
              <a:cxnLst/>
              <a:rect l="l" t="t" r="r" b="b"/>
              <a:pathLst>
                <a:path w="169644" h="106587" extrusionOk="0">
                  <a:moveTo>
                    <a:pt x="80577" y="1"/>
                  </a:moveTo>
                  <a:cubicBezTo>
                    <a:pt x="66131" y="1"/>
                    <a:pt x="51483" y="4077"/>
                    <a:pt x="38765" y="14470"/>
                  </a:cubicBezTo>
                  <a:cubicBezTo>
                    <a:pt x="1" y="46148"/>
                    <a:pt x="9588" y="106587"/>
                    <a:pt x="9588" y="106587"/>
                  </a:cubicBezTo>
                  <a:lnTo>
                    <a:pt x="26677" y="105335"/>
                  </a:lnTo>
                  <a:cubicBezTo>
                    <a:pt x="26677" y="105335"/>
                    <a:pt x="17112" y="35395"/>
                    <a:pt x="75028" y="20306"/>
                  </a:cubicBezTo>
                  <a:cubicBezTo>
                    <a:pt x="79562" y="19124"/>
                    <a:pt x="83831" y="18579"/>
                    <a:pt x="87851" y="18579"/>
                  </a:cubicBezTo>
                  <a:cubicBezTo>
                    <a:pt x="136303" y="18579"/>
                    <a:pt x="148385" y="97833"/>
                    <a:pt x="148385" y="97833"/>
                  </a:cubicBezTo>
                  <a:lnTo>
                    <a:pt x="169644" y="95750"/>
                  </a:lnTo>
                  <a:cubicBezTo>
                    <a:pt x="169644" y="95750"/>
                    <a:pt x="158807" y="36561"/>
                    <a:pt x="135881" y="19055"/>
                  </a:cubicBezTo>
                  <a:cubicBezTo>
                    <a:pt x="122282" y="8670"/>
                    <a:pt x="101644" y="1"/>
                    <a:pt x="80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oogle Shape;7869;p79">
            <a:extLst>
              <a:ext uri="{FF2B5EF4-FFF2-40B4-BE49-F238E27FC236}">
                <a16:creationId xmlns:a16="http://schemas.microsoft.com/office/drawing/2014/main" xmlns="" id="{E0945C2F-AB0A-4B6C-ACAA-C4FE893B3A2A}"/>
              </a:ext>
            </a:extLst>
          </p:cNvPr>
          <p:cNvGrpSpPr/>
          <p:nvPr/>
        </p:nvGrpSpPr>
        <p:grpSpPr>
          <a:xfrm rot="1873044">
            <a:off x="1238876" y="388809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6" name="Google Shape;7870;p79">
              <a:extLst>
                <a:ext uri="{FF2B5EF4-FFF2-40B4-BE49-F238E27FC236}">
                  <a16:creationId xmlns:a16="http://schemas.microsoft.com/office/drawing/2014/main" xmlns="" id="{268C582D-C18F-47D6-9B0B-FFFC8C36C4F4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7" name="Google Shape;7871;p79">
              <a:extLst>
                <a:ext uri="{FF2B5EF4-FFF2-40B4-BE49-F238E27FC236}">
                  <a16:creationId xmlns:a16="http://schemas.microsoft.com/office/drawing/2014/main" xmlns="" id="{4BE62060-7C00-47D2-9CE6-CC2D4C797C16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7869;p79">
            <a:extLst>
              <a:ext uri="{FF2B5EF4-FFF2-40B4-BE49-F238E27FC236}">
                <a16:creationId xmlns:a16="http://schemas.microsoft.com/office/drawing/2014/main" xmlns="" id="{1B31B34A-9DE1-4AAC-BA56-308071EB9EC7}"/>
              </a:ext>
            </a:extLst>
          </p:cNvPr>
          <p:cNvGrpSpPr/>
          <p:nvPr/>
        </p:nvGrpSpPr>
        <p:grpSpPr>
          <a:xfrm rot="1873044">
            <a:off x="8712332" y="4789346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9" name="Google Shape;7870;p79">
              <a:extLst>
                <a:ext uri="{FF2B5EF4-FFF2-40B4-BE49-F238E27FC236}">
                  <a16:creationId xmlns:a16="http://schemas.microsoft.com/office/drawing/2014/main" xmlns="" id="{DEAAB36A-68ED-49EA-9152-0242176060AE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0" name="Google Shape;7871;p79">
              <a:extLst>
                <a:ext uri="{FF2B5EF4-FFF2-40B4-BE49-F238E27FC236}">
                  <a16:creationId xmlns:a16="http://schemas.microsoft.com/office/drawing/2014/main" xmlns="" id="{E3AC9C05-9609-4AE5-BD5A-AAF77212B00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oogle Shape;7869;p79">
            <a:extLst>
              <a:ext uri="{FF2B5EF4-FFF2-40B4-BE49-F238E27FC236}">
                <a16:creationId xmlns:a16="http://schemas.microsoft.com/office/drawing/2014/main" xmlns="" id="{45E66877-AB49-4CC1-AE5C-CD988DFF8D5C}"/>
              </a:ext>
            </a:extLst>
          </p:cNvPr>
          <p:cNvGrpSpPr/>
          <p:nvPr/>
        </p:nvGrpSpPr>
        <p:grpSpPr>
          <a:xfrm rot="2958738">
            <a:off x="8374395" y="166895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83" name="Google Shape;7870;p79">
              <a:extLst>
                <a:ext uri="{FF2B5EF4-FFF2-40B4-BE49-F238E27FC236}">
                  <a16:creationId xmlns:a16="http://schemas.microsoft.com/office/drawing/2014/main" xmlns="" id="{FBE2734D-5233-421D-9430-BFA1223A35C1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4" name="Google Shape;7871;p79">
              <a:extLst>
                <a:ext uri="{FF2B5EF4-FFF2-40B4-BE49-F238E27FC236}">
                  <a16:creationId xmlns:a16="http://schemas.microsoft.com/office/drawing/2014/main" xmlns="" id="{0A718938-8EE9-4719-B9AE-FBFA64D40CCC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oogle Shape;7869;p79">
            <a:extLst>
              <a:ext uri="{FF2B5EF4-FFF2-40B4-BE49-F238E27FC236}">
                <a16:creationId xmlns:a16="http://schemas.microsoft.com/office/drawing/2014/main" xmlns="" id="{AC71A133-4DF0-4F64-836B-18E4663A6813}"/>
              </a:ext>
            </a:extLst>
          </p:cNvPr>
          <p:cNvGrpSpPr/>
          <p:nvPr/>
        </p:nvGrpSpPr>
        <p:grpSpPr>
          <a:xfrm rot="2958738">
            <a:off x="1457861" y="2486389"/>
            <a:ext cx="274320" cy="27432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90" name="Google Shape;7870;p79">
              <a:extLst>
                <a:ext uri="{FF2B5EF4-FFF2-40B4-BE49-F238E27FC236}">
                  <a16:creationId xmlns:a16="http://schemas.microsoft.com/office/drawing/2014/main" xmlns="" id="{3188FFC6-2D4E-4754-A548-F3349F1B6D5B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1" name="Google Shape;7871;p79">
              <a:extLst>
                <a:ext uri="{FF2B5EF4-FFF2-40B4-BE49-F238E27FC236}">
                  <a16:creationId xmlns:a16="http://schemas.microsoft.com/office/drawing/2014/main" xmlns="" id="{0C5F7311-1DBA-4EDE-A088-08112410DDD8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oogle Shape;7869;p79">
            <a:extLst>
              <a:ext uri="{FF2B5EF4-FFF2-40B4-BE49-F238E27FC236}">
                <a16:creationId xmlns:a16="http://schemas.microsoft.com/office/drawing/2014/main" xmlns="" id="{09C97407-62E5-44AE-9D9B-DCE41CCB73E8}"/>
              </a:ext>
            </a:extLst>
          </p:cNvPr>
          <p:cNvGrpSpPr/>
          <p:nvPr/>
        </p:nvGrpSpPr>
        <p:grpSpPr>
          <a:xfrm rot="713896">
            <a:off x="880726" y="224804"/>
            <a:ext cx="137160" cy="13716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99" name="Google Shape;7870;p79">
              <a:extLst>
                <a:ext uri="{FF2B5EF4-FFF2-40B4-BE49-F238E27FC236}">
                  <a16:creationId xmlns:a16="http://schemas.microsoft.com/office/drawing/2014/main" xmlns="" id="{125D1838-436D-4F7B-88D4-C54DBE9ACAB7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0" name="Google Shape;7871;p79">
              <a:extLst>
                <a:ext uri="{FF2B5EF4-FFF2-40B4-BE49-F238E27FC236}">
                  <a16:creationId xmlns:a16="http://schemas.microsoft.com/office/drawing/2014/main" xmlns="" id="{193FCB1E-CD96-4FC9-B2C0-15E88387F97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6518" name="Google Shape;7325;p78">
            <a:extLst>
              <a:ext uri="{FF2B5EF4-FFF2-40B4-BE49-F238E27FC236}">
                <a16:creationId xmlns:a16="http://schemas.microsoft.com/office/drawing/2014/main" xmlns="" id="{DF8B507C-5649-477A-92D2-C98DC0FABCC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7916" y="304801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19" name="Google Shape;7325;p78">
            <a:extLst>
              <a:ext uri="{FF2B5EF4-FFF2-40B4-BE49-F238E27FC236}">
                <a16:creationId xmlns:a16="http://schemas.microsoft.com/office/drawing/2014/main" xmlns="" id="{CD969A9A-22D6-4B12-93D8-8B5992B342F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04868" y="4674989"/>
            <a:ext cx="138113" cy="136922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0" name="Google Shape;7325;p78">
            <a:extLst>
              <a:ext uri="{FF2B5EF4-FFF2-40B4-BE49-F238E27FC236}">
                <a16:creationId xmlns:a16="http://schemas.microsoft.com/office/drawing/2014/main" xmlns="" id="{B0F315DD-5A21-4802-8F43-790A082889A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20151" y="1017985"/>
            <a:ext cx="67865" cy="67866"/>
          </a:xfrm>
          <a:prstGeom prst="ellipse">
            <a:avLst/>
          </a:prstGeom>
          <a:solidFill>
            <a:srgbClr val="CFD9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1" name="Google Shape;7325;p78">
            <a:extLst>
              <a:ext uri="{FF2B5EF4-FFF2-40B4-BE49-F238E27FC236}">
                <a16:creationId xmlns:a16="http://schemas.microsoft.com/office/drawing/2014/main" xmlns="" id="{276ABD8E-F01E-4C90-A9A2-03D267A6611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210426" y="233363"/>
            <a:ext cx="136922" cy="136922"/>
          </a:xfrm>
          <a:prstGeom prst="ellipse">
            <a:avLst/>
          </a:prstGeom>
          <a:solidFill>
            <a:srgbClr val="FFC1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2" name="Google Shape;7325;p78">
            <a:extLst>
              <a:ext uri="{FF2B5EF4-FFF2-40B4-BE49-F238E27FC236}">
                <a16:creationId xmlns:a16="http://schemas.microsoft.com/office/drawing/2014/main" xmlns="" id="{6D22F6AB-A984-4656-AD9F-7EE8E93E632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12907" y="451248"/>
            <a:ext cx="69056" cy="69056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3" name="Google Shape;7325;p78">
            <a:extLst>
              <a:ext uri="{FF2B5EF4-FFF2-40B4-BE49-F238E27FC236}">
                <a16:creationId xmlns:a16="http://schemas.microsoft.com/office/drawing/2014/main" xmlns="" id="{6950B7A1-B575-4587-A93D-DB7207EC216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730103" y="4202907"/>
            <a:ext cx="89297" cy="8929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4" name="Google Shape;7325;p78">
            <a:extLst>
              <a:ext uri="{FF2B5EF4-FFF2-40B4-BE49-F238E27FC236}">
                <a16:creationId xmlns:a16="http://schemas.microsoft.com/office/drawing/2014/main" xmlns="" id="{C9FC6574-6A1C-4CFB-840B-F544B01F446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485210" y="300038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5" name="Google Shape;7325;p78">
            <a:extLst>
              <a:ext uri="{FF2B5EF4-FFF2-40B4-BE49-F238E27FC236}">
                <a16:creationId xmlns:a16="http://schemas.microsoft.com/office/drawing/2014/main" xmlns="" id="{DFB179F9-A872-4F1E-AD09-74366E0B7D1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936552" y="4684514"/>
            <a:ext cx="136922" cy="138113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6" name="Google Shape;7325;p78">
            <a:extLst>
              <a:ext uri="{FF2B5EF4-FFF2-40B4-BE49-F238E27FC236}">
                <a16:creationId xmlns:a16="http://schemas.microsoft.com/office/drawing/2014/main" xmlns="" id="{CE7B096A-8070-4C68-A5B1-B6FCEBAB9E8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30399" y="4021336"/>
            <a:ext cx="89297" cy="90488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7" name="Google Shape;7325;p78">
            <a:extLst>
              <a:ext uri="{FF2B5EF4-FFF2-40B4-BE49-F238E27FC236}">
                <a16:creationId xmlns:a16="http://schemas.microsoft.com/office/drawing/2014/main" xmlns="" id="{923F6F13-5D8C-442D-A73E-E3C1029C17A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67345" y="2742605"/>
            <a:ext cx="89297" cy="90488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8" name="Google Shape;7325;p78">
            <a:extLst>
              <a:ext uri="{FF2B5EF4-FFF2-40B4-BE49-F238E27FC236}">
                <a16:creationId xmlns:a16="http://schemas.microsoft.com/office/drawing/2014/main" xmlns="" id="{245B3589-3302-4607-9CA9-2F232C7477B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057430" y="1999655"/>
            <a:ext cx="138113" cy="136922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9" name="Google Shape;7325;p78">
            <a:extLst>
              <a:ext uri="{FF2B5EF4-FFF2-40B4-BE49-F238E27FC236}">
                <a16:creationId xmlns:a16="http://schemas.microsoft.com/office/drawing/2014/main" xmlns="" id="{994C5853-D338-4A37-A76F-DF9C8572183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362355" y="2575918"/>
            <a:ext cx="90488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57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DDA6401-D580-4702-A804-3DA293A76F34}"/>
              </a:ext>
            </a:extLst>
          </p:cNvPr>
          <p:cNvGrpSpPr/>
          <p:nvPr/>
        </p:nvGrpSpPr>
        <p:grpSpPr>
          <a:xfrm>
            <a:off x="2442660" y="1578957"/>
            <a:ext cx="4303486" cy="2865001"/>
            <a:chOff x="2420257" y="1139209"/>
            <a:chExt cx="4303486" cy="2865001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xmlns="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5000" dirty="0">
                <a:solidFill>
                  <a:srgbClr val="E52D56"/>
                </a:solidFill>
                <a:latin typeface="Quicksand Medium" panose="00000600000000000000" pitchFamily="2" charset="0"/>
                <a:cs typeface="Lato" panose="020F0502020204030203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40" y="2092288"/>
            <a:ext cx="1744875" cy="1790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3" y="282985"/>
            <a:ext cx="2373643" cy="1236016"/>
          </a:xfrm>
          <a:prstGeom prst="rect">
            <a:avLst/>
          </a:prstGeom>
        </p:spPr>
      </p:pic>
      <p:pic>
        <p:nvPicPr>
          <p:cNvPr id="9" name="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3686733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9792" y="1400381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51187" y="1400381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99792" y="2399675"/>
            <a:ext cx="3839749" cy="941540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99" y="1641874"/>
            <a:ext cx="448966" cy="448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66" y="2649530"/>
            <a:ext cx="459725" cy="458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59" y="1641874"/>
            <a:ext cx="437456" cy="448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75" y="2657956"/>
            <a:ext cx="438808" cy="4503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5" y="0"/>
            <a:ext cx="2373643" cy="123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4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3869" y="1332142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75264" y="1332142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23869" y="2331436"/>
            <a:ext cx="3839749" cy="941540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47" y="1602673"/>
            <a:ext cx="464023" cy="463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81" y="2597104"/>
            <a:ext cx="475308" cy="4743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2520" y="2396964"/>
            <a:ext cx="238627" cy="209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36" y="1616777"/>
            <a:ext cx="437456" cy="448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32" y="2606060"/>
            <a:ext cx="437456" cy="44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2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06815E-6 L -0.47761 -0.013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89" y="-7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357984b4437608ee18cc5b71c8bc1609bc3fd"/>
  <p:tag name="ISPRING_PRESENTATION_TITLE" val="PowerPoint 演示文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0&quot;/&gt;&lt;/object&gt;&lt;object type=&quot;3&quot; unique_id=&quot;10018&quot;&gt;&lt;property id=&quot;20148&quot; value=&quot;5&quot;/&gt;&lt;property id=&quot;20300&quot; value=&quot;Slide 16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1FEAE33-1509-4339-ADA6-7D8B694EAC7F}"/>
</file>

<file path=customXml/itemProps2.xml><?xml version="1.0" encoding="utf-8"?>
<ds:datastoreItem xmlns:ds="http://schemas.openxmlformats.org/officeDocument/2006/customXml" ds:itemID="{69294F96-B434-467B-B59A-8D18B4198040}"/>
</file>

<file path=customXml/itemProps3.xml><?xml version="1.0" encoding="utf-8"?>
<ds:datastoreItem xmlns:ds="http://schemas.openxmlformats.org/officeDocument/2006/customXml" ds:itemID="{9E8F8209-54B1-456A-98B2-5E2392A08752}"/>
</file>

<file path=docProps/app.xml><?xml version="1.0" encoding="utf-8"?>
<Properties xmlns="http://schemas.openxmlformats.org/officeDocument/2006/extended-properties" xmlns:vt="http://schemas.openxmlformats.org/officeDocument/2006/docPropsVTypes">
  <TotalTime>3152</TotalTime>
  <Words>110</Words>
  <Application>Microsoft Office PowerPoint</Application>
  <PresentationFormat>On-screen Show (16:9)</PresentationFormat>
  <Paragraphs>40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RomanD</vt:lpstr>
      <vt:lpstr>Segoe UI Black</vt:lpstr>
      <vt:lpstr>r0c0i Linotte</vt:lpstr>
      <vt:lpstr>Lato</vt:lpstr>
      <vt:lpstr>Arvo</vt:lpstr>
      <vt:lpstr>方正粗圆_GBK</vt:lpstr>
      <vt:lpstr>Arial-Rounded</vt:lpstr>
      <vt:lpstr>Montserrat Medium</vt:lpstr>
      <vt:lpstr>宋体</vt:lpstr>
      <vt:lpstr>iCiel Grandma</vt:lpstr>
      <vt:lpstr>Calibri</vt:lpstr>
      <vt:lpstr>HP001 4 hàng</vt:lpstr>
      <vt:lpstr>.VnAvant</vt:lpstr>
      <vt:lpstr>Times New Roman</vt:lpstr>
      <vt:lpstr>Patrick Hand SC</vt:lpstr>
      <vt:lpstr>Cambria</vt:lpstr>
      <vt:lpstr>Arial</vt:lpstr>
      <vt:lpstr>Quicksand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liuqian</dc:creator>
  <cp:lastModifiedBy>Dell</cp:lastModifiedBy>
  <cp:revision>173</cp:revision>
  <dcterms:created xsi:type="dcterms:W3CDTF">2015-10-14T04:09:37Z</dcterms:created>
  <dcterms:modified xsi:type="dcterms:W3CDTF">2022-09-03T04:15:22Z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