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59" r:id="rId6"/>
    <p:sldId id="291" r:id="rId7"/>
    <p:sldId id="290" r:id="rId8"/>
    <p:sldId id="281" r:id="rId9"/>
    <p:sldId id="282" r:id="rId10"/>
    <p:sldId id="283" r:id="rId11"/>
    <p:sldId id="287" r:id="rId12"/>
    <p:sldId id="280" r:id="rId13"/>
    <p:sldId id="28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CB934-FB7B-4F67-9D3F-75B2C965370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28C12-FC1D-471D-8BBC-99480FF35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5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14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126-A242-43EC-AC4C-BA6DCA3F9E3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60A5-BA86-42F6-ADEF-C42F70F2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5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126-A242-43EC-AC4C-BA6DCA3F9E3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60A5-BA86-42F6-ADEF-C42F70F2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7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126-A242-43EC-AC4C-BA6DCA3F9E3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60A5-BA86-42F6-ADEF-C42F70F2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13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919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33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126-A242-43EC-AC4C-BA6DCA3F9E3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60A5-BA86-42F6-ADEF-C42F70F2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126-A242-43EC-AC4C-BA6DCA3F9E3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60A5-BA86-42F6-ADEF-C42F70F2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4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126-A242-43EC-AC4C-BA6DCA3F9E3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60A5-BA86-42F6-ADEF-C42F70F2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6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126-A242-43EC-AC4C-BA6DCA3F9E3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60A5-BA86-42F6-ADEF-C42F70F2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126-A242-43EC-AC4C-BA6DCA3F9E3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60A5-BA86-42F6-ADEF-C42F70F2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5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126-A242-43EC-AC4C-BA6DCA3F9E3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60A5-BA86-42F6-ADEF-C42F70F2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4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126-A242-43EC-AC4C-BA6DCA3F9E3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60A5-BA86-42F6-ADEF-C42F70F2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3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126-A242-43EC-AC4C-BA6DCA3F9E3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60A5-BA86-42F6-ADEF-C42F70F2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AB126-A242-43EC-AC4C-BA6DCA3F9E3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60A5-BA86-42F6-ADEF-C42F70F2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B&#224;i%20h&#225;t%20Con%20chim%20v&#224;nh%20khuy&#234;n%20nh&#7887;%20-%20Nh&#7841;c%20thi&#7871;u%20nhi%20-%20Nh&#7841;c%20thi&#7871;u%20nhi%20vui%20nh&#7897;n.web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309563" y="0"/>
            <a:ext cx="9983787" cy="6262688"/>
            <a:chOff x="683568" y="764124"/>
            <a:chExt cx="4680520" cy="3631060"/>
          </a:xfrm>
        </p:grpSpPr>
        <p:pic>
          <p:nvPicPr>
            <p:cNvPr id="6151" name="Picture 2" descr="F:\1-原创素材\1_mm1102\PPT\PPT_014\materaials\pageimg_g14.png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764124"/>
              <a:ext cx="4680520" cy="363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55100" y="2432767"/>
              <a:ext cx="2882438" cy="1017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vi-VN" altLang="zh-CN" sz="7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7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75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746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0" y="260096"/>
            <a:ext cx="9313817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69437" y="3696790"/>
            <a:ext cx="2869706" cy="2923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8765" y="1803964"/>
            <a:ext cx="5280587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zh-CN" sz="24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n-US" altLang="zh-CN" sz="24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n-US" altLang="zh-CN" sz="24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n-US" altLang="zh-CN" sz="24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n-US" altLang="zh-CN" sz="24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n-US" altLang="zh-CN" sz="24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n-US" altLang="zh-CN" sz="24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n-US" altLang="zh-CN" sz="24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n-US" altLang="zh-CN" sz="24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zh-CN" altLang="en-US" sz="2400" dirty="0">
              <a:latin typeface="Segoe UI Black" panose="020B0A02040204020203" pitchFamily="34" charset="0"/>
              <a:ea typeface="方正粗圆_GBK" pitchFamily="65" charset="-122"/>
              <a:cs typeface="Segoe UI Black" panose="020B0A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3172" y="2724235"/>
            <a:ext cx="6872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Quan tâm, chăm sóc ông bà</a:t>
            </a:r>
          </a:p>
          <a:p>
            <a:r>
              <a:rPr lang="en-US"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ơn, hiếu thảo – em là cháu ngoan.</a:t>
            </a: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836"/>
            <a:ext cx="12192000" cy="69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788" y="197617"/>
            <a:ext cx="5195489" cy="66603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-281170" y="1130626"/>
            <a:ext cx="7767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CẢM ƠN 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VÌ CÁC CON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ĐÃ RẤT </a:t>
            </a:r>
            <a:r>
              <a:rPr lang="vi-V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TÍCH CỰC 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TRONG TIẾT HỌC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1170" y="2670738"/>
            <a:ext cx="7767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CHÚC CÁC </a:t>
            </a:r>
            <a:r>
              <a:rPr lang="vi-VN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CON </a:t>
            </a:r>
            <a:r>
              <a:rPr lang="vi-VN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BÌNH </a:t>
            </a:r>
            <a:r>
              <a:rPr lang="vi-V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AN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 </a:t>
            </a:r>
            <a:r>
              <a:rPr lang="vi-VN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TRONG </a:t>
            </a:r>
            <a:endParaRPr lang="en-US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 algn="ctr"/>
            <a:r>
              <a:rPr lang="vi-VN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MÙA 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DỊCH COVID!</a:t>
            </a: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4" r="27156" b="20601"/>
          <a:stretch>
            <a:fillRect/>
          </a:stretch>
        </p:blipFill>
        <p:spPr bwMode="auto">
          <a:xfrm>
            <a:off x="3629025" y="2773363"/>
            <a:ext cx="381635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30400" r="79933" b="41600"/>
          <a:stretch>
            <a:fillRect/>
          </a:stretch>
        </p:blipFill>
        <p:spPr bwMode="auto">
          <a:xfrm>
            <a:off x="617538" y="401638"/>
            <a:ext cx="12239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48599" r="1161" b="12201"/>
          <a:stretch>
            <a:fillRect/>
          </a:stretch>
        </p:blipFill>
        <p:spPr bwMode="auto">
          <a:xfrm>
            <a:off x="5932488" y="5203825"/>
            <a:ext cx="36718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1" r="56302" b="10802"/>
          <a:stretch>
            <a:fillRect/>
          </a:stretch>
        </p:blipFill>
        <p:spPr bwMode="auto">
          <a:xfrm>
            <a:off x="2654300" y="5053013"/>
            <a:ext cx="19462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9" r="83871" b="12201"/>
          <a:stretch>
            <a:fillRect/>
          </a:stretch>
        </p:blipFill>
        <p:spPr bwMode="auto">
          <a:xfrm>
            <a:off x="755650" y="3919538"/>
            <a:ext cx="21717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43793" y="1782829"/>
            <a:ext cx="8223494" cy="743678"/>
          </a:xfrm>
          <a:prstGeom prst="rect">
            <a:avLst/>
          </a:prstGeom>
          <a:noFill/>
        </p:spPr>
        <p:txBody>
          <a:bodyPr wrap="none" lIns="65925" tIns="32963" rIns="65925" bIns="32963" rtlCol="0">
            <a:spAutoFit/>
          </a:bodyPr>
          <a:lstStyle/>
          <a:p>
            <a:r>
              <a:rPr lang="en-US" sz="4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 7</a:t>
            </a:r>
            <a:r>
              <a:rPr lang="vi-VN" sz="4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 tâm, chăm sóc ông bà</a:t>
            </a:r>
            <a:endParaRPr lang="en-US" sz="4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3" y="1629289"/>
            <a:ext cx="4759371" cy="2524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9" y="378823"/>
            <a:ext cx="4359719" cy="4454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69" y="4976119"/>
            <a:ext cx="4503411" cy="2038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6" y="4153766"/>
            <a:ext cx="4717466" cy="2704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391" y="378823"/>
            <a:ext cx="480713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nhỏ đã làm gì để thể hiện sự quan tâm, chăm sóc ông bà?</a:t>
            </a:r>
          </a:p>
        </p:txBody>
      </p:sp>
    </p:spTree>
    <p:extLst>
      <p:ext uri="{BB962C8B-B14F-4D97-AF65-F5344CB8AC3E}">
        <p14:creationId xmlns:p14="http://schemas.microsoft.com/office/powerpoint/2010/main" val="228373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71525"/>
            <a:ext cx="10633075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775767" y="3075057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3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"/>
          <a:stretch/>
        </p:blipFill>
        <p:spPr>
          <a:xfrm>
            <a:off x="-1" y="1188720"/>
            <a:ext cx="12017829" cy="5773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469" y="222069"/>
            <a:ext cx="1016290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Việc nào nên làm? Việc nào không nên làm? Vì sao?</a:t>
            </a:r>
          </a:p>
        </p:txBody>
      </p:sp>
    </p:spTree>
    <p:extLst>
      <p:ext uri="{BB962C8B-B14F-4D97-AF65-F5344CB8AC3E}">
        <p14:creationId xmlns:p14="http://schemas.microsoft.com/office/powerpoint/2010/main" val="359235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628" r="41992" b="49632"/>
          <a:stretch/>
        </p:blipFill>
        <p:spPr>
          <a:xfrm>
            <a:off x="2549433" y="0"/>
            <a:ext cx="7117081" cy="2860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4" t="51481" r="21412"/>
          <a:stretch/>
        </p:blipFill>
        <p:spPr>
          <a:xfrm>
            <a:off x="8024949" y="2812357"/>
            <a:ext cx="3670663" cy="2847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8" t="8462" r="4818" b="49631"/>
          <a:stretch/>
        </p:blipFill>
        <p:spPr>
          <a:xfrm>
            <a:off x="298267" y="3200399"/>
            <a:ext cx="4502332" cy="2459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99" y="3798297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0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50814" r="52065"/>
          <a:stretch/>
        </p:blipFill>
        <p:spPr>
          <a:xfrm>
            <a:off x="2194560" y="235131"/>
            <a:ext cx="7654833" cy="384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80" y="439919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te Cartoon Kids And School Bus Frame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0" y="0"/>
            <a:ext cx="108279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00496" y="1363743"/>
            <a:ext cx="4591008" cy="1383620"/>
          </a:xfrm>
          <a:prstGeom prst="rect">
            <a:avLst/>
          </a:prstGeom>
          <a:noFill/>
        </p:spPr>
        <p:txBody>
          <a:bodyPr wrap="none" lIns="40104" tIns="20052" rIns="40104" bIns="20052">
            <a:spAutoFit/>
          </a:bodyPr>
          <a:lstStyle/>
          <a:p>
            <a:pPr algn="ctr"/>
            <a:r>
              <a:rPr lang="en-US" sz="8728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SẺ</a:t>
            </a:r>
            <a:endParaRPr lang="en-US" sz="8728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4640" y="2910777"/>
            <a:ext cx="787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đã quan tâm, chăm sóc ông bà bằng những việc làm nào?</a:t>
            </a:r>
          </a:p>
        </p:txBody>
      </p:sp>
    </p:spTree>
    <p:extLst>
      <p:ext uri="{BB962C8B-B14F-4D97-AF65-F5344CB8AC3E}">
        <p14:creationId xmlns:p14="http://schemas.microsoft.com/office/powerpoint/2010/main" val="18191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901336"/>
            <a:ext cx="10541726" cy="5734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32857" y="0"/>
            <a:ext cx="9013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lời khuyên gì dành cho bạn?</a:t>
            </a:r>
          </a:p>
        </p:txBody>
      </p:sp>
    </p:spTree>
    <p:extLst>
      <p:ext uri="{BB962C8B-B14F-4D97-AF65-F5344CB8AC3E}">
        <p14:creationId xmlns:p14="http://schemas.microsoft.com/office/powerpoint/2010/main" val="316612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008B9D-FD81-492F-A5F5-D4442D4EE671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customXml/itemProps2.xml><?xml version="1.0" encoding="utf-8"?>
<ds:datastoreItem xmlns:ds="http://schemas.openxmlformats.org/officeDocument/2006/customXml" ds:itemID="{1891B629-4034-472B-B630-F04DB68079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71691-4208-4EA8-A7A9-356B3C2365E2}"/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114</Words>
  <Application>Microsoft Office PowerPoint</Application>
  <PresentationFormat>Màn hình rộng</PresentationFormat>
  <Paragraphs>23</Paragraphs>
  <Slides>11</Slides>
  <Notes>1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Đinh Thị Thêu</cp:lastModifiedBy>
  <cp:revision>15</cp:revision>
  <dcterms:created xsi:type="dcterms:W3CDTF">2021-10-29T13:35:18Z</dcterms:created>
  <dcterms:modified xsi:type="dcterms:W3CDTF">2023-10-26T03:10:40Z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