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7" r:id="rId2"/>
    <p:sldId id="296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56" r:id="rId18"/>
    <p:sldId id="257" r:id="rId19"/>
    <p:sldId id="258" r:id="rId20"/>
    <p:sldId id="268" r:id="rId21"/>
    <p:sldId id="269" r:id="rId22"/>
    <p:sldId id="270" r:id="rId23"/>
    <p:sldId id="271" r:id="rId24"/>
    <p:sldId id="272" r:id="rId25"/>
    <p:sldId id="275" r:id="rId26"/>
    <p:sldId id="295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2" autoAdjust="0"/>
    <p:restoredTop sz="94660"/>
  </p:normalViewPr>
  <p:slideViewPr>
    <p:cSldViewPr>
      <p:cViewPr varScale="1">
        <p:scale>
          <a:sx n="55" d="100"/>
          <a:sy n="55" d="100"/>
        </p:scale>
        <p:origin x="1207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1B2AF-8477-4F17-A767-112B044A3AA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B13E6-4A86-453E-A3D8-CBBBC904C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6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Cho HS chọn các con covid. Ấn vào con covid sẽ hiển thị ra câu hỏi, trả lời đúng covid sẽ biến mất.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B13E6-4A86-453E-A3D8-CBBBC904CC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7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0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52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1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01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89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17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0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90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46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26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2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0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61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84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9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4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0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3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9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2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8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A7CE-68B0-4D7E-9884-D7BE6EE8BC2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6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60" r:id="rId18"/>
    <p:sldLayoutId id="2147483656" r:id="rId19"/>
    <p:sldLayoutId id="2147483657" r:id="rId20"/>
    <p:sldLayoutId id="2147483658" r:id="rId21"/>
    <p:sldLayoutId id="2147483659" r:id="rId22"/>
    <p:sldLayoutId id="2147483671" r:id="rId23"/>
    <p:sldLayoutId id="2147483673" r:id="rId24"/>
    <p:sldLayoutId id="2147483674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1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85.png"/><Relationship Id="rId16" Type="http://schemas.openxmlformats.org/officeDocument/2006/relationships/image" Target="../media/image75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5.png"/><Relationship Id="rId18" Type="http://schemas.openxmlformats.org/officeDocument/2006/relationships/slide" Target="slide24.xml"/><Relationship Id="rId26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22.xml"/><Relationship Id="rId7" Type="http://schemas.openxmlformats.org/officeDocument/2006/relationships/image" Target="../media/image93.png"/><Relationship Id="rId12" Type="http://schemas.openxmlformats.org/officeDocument/2006/relationships/slide" Target="slide20.xml"/><Relationship Id="rId17" Type="http://schemas.microsoft.com/office/2007/relationships/hdphoto" Target="../media/hdphoto5.wdp"/><Relationship Id="rId25" Type="http://schemas.openxmlformats.org/officeDocument/2006/relationships/image" Target="../media/image99.png"/><Relationship Id="rId2" Type="http://schemas.openxmlformats.org/officeDocument/2006/relationships/audio" Target="../media/media2.mp3"/><Relationship Id="rId16" Type="http://schemas.openxmlformats.org/officeDocument/2006/relationships/image" Target="../media/image96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slide" Target="slide19.xml"/><Relationship Id="rId11" Type="http://schemas.microsoft.com/office/2007/relationships/hdphoto" Target="../media/hdphoto3.wdp"/><Relationship Id="rId24" Type="http://schemas.openxmlformats.org/officeDocument/2006/relationships/slide" Target="slide25.xml"/><Relationship Id="rId5" Type="http://schemas.openxmlformats.org/officeDocument/2006/relationships/image" Target="../media/image92.png"/><Relationship Id="rId15" Type="http://schemas.openxmlformats.org/officeDocument/2006/relationships/slide" Target="slide23.xml"/><Relationship Id="rId23" Type="http://schemas.microsoft.com/office/2007/relationships/hdphoto" Target="../media/hdphoto7.wdp"/><Relationship Id="rId10" Type="http://schemas.openxmlformats.org/officeDocument/2006/relationships/image" Target="../media/image94.png"/><Relationship Id="rId19" Type="http://schemas.openxmlformats.org/officeDocument/2006/relationships/image" Target="../media/image97.png"/><Relationship Id="rId4" Type="http://schemas.openxmlformats.org/officeDocument/2006/relationships/notesSlide" Target="../notesSlides/notesSlide1.xml"/><Relationship Id="rId9" Type="http://schemas.openxmlformats.org/officeDocument/2006/relationships/slide" Target="slide21.xml"/><Relationship Id="rId14" Type="http://schemas.microsoft.com/office/2007/relationships/hdphoto" Target="../media/hdphoto4.wdp"/><Relationship Id="rId22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4.mp3"/><Relationship Id="rId7" Type="http://schemas.openxmlformats.org/officeDocument/2006/relationships/image" Target="../media/image10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5" Type="http://schemas.openxmlformats.org/officeDocument/2006/relationships/image" Target="../media/image100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4.mp3"/><Relationship Id="rId7" Type="http://schemas.openxmlformats.org/officeDocument/2006/relationships/image" Target="../media/image10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5" Type="http://schemas.openxmlformats.org/officeDocument/2006/relationships/image" Target="../media/image100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4.mp3"/><Relationship Id="rId7" Type="http://schemas.openxmlformats.org/officeDocument/2006/relationships/image" Target="../media/image10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11" Type="http://schemas.microsoft.com/office/2007/relationships/hdphoto" Target="../media/hdphoto8.wdp"/><Relationship Id="rId5" Type="http://schemas.openxmlformats.org/officeDocument/2006/relationships/image" Target="../media/image100.jpg"/><Relationship Id="rId10" Type="http://schemas.openxmlformats.org/officeDocument/2006/relationships/image" Target="../media/image10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4.mp3"/><Relationship Id="rId7" Type="http://schemas.openxmlformats.org/officeDocument/2006/relationships/image" Target="../media/image10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5" Type="http://schemas.openxmlformats.org/officeDocument/2006/relationships/image" Target="../media/image100.jpg"/><Relationship Id="rId10" Type="http://schemas.openxmlformats.org/officeDocument/2006/relationships/image" Target="../media/image10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4.mp3"/><Relationship Id="rId7" Type="http://schemas.openxmlformats.org/officeDocument/2006/relationships/image" Target="../media/image101.png"/><Relationship Id="rId12" Type="http://schemas.openxmlformats.org/officeDocument/2006/relationships/image" Target="../media/image10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11" Type="http://schemas.openxmlformats.org/officeDocument/2006/relationships/image" Target="../media/image107.PNG"/><Relationship Id="rId5" Type="http://schemas.openxmlformats.org/officeDocument/2006/relationships/image" Target="../media/image100.jpg"/><Relationship Id="rId10" Type="http://schemas.openxmlformats.org/officeDocument/2006/relationships/image" Target="../media/image10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4.mp3"/><Relationship Id="rId7" Type="http://schemas.openxmlformats.org/officeDocument/2006/relationships/image" Target="../media/image10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5" Type="http://schemas.openxmlformats.org/officeDocument/2006/relationships/image" Target="../media/image100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0.png"/><Relationship Id="rId5" Type="http://schemas.openxmlformats.org/officeDocument/2006/relationships/image" Target="../media/image99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683437" y="106017"/>
            <a:ext cx="1767055" cy="980661"/>
            <a:chOff x="1441335" y="0"/>
            <a:chExt cx="2356074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441335" y="268990"/>
              <a:ext cx="2356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1988777" y="417361"/>
            <a:ext cx="5166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2364642" y="1612772"/>
            <a:ext cx="4403770" cy="27515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2</a:t>
            </a:r>
            <a:endParaRPr lang="vi-VN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Các số 6,7,8,9,10</a:t>
            </a:r>
          </a:p>
          <a:p>
            <a:pPr algn="ctr">
              <a:lnSpc>
                <a:spcPct val="120000"/>
              </a:lnSpc>
            </a:pPr>
            <a:r>
              <a: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( Tiết 2)</a:t>
            </a:r>
            <a:endParaRPr lang="vi-VN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D2F7FE-79AF-4F24-8E27-BE6BCCA606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1" b="23551"/>
          <a:stretch/>
        </p:blipFill>
        <p:spPr>
          <a:xfrm>
            <a:off x="3707296" y="4242531"/>
            <a:ext cx="1885589" cy="144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464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6899A-4229-4423-A88F-827E8A38D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7" y="1999202"/>
            <a:ext cx="6860381" cy="1559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AAA3A9-9F1D-4FE6-A19B-5C4FE2C57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6" y="3559185"/>
            <a:ext cx="6860381" cy="1559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78F887-3116-42AF-86EA-C521D07D7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97" y="2557850"/>
            <a:ext cx="720058" cy="704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D9762A-5BB3-4503-BC7B-BBC551C88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3" t="20060" r="32078" b="22374"/>
          <a:stretch/>
        </p:blipFill>
        <p:spPr>
          <a:xfrm>
            <a:off x="5249043" y="2441848"/>
            <a:ext cx="598715" cy="899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57BABA-A978-44E3-B8EA-0CFAF182BC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8" t="18356" r="31008" b="20665"/>
          <a:stretch/>
        </p:blipFill>
        <p:spPr>
          <a:xfrm>
            <a:off x="5809658" y="2202363"/>
            <a:ext cx="615043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BE6BD2-1BCF-440F-995B-EB1B8DF13D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7" t="20444" r="30335" b="21328"/>
          <a:stretch/>
        </p:blipFill>
        <p:spPr>
          <a:xfrm>
            <a:off x="6903671" y="2317930"/>
            <a:ext cx="764673" cy="840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1F47A7-F55B-4DD8-8002-FB640C7E61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19322" r="32000" b="21587"/>
          <a:stretch/>
        </p:blipFill>
        <p:spPr>
          <a:xfrm>
            <a:off x="2021429" y="3936820"/>
            <a:ext cx="598715" cy="943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3EDA8B-C68C-411D-B514-D59CCB290A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19821" r="30667" b="21088"/>
          <a:stretch/>
        </p:blipFill>
        <p:spPr>
          <a:xfrm>
            <a:off x="3665172" y="3769906"/>
            <a:ext cx="609600" cy="943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54B4DE-61CB-49D6-88DF-92B0A60315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t="20416" r="32195" b="22957"/>
          <a:stretch/>
        </p:blipFill>
        <p:spPr>
          <a:xfrm>
            <a:off x="4742858" y="3762649"/>
            <a:ext cx="620486" cy="936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275A2B-732B-4889-864F-0EE9DF31E7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21513" r="33628" b="22072"/>
          <a:stretch/>
        </p:blipFill>
        <p:spPr>
          <a:xfrm>
            <a:off x="5847758" y="3755392"/>
            <a:ext cx="615043" cy="1008743"/>
          </a:xfrm>
          <a:prstGeom prst="rect">
            <a:avLst/>
          </a:prstGeom>
        </p:spPr>
      </p:pic>
      <p:sp>
        <p:nvSpPr>
          <p:cNvPr id="12" name="Rounded Rectangle 12">
            <a:extLst>
              <a:ext uri="{FF2B5EF4-FFF2-40B4-BE49-F238E27FC236}">
                <a16:creationId xmlns:a16="http://schemas.microsoft.com/office/drawing/2014/main" xmlns="" id="{A0D67D26-1EB1-42C9-856A-12B2B31790AE}"/>
              </a:ext>
            </a:extLst>
          </p:cNvPr>
          <p:cNvSpPr/>
          <p:nvPr/>
        </p:nvSpPr>
        <p:spPr>
          <a:xfrm>
            <a:off x="4255755" y="2683379"/>
            <a:ext cx="363139" cy="484185"/>
          </a:xfrm>
          <a:prstGeom prst="roundRect">
            <a:avLst/>
          </a:prstGeom>
          <a:solidFill>
            <a:srgbClr val="9BD19C"/>
          </a:solidFill>
          <a:ln>
            <a:solidFill>
              <a:srgbClr val="9DD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xmlns="" id="{3B9624AE-49D5-4C21-8376-65B23A0A664E}"/>
              </a:ext>
            </a:extLst>
          </p:cNvPr>
          <p:cNvSpPr/>
          <p:nvPr/>
        </p:nvSpPr>
        <p:spPr>
          <a:xfrm>
            <a:off x="5366831" y="2667786"/>
            <a:ext cx="363139" cy="484185"/>
          </a:xfrm>
          <a:prstGeom prst="roundRect">
            <a:avLst/>
          </a:prstGeom>
          <a:solidFill>
            <a:srgbClr val="FFD864"/>
          </a:solidFill>
          <a:ln>
            <a:solidFill>
              <a:srgbClr val="FFD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xmlns="" id="{5496C2CB-1408-4472-BB9C-B666BF2DF0A1}"/>
              </a:ext>
            </a:extLst>
          </p:cNvPr>
          <p:cNvSpPr/>
          <p:nvPr/>
        </p:nvSpPr>
        <p:spPr>
          <a:xfrm>
            <a:off x="5926257" y="2436578"/>
            <a:ext cx="363139" cy="484185"/>
          </a:xfrm>
          <a:prstGeom prst="roundRect">
            <a:avLst/>
          </a:prstGeom>
          <a:solidFill>
            <a:srgbClr val="F9A981"/>
          </a:solidFill>
          <a:ln>
            <a:solidFill>
              <a:srgbClr val="F9A9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xmlns="" id="{73BB4DB1-C718-475B-AC16-C12CEC883AC2}"/>
              </a:ext>
            </a:extLst>
          </p:cNvPr>
          <p:cNvSpPr/>
          <p:nvPr/>
        </p:nvSpPr>
        <p:spPr>
          <a:xfrm>
            <a:off x="6979119" y="2401457"/>
            <a:ext cx="661930" cy="76610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xmlns="" id="{7C96D90C-2974-4C38-B4CD-A5EBF7E4AF10}"/>
              </a:ext>
            </a:extLst>
          </p:cNvPr>
          <p:cNvSpPr/>
          <p:nvPr/>
        </p:nvSpPr>
        <p:spPr>
          <a:xfrm>
            <a:off x="2139217" y="4166442"/>
            <a:ext cx="363139" cy="484185"/>
          </a:xfrm>
          <a:prstGeom prst="roundRect">
            <a:avLst/>
          </a:prstGeom>
          <a:solidFill>
            <a:srgbClr val="F9C0BF"/>
          </a:solidFill>
          <a:ln>
            <a:solidFill>
              <a:srgbClr val="F9C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xmlns="" id="{FD2B424A-78AE-48F8-ADDE-53AF71CFD634}"/>
              </a:ext>
            </a:extLst>
          </p:cNvPr>
          <p:cNvSpPr/>
          <p:nvPr/>
        </p:nvSpPr>
        <p:spPr>
          <a:xfrm>
            <a:off x="3788403" y="4017670"/>
            <a:ext cx="363139" cy="484185"/>
          </a:xfrm>
          <a:prstGeom prst="roundRect">
            <a:avLst/>
          </a:prstGeom>
          <a:solidFill>
            <a:srgbClr val="DCDCDD"/>
          </a:solidFill>
          <a:ln>
            <a:solidFill>
              <a:srgbClr val="DCD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xmlns="" id="{27F99C26-D05B-4E65-BE4F-8D5540540204}"/>
              </a:ext>
            </a:extLst>
          </p:cNvPr>
          <p:cNvSpPr/>
          <p:nvPr/>
        </p:nvSpPr>
        <p:spPr>
          <a:xfrm>
            <a:off x="4886740" y="4014931"/>
            <a:ext cx="363139" cy="484185"/>
          </a:xfrm>
          <a:prstGeom prst="roundRect">
            <a:avLst/>
          </a:prstGeom>
          <a:solidFill>
            <a:srgbClr val="C6EAFB"/>
          </a:solidFill>
          <a:ln>
            <a:solidFill>
              <a:srgbClr val="C6E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xmlns="" id="{71736D05-0CB2-4810-B7A4-E9606D3CCA3F}"/>
              </a:ext>
            </a:extLst>
          </p:cNvPr>
          <p:cNvSpPr/>
          <p:nvPr/>
        </p:nvSpPr>
        <p:spPr>
          <a:xfrm>
            <a:off x="5973709" y="4014931"/>
            <a:ext cx="363139" cy="48418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7110815-3B77-4BA5-A5FF-723B6EB2C7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0" y="382152"/>
            <a:ext cx="1142832" cy="7618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A65AE51-9C4F-4B9F-A153-8992C01E7258}"/>
              </a:ext>
            </a:extLst>
          </p:cNvPr>
          <p:cNvGrpSpPr/>
          <p:nvPr/>
        </p:nvGrpSpPr>
        <p:grpSpPr>
          <a:xfrm>
            <a:off x="2604055" y="793954"/>
            <a:ext cx="4565370" cy="830997"/>
            <a:chOff x="5113689" y="693343"/>
            <a:chExt cx="6087160" cy="830997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xmlns="" id="{1EDF0389-CEFD-4E3F-AF9A-B4395790E802}"/>
                </a:ext>
              </a:extLst>
            </p:cNvPr>
            <p:cNvSpPr txBox="1">
              <a:spLocks/>
            </p:cNvSpPr>
            <p:nvPr/>
          </p:nvSpPr>
          <p:spPr>
            <a:xfrm>
              <a:off x="5961325" y="958180"/>
              <a:ext cx="52395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số thích h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F1F5813-403D-4E1C-A336-D9E58DB8A40C}"/>
                </a:ext>
              </a:extLst>
            </p:cNvPr>
            <p:cNvGrpSpPr/>
            <p:nvPr/>
          </p:nvGrpSpPr>
          <p:grpSpPr>
            <a:xfrm>
              <a:off x="5113689" y="693343"/>
              <a:ext cx="708441" cy="830997"/>
              <a:chOff x="3174278" y="237323"/>
              <a:chExt cx="605826" cy="830997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5B78C2A0-3F84-44C1-B437-23D76EDBC654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908CEDE4-12E5-4D2B-A295-895A303156E0}"/>
                  </a:ext>
                </a:extLst>
              </p:cNvPr>
              <p:cNvSpPr txBox="1"/>
              <p:nvPr/>
            </p:nvSpPr>
            <p:spPr>
              <a:xfrm>
                <a:off x="3228648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338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5A85D1-042E-4B67-8DBB-0204ECBA77A8}"/>
              </a:ext>
            </a:extLst>
          </p:cNvPr>
          <p:cNvSpPr txBox="1"/>
          <p:nvPr/>
        </p:nvSpPr>
        <p:spPr>
          <a:xfrm>
            <a:off x="2355574" y="2581663"/>
            <a:ext cx="4432852" cy="169467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thư giãn!</a:t>
            </a:r>
            <a:endParaRPr lang="vi-VN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IN MY CLASSROOM_360p">
            <a:hlinkClick r:id="" action="ppaction://media"/>
            <a:extLst>
              <a:ext uri="{FF2B5EF4-FFF2-40B4-BE49-F238E27FC236}">
                <a16:creationId xmlns:a16="http://schemas.microsoft.com/office/drawing/2014/main" xmlns="" id="{F8CC2D89-5829-4443-BB41-E775921E5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844" y="918542"/>
            <a:ext cx="6251713" cy="468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xmlns="" id="{AF970F05-EEDD-4E9B-A84E-BA7071526623}"/>
              </a:ext>
            </a:extLst>
          </p:cNvPr>
          <p:cNvSpPr/>
          <p:nvPr/>
        </p:nvSpPr>
        <p:spPr>
          <a:xfrm>
            <a:off x="6394762" y="2037178"/>
            <a:ext cx="1197428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xmlns="" id="{4760A48D-6091-4B6F-8DFF-6F0A442B5E4C}"/>
              </a:ext>
            </a:extLst>
          </p:cNvPr>
          <p:cNvSpPr/>
          <p:nvPr/>
        </p:nvSpPr>
        <p:spPr>
          <a:xfrm>
            <a:off x="5059902" y="2029883"/>
            <a:ext cx="1197428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xmlns="" id="{75803EB6-6BD4-4034-BD3E-3E3014CD074C}"/>
              </a:ext>
            </a:extLst>
          </p:cNvPr>
          <p:cNvSpPr/>
          <p:nvPr/>
        </p:nvSpPr>
        <p:spPr>
          <a:xfrm>
            <a:off x="3728445" y="2037178"/>
            <a:ext cx="1197428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xmlns="" id="{20171E87-D1B7-47EB-B31C-53BFE2C068D7}"/>
              </a:ext>
            </a:extLst>
          </p:cNvPr>
          <p:cNvSpPr/>
          <p:nvPr/>
        </p:nvSpPr>
        <p:spPr>
          <a:xfrm>
            <a:off x="2396988" y="2037178"/>
            <a:ext cx="1197428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112E47BE-7EFA-4140-B227-9145DDD47AD1}"/>
              </a:ext>
            </a:extLst>
          </p:cNvPr>
          <p:cNvSpPr/>
          <p:nvPr/>
        </p:nvSpPr>
        <p:spPr>
          <a:xfrm>
            <a:off x="1106348" y="2037178"/>
            <a:ext cx="1197428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625516-A617-4BF8-891B-02A662FE94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1142408" y="2029882"/>
            <a:ext cx="1186542" cy="14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2FE9BD-EC01-4F33-92EF-81E1AEC5E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2368412" y="2029882"/>
            <a:ext cx="1186542" cy="14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98AA92-C632-4892-9DB9-9403E671B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3714157" y="2029882"/>
            <a:ext cx="1186542" cy="14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3D4A48-9887-4B02-8E67-2BDEF1AE2D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5059902" y="2029882"/>
            <a:ext cx="1186542" cy="14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77318CB-1381-4B84-8855-E76D6FAFE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6405647" y="2029882"/>
            <a:ext cx="1186542" cy="14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22">
            <a:extLst>
              <a:ext uri="{FF2B5EF4-FFF2-40B4-BE49-F238E27FC236}">
                <a16:creationId xmlns:a16="http://schemas.microsoft.com/office/drawing/2014/main" xmlns="" id="{E02A8760-3FF8-4FF7-B3D4-1766C28F4BD6}"/>
              </a:ext>
            </a:extLst>
          </p:cNvPr>
          <p:cNvSpPr/>
          <p:nvPr/>
        </p:nvSpPr>
        <p:spPr>
          <a:xfrm>
            <a:off x="4134160" y="4334682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xmlns="" id="{17AAA476-A682-47C4-BEBC-F68C138AE626}"/>
              </a:ext>
            </a:extLst>
          </p:cNvPr>
          <p:cNvSpPr/>
          <p:nvPr/>
        </p:nvSpPr>
        <p:spPr>
          <a:xfrm>
            <a:off x="4134160" y="4334682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782B72C-36F9-4966-8B21-0839F73FE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9" y="369393"/>
            <a:ext cx="1142832" cy="76188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A2EF2C8-A542-4BC4-82AF-5483B0386BFE}"/>
              </a:ext>
            </a:extLst>
          </p:cNvPr>
          <p:cNvGrpSpPr/>
          <p:nvPr/>
        </p:nvGrpSpPr>
        <p:grpSpPr>
          <a:xfrm>
            <a:off x="2029298" y="382953"/>
            <a:ext cx="5793150" cy="830997"/>
            <a:chOff x="5113689" y="693343"/>
            <a:chExt cx="6087160" cy="830997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xmlns="" id="{ABA96663-B7D9-45D9-B45A-EE4AED365BE4}"/>
                </a:ext>
              </a:extLst>
            </p:cNvPr>
            <p:cNvSpPr txBox="1">
              <a:spLocks/>
            </p:cNvSpPr>
            <p:nvPr/>
          </p:nvSpPr>
          <p:spPr>
            <a:xfrm>
              <a:off x="5961325" y="958180"/>
              <a:ext cx="52395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 bao nhiêu con vật có 6 chân?</a:t>
              </a:r>
              <a:endParaRPr lang="en-GB" sz="2800" dirty="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E76407A-8B3F-4042-80E3-395FD1F08775}"/>
                </a:ext>
              </a:extLst>
            </p:cNvPr>
            <p:cNvGrpSpPr/>
            <p:nvPr/>
          </p:nvGrpSpPr>
          <p:grpSpPr>
            <a:xfrm>
              <a:off x="5113689" y="693343"/>
              <a:ext cx="708441" cy="830997"/>
              <a:chOff x="3174278" y="237323"/>
              <a:chExt cx="605826" cy="83099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453C2EEC-C5A0-4A6C-9EA2-C2AC2CE1CF6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50C6B18A-ABD3-436F-A53C-C115D41A7707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63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xmlns="" id="{2ED231AC-B901-4002-B0E2-41C3EB21AE99}"/>
              </a:ext>
            </a:extLst>
          </p:cNvPr>
          <p:cNvSpPr/>
          <p:nvPr/>
        </p:nvSpPr>
        <p:spPr>
          <a:xfrm>
            <a:off x="6201891" y="2242027"/>
            <a:ext cx="1197428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xmlns="" id="{798919F6-5775-4C15-9F79-84FC281FFE3D}"/>
              </a:ext>
            </a:extLst>
          </p:cNvPr>
          <p:cNvSpPr/>
          <p:nvPr/>
        </p:nvSpPr>
        <p:spPr>
          <a:xfrm>
            <a:off x="4867032" y="2234732"/>
            <a:ext cx="1197428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xmlns="" id="{F37F5F70-DA79-49FA-B4CB-6FC4079D7205}"/>
              </a:ext>
            </a:extLst>
          </p:cNvPr>
          <p:cNvSpPr/>
          <p:nvPr/>
        </p:nvSpPr>
        <p:spPr>
          <a:xfrm>
            <a:off x="3535574" y="2242027"/>
            <a:ext cx="1197428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xmlns="" id="{8EDA7C08-72B3-4920-BDE3-AD21E6E14855}"/>
              </a:ext>
            </a:extLst>
          </p:cNvPr>
          <p:cNvSpPr/>
          <p:nvPr/>
        </p:nvSpPr>
        <p:spPr>
          <a:xfrm>
            <a:off x="2204117" y="2242027"/>
            <a:ext cx="1197428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C8C813F2-4444-453D-AC70-BA4C23BAA63F}"/>
              </a:ext>
            </a:extLst>
          </p:cNvPr>
          <p:cNvSpPr/>
          <p:nvPr/>
        </p:nvSpPr>
        <p:spPr>
          <a:xfrm>
            <a:off x="913477" y="2242027"/>
            <a:ext cx="1197428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3CD0E7-5401-437E-A5A3-F43E25A44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949537" y="2234731"/>
            <a:ext cx="1186542" cy="14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436809-01B6-457F-8EE0-5D08D8ABB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2175541" y="2234731"/>
            <a:ext cx="1186542" cy="14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1F8FCF-D128-4009-8748-0278E1029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3521286" y="2234731"/>
            <a:ext cx="1186542" cy="14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E228E2-6B9B-4EBC-B7F6-FD3C7308C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4867031" y="2234731"/>
            <a:ext cx="1186542" cy="14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1F3D44A-F060-463D-8627-6C7085ABD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6212777" y="2234731"/>
            <a:ext cx="1186542" cy="14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F137F47A-8DA1-4B41-8CC4-36965932FE59}"/>
              </a:ext>
            </a:extLst>
          </p:cNvPr>
          <p:cNvSpPr/>
          <p:nvPr/>
        </p:nvSpPr>
        <p:spPr>
          <a:xfrm>
            <a:off x="4483762" y="4490239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xmlns="" id="{4A01BFC8-036F-4E99-8913-7D23546C94B5}"/>
              </a:ext>
            </a:extLst>
          </p:cNvPr>
          <p:cNvSpPr/>
          <p:nvPr/>
        </p:nvSpPr>
        <p:spPr>
          <a:xfrm>
            <a:off x="4483762" y="4490239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0217655-A99F-4655-82B4-25594DAD8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4" y="374610"/>
            <a:ext cx="1142832" cy="76188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D7693CD-7CAA-4AF1-B642-BCC904B81670}"/>
              </a:ext>
            </a:extLst>
          </p:cNvPr>
          <p:cNvGrpSpPr/>
          <p:nvPr/>
        </p:nvGrpSpPr>
        <p:grpSpPr>
          <a:xfrm>
            <a:off x="2061354" y="412870"/>
            <a:ext cx="6153190" cy="830997"/>
            <a:chOff x="5113689" y="693343"/>
            <a:chExt cx="6087160" cy="830997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xmlns="" id="{0E31CAE8-DBA8-4265-913E-C52D6DCDB03B}"/>
                </a:ext>
              </a:extLst>
            </p:cNvPr>
            <p:cNvSpPr txBox="1">
              <a:spLocks/>
            </p:cNvSpPr>
            <p:nvPr/>
          </p:nvSpPr>
          <p:spPr>
            <a:xfrm>
              <a:off x="5961325" y="958180"/>
              <a:ext cx="52395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 bao nhiêu con vật có 8 chân?</a:t>
              </a:r>
              <a:endParaRPr lang="en-GB" sz="2800" dirty="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FAF738C-1903-48B6-A626-8FC95CCA8E03}"/>
                </a:ext>
              </a:extLst>
            </p:cNvPr>
            <p:cNvGrpSpPr/>
            <p:nvPr/>
          </p:nvGrpSpPr>
          <p:grpSpPr>
            <a:xfrm>
              <a:off x="5113689" y="693343"/>
              <a:ext cx="708441" cy="830997"/>
              <a:chOff x="3174278" y="237323"/>
              <a:chExt cx="605826" cy="83099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94586587-0F9A-46EE-8704-2975221012DA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CF96A02-E8AA-44A4-99DC-2447C12E21A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89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902A8B-FD05-4719-9F73-BA9247FFC3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3299791" y="1572884"/>
            <a:ext cx="4664528" cy="437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281090-2695-437B-8F26-C8F257BB2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23" y="1652711"/>
            <a:ext cx="655953" cy="798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42858E-9D55-4360-8D91-FEA46DD44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48" y="2050679"/>
            <a:ext cx="648833" cy="360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29901D-24B7-4F59-9E70-A06C02C9A1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93" y="1741655"/>
            <a:ext cx="648833" cy="360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7DA2F4-081E-446C-892F-A04EE144A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80" y="2271426"/>
            <a:ext cx="648833" cy="360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854263-0A53-41FE-8DFC-BEB50DB65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55" y="1950257"/>
            <a:ext cx="546532" cy="303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3831EA-8FC5-4DFA-BCF0-67A6D5397D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25" y="1810345"/>
            <a:ext cx="401492" cy="223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299292-9F06-4FBA-B8E6-01F84A29E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19" y="2232046"/>
            <a:ext cx="648833" cy="360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4C6687-E84C-4E98-AFD7-1E2228CBC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44" y="1852847"/>
            <a:ext cx="401492" cy="223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18EB3B0-E10B-4CE8-82CE-F5F816C6CE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80" y="2928835"/>
            <a:ext cx="297264" cy="623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B4CA50E-CC0C-4F41-A53A-FE764055C4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97" y="2707390"/>
            <a:ext cx="297264" cy="623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ADF22A-FF93-41BF-8FC8-FA0FCCF5FF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62" y="2885552"/>
            <a:ext cx="212375" cy="4457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FA03CF-7C0E-4202-8A36-5CEBE488D9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44" y="2828371"/>
            <a:ext cx="297264" cy="623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81562EF-B6B8-4DA0-A195-E02C61C84C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179" y="2864544"/>
            <a:ext cx="212375" cy="4457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E457AC6-D1CA-46C7-B4D7-5FB1125DB1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049" y="2801660"/>
            <a:ext cx="355171" cy="745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2EC2D1-F6F2-4A46-BE23-80E384AC43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89" y="2707391"/>
            <a:ext cx="427744" cy="897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4248D2C-7CD0-4DC9-8A57-AE2E66FC57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44" y="3017916"/>
            <a:ext cx="212375" cy="4457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27EAE48-DE53-4D82-B296-BCE03C6CFA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54" y="4922398"/>
            <a:ext cx="357488" cy="3608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F26B13-84BA-49BD-99E2-24FA8E3131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04" y="4405710"/>
            <a:ext cx="372830" cy="326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A529D4-DBFE-432E-9842-C8A6FBFEDF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89" y="4658681"/>
            <a:ext cx="395977" cy="346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09D91D5-C14D-4275-A99D-30031A96942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18" y="4922397"/>
            <a:ext cx="453289" cy="4569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784E981-B312-4C14-8D7B-3A785722E65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17" y="4888244"/>
            <a:ext cx="448607" cy="4522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6D88BAD-EB22-4811-9A78-68CE6CB2C9F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53" y="4554366"/>
            <a:ext cx="468325" cy="3436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09A03BA-AD53-41A5-92A6-57B5C02E015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58" y="4621489"/>
            <a:ext cx="350616" cy="4209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0FD6AF6-F5EB-46B7-8EC5-54695E7FE9F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4495" y="5003763"/>
            <a:ext cx="370154" cy="4444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43CF289-F297-483A-A39B-9D8F982EA7E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21" y="4323469"/>
            <a:ext cx="394244" cy="397448"/>
          </a:xfrm>
          <a:prstGeom prst="rect">
            <a:avLst/>
          </a:prstGeom>
        </p:spPr>
      </p:pic>
      <p:sp>
        <p:nvSpPr>
          <p:cNvPr id="28" name="Rounded Rectangle 41">
            <a:extLst>
              <a:ext uri="{FF2B5EF4-FFF2-40B4-BE49-F238E27FC236}">
                <a16:creationId xmlns:a16="http://schemas.microsoft.com/office/drawing/2014/main" xmlns="" id="{15FFB657-8D45-4A02-A4ED-AC65CA487A7F}"/>
              </a:ext>
            </a:extLst>
          </p:cNvPr>
          <p:cNvSpPr/>
          <p:nvPr/>
        </p:nvSpPr>
        <p:spPr>
          <a:xfrm>
            <a:off x="1182270" y="2123085"/>
            <a:ext cx="605957" cy="516822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?</a:t>
            </a:r>
          </a:p>
        </p:txBody>
      </p:sp>
      <p:sp>
        <p:nvSpPr>
          <p:cNvPr id="29" name="Rounded Rectangle 42">
            <a:extLst>
              <a:ext uri="{FF2B5EF4-FFF2-40B4-BE49-F238E27FC236}">
                <a16:creationId xmlns:a16="http://schemas.microsoft.com/office/drawing/2014/main" xmlns="" id="{178EE8E8-F3EC-42A1-91B0-5954C13AE08A}"/>
              </a:ext>
            </a:extLst>
          </p:cNvPr>
          <p:cNvSpPr/>
          <p:nvPr/>
        </p:nvSpPr>
        <p:spPr>
          <a:xfrm>
            <a:off x="1171885" y="2120316"/>
            <a:ext cx="618471" cy="527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8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67EA2CF-612D-4B00-A7B9-695CF30988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91" y="2223025"/>
            <a:ext cx="214890" cy="451004"/>
          </a:xfrm>
          <a:prstGeom prst="rect">
            <a:avLst/>
          </a:prstGeom>
        </p:spPr>
      </p:pic>
      <p:sp>
        <p:nvSpPr>
          <p:cNvPr id="31" name="Rounded Rectangle 44">
            <a:extLst>
              <a:ext uri="{FF2B5EF4-FFF2-40B4-BE49-F238E27FC236}">
                <a16:creationId xmlns:a16="http://schemas.microsoft.com/office/drawing/2014/main" xmlns="" id="{D241CEA6-2CB1-43A3-88DA-143B4ED013E6}"/>
              </a:ext>
            </a:extLst>
          </p:cNvPr>
          <p:cNvSpPr/>
          <p:nvPr/>
        </p:nvSpPr>
        <p:spPr>
          <a:xfrm>
            <a:off x="1171372" y="4463459"/>
            <a:ext cx="605957" cy="516822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?</a:t>
            </a:r>
          </a:p>
        </p:txBody>
      </p:sp>
      <p:sp>
        <p:nvSpPr>
          <p:cNvPr id="32" name="Rounded Rectangle 45">
            <a:extLst>
              <a:ext uri="{FF2B5EF4-FFF2-40B4-BE49-F238E27FC236}">
                <a16:creationId xmlns:a16="http://schemas.microsoft.com/office/drawing/2014/main" xmlns="" id="{F3E37225-6250-44D4-A8AD-C37E8F407E9F}"/>
              </a:ext>
            </a:extLst>
          </p:cNvPr>
          <p:cNvSpPr/>
          <p:nvPr/>
        </p:nvSpPr>
        <p:spPr>
          <a:xfrm>
            <a:off x="1160987" y="4460690"/>
            <a:ext cx="618471" cy="527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</a:t>
            </a:r>
          </a:p>
        </p:txBody>
      </p:sp>
      <p:sp>
        <p:nvSpPr>
          <p:cNvPr id="33" name="Rounded Rectangle 46">
            <a:extLst>
              <a:ext uri="{FF2B5EF4-FFF2-40B4-BE49-F238E27FC236}">
                <a16:creationId xmlns:a16="http://schemas.microsoft.com/office/drawing/2014/main" xmlns="" id="{1FC92550-5D15-4736-8FFA-4D6219C4F5A1}"/>
              </a:ext>
            </a:extLst>
          </p:cNvPr>
          <p:cNvSpPr/>
          <p:nvPr/>
        </p:nvSpPr>
        <p:spPr>
          <a:xfrm>
            <a:off x="1182270" y="3294256"/>
            <a:ext cx="605957" cy="516822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?</a:t>
            </a:r>
          </a:p>
        </p:txBody>
      </p:sp>
      <p:sp>
        <p:nvSpPr>
          <p:cNvPr id="34" name="Rounded Rectangle 47">
            <a:extLst>
              <a:ext uri="{FF2B5EF4-FFF2-40B4-BE49-F238E27FC236}">
                <a16:creationId xmlns:a16="http://schemas.microsoft.com/office/drawing/2014/main" xmlns="" id="{E4C344DC-93A1-4095-8E8D-190DB564D263}"/>
              </a:ext>
            </a:extLst>
          </p:cNvPr>
          <p:cNvSpPr/>
          <p:nvPr/>
        </p:nvSpPr>
        <p:spPr>
          <a:xfrm>
            <a:off x="1171885" y="3291487"/>
            <a:ext cx="618471" cy="527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7</a:t>
            </a:r>
          </a:p>
        </p:txBody>
      </p:sp>
      <p:sp>
        <p:nvSpPr>
          <p:cNvPr id="35" name="Rounded Rectangle 48">
            <a:extLst>
              <a:ext uri="{FF2B5EF4-FFF2-40B4-BE49-F238E27FC236}">
                <a16:creationId xmlns:a16="http://schemas.microsoft.com/office/drawing/2014/main" xmlns="" id="{37355AB3-0ACE-4C56-9880-DE0A14DA0DD1}"/>
              </a:ext>
            </a:extLst>
          </p:cNvPr>
          <p:cNvSpPr/>
          <p:nvPr/>
        </p:nvSpPr>
        <p:spPr>
          <a:xfrm>
            <a:off x="1176331" y="2708257"/>
            <a:ext cx="605957" cy="516822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?</a:t>
            </a:r>
          </a:p>
        </p:txBody>
      </p:sp>
      <p:sp>
        <p:nvSpPr>
          <p:cNvPr id="36" name="Rounded Rectangle 49">
            <a:extLst>
              <a:ext uri="{FF2B5EF4-FFF2-40B4-BE49-F238E27FC236}">
                <a16:creationId xmlns:a16="http://schemas.microsoft.com/office/drawing/2014/main" xmlns="" id="{45AE76E8-C30D-41A5-B52E-D9EFB6D10490}"/>
              </a:ext>
            </a:extLst>
          </p:cNvPr>
          <p:cNvSpPr/>
          <p:nvPr/>
        </p:nvSpPr>
        <p:spPr>
          <a:xfrm>
            <a:off x="1165946" y="2705488"/>
            <a:ext cx="618471" cy="527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1</a:t>
            </a:r>
          </a:p>
        </p:txBody>
      </p:sp>
      <p:sp>
        <p:nvSpPr>
          <p:cNvPr id="37" name="Rounded Rectangle 50">
            <a:extLst>
              <a:ext uri="{FF2B5EF4-FFF2-40B4-BE49-F238E27FC236}">
                <a16:creationId xmlns:a16="http://schemas.microsoft.com/office/drawing/2014/main" xmlns="" id="{29DC2B05-66A4-4D50-8E3E-7A229ACCD247}"/>
              </a:ext>
            </a:extLst>
          </p:cNvPr>
          <p:cNvSpPr/>
          <p:nvPr/>
        </p:nvSpPr>
        <p:spPr>
          <a:xfrm>
            <a:off x="1183226" y="3877461"/>
            <a:ext cx="605957" cy="516822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?</a:t>
            </a:r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xmlns="" id="{E1EE791C-D31E-4372-BBB5-8B4B5A632738}"/>
              </a:ext>
            </a:extLst>
          </p:cNvPr>
          <p:cNvSpPr/>
          <p:nvPr/>
        </p:nvSpPr>
        <p:spPr>
          <a:xfrm>
            <a:off x="1172841" y="3874692"/>
            <a:ext cx="618471" cy="527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9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1B10DCB-3586-44DD-B940-D0E6DCA47DD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1" y="2817978"/>
            <a:ext cx="354516" cy="4314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78F9368-0385-4871-B750-53496F88122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1" y="3512859"/>
            <a:ext cx="477509" cy="2652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891D81B-8C0D-42B4-81D7-D110F99E7EE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92" y="4103584"/>
            <a:ext cx="306323" cy="2681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3130759-2D7C-4AE6-AAC1-857BB9C475C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19" y="4618339"/>
            <a:ext cx="313573" cy="36194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B022F15-B379-4EC4-A2A6-43515DE1348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1" y="277623"/>
            <a:ext cx="1798525" cy="119901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5F8D5CDF-423A-4E80-A136-2CC7F56FD548}"/>
              </a:ext>
            </a:extLst>
          </p:cNvPr>
          <p:cNvGrpSpPr/>
          <p:nvPr/>
        </p:nvGrpSpPr>
        <p:grpSpPr>
          <a:xfrm>
            <a:off x="3373024" y="299959"/>
            <a:ext cx="4565370" cy="830997"/>
            <a:chOff x="5113689" y="693343"/>
            <a:chExt cx="6087160" cy="830997"/>
          </a:xfrm>
        </p:grpSpPr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xmlns="" id="{30030FD9-F0E6-43CE-BC31-A9B00A28A27F}"/>
                </a:ext>
              </a:extLst>
            </p:cNvPr>
            <p:cNvSpPr txBox="1">
              <a:spLocks/>
            </p:cNvSpPr>
            <p:nvPr/>
          </p:nvSpPr>
          <p:spPr>
            <a:xfrm>
              <a:off x="5961325" y="958180"/>
              <a:ext cx="52395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?</a:t>
              </a:r>
              <a:endParaRPr lang="en-GB" sz="2800" dirty="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FFE27001-CEB4-4B90-8B63-F37770147B35}"/>
                </a:ext>
              </a:extLst>
            </p:cNvPr>
            <p:cNvGrpSpPr/>
            <p:nvPr/>
          </p:nvGrpSpPr>
          <p:grpSpPr>
            <a:xfrm>
              <a:off x="5113689" y="693343"/>
              <a:ext cx="708441" cy="830997"/>
              <a:chOff x="3174278" y="237323"/>
              <a:chExt cx="605826" cy="8309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4329FBCE-FFB0-4CAA-8BA9-98604C2942D8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B86D62BE-DD8B-4208-B8A8-8ADF156A00D5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46711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48775B-BF75-426C-A882-17A0CF33A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3749892" y="1263272"/>
            <a:ext cx="4174671" cy="437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BFE168-7F93-4AB0-80BF-1E30E6DD4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67" y="1343099"/>
            <a:ext cx="655953" cy="798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08A697-9AE2-471D-9855-8CA985D1B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92" y="1701311"/>
            <a:ext cx="648833" cy="360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4DCDCD-9BB3-4E47-8B2A-A6EEA3D55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37" y="1432043"/>
            <a:ext cx="648833" cy="360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545E51-51D6-4109-AB61-44C718FE4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24" y="1961814"/>
            <a:ext cx="648833" cy="360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296C33-F65D-40DB-B864-A9DC2C82D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99" y="1640644"/>
            <a:ext cx="546532" cy="303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18D2B0-6A85-4183-94A2-F9C4C327E8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69" y="1500733"/>
            <a:ext cx="401492" cy="223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14F3241-806E-4F3A-BCD5-242DAAFDC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63" y="1922434"/>
            <a:ext cx="648833" cy="360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88FACFF-ECB1-49CA-BEBA-8CB61F2754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88" y="1543235"/>
            <a:ext cx="401492" cy="223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C67E937-4591-4B54-8A65-C866ED9BFA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24" y="2619223"/>
            <a:ext cx="297264" cy="623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E0C1F3-F0A9-4EA6-8AFD-240A977137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41" y="2397778"/>
            <a:ext cx="297264" cy="623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7F0237-60FE-411B-8553-3AD5DF8C64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06" y="2575940"/>
            <a:ext cx="212375" cy="4457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94CD638-72E3-4C7D-ABC7-1A36363D5B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88" y="2518759"/>
            <a:ext cx="297264" cy="623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4DC0C5D-EF27-46D4-B6D4-86E1907013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23" y="2554932"/>
            <a:ext cx="212375" cy="4457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4A73E59-7ED7-4DC1-A4CE-1D19BA9525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93" y="2492048"/>
            <a:ext cx="355171" cy="745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8FAE57-C9C8-4A5A-AD27-F31D44219B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33" y="2397779"/>
            <a:ext cx="427744" cy="897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60B05AB-1601-49C5-AC1C-EFB813628F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88" y="2708304"/>
            <a:ext cx="212375" cy="4457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D798E38-8634-4D10-984F-5336AA0273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98" y="4612786"/>
            <a:ext cx="357488" cy="3608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F6C881A-2BA3-4F22-802D-8FEF8A8980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23" y="4208019"/>
            <a:ext cx="372830" cy="326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C93916D-C8E6-4280-84B7-61E8557341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633" y="4349069"/>
            <a:ext cx="395977" cy="346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9FC3D38-C378-4912-A3D7-8785D28915D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62" y="4612785"/>
            <a:ext cx="453289" cy="4569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94AECE9-4FD4-4C35-B86C-8C4FE7C47E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61" y="4578632"/>
            <a:ext cx="448607" cy="4522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B127731-D1E5-4C07-A8FE-DDF90B4F9C0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97" y="4244754"/>
            <a:ext cx="468325" cy="3436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F7D0E74-D913-41B1-B899-2D8D9344DC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02" y="4311877"/>
            <a:ext cx="350616" cy="4209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40D2B71-807C-4438-8C00-21D804675D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739" y="4694151"/>
            <a:ext cx="370154" cy="4444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58C2643-C33F-4977-A23C-B0C3DD8E0A0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65" y="4013857"/>
            <a:ext cx="394244" cy="397448"/>
          </a:xfrm>
          <a:prstGeom prst="rect">
            <a:avLst/>
          </a:prstGeom>
        </p:spPr>
      </p:pic>
      <p:sp>
        <p:nvSpPr>
          <p:cNvPr id="28" name="Rounded Rectangle 41">
            <a:extLst>
              <a:ext uri="{FF2B5EF4-FFF2-40B4-BE49-F238E27FC236}">
                <a16:creationId xmlns:a16="http://schemas.microsoft.com/office/drawing/2014/main" xmlns="" id="{C8C55D30-66FF-4677-AEB4-7E8FCEAFDC44}"/>
              </a:ext>
            </a:extLst>
          </p:cNvPr>
          <p:cNvSpPr/>
          <p:nvPr/>
        </p:nvSpPr>
        <p:spPr>
          <a:xfrm>
            <a:off x="1613820" y="3893979"/>
            <a:ext cx="902741" cy="1254854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000" b="1" dirty="0"/>
              <a:t>?</a:t>
            </a:r>
          </a:p>
        </p:txBody>
      </p:sp>
      <p:sp>
        <p:nvSpPr>
          <p:cNvPr id="29" name="Rounded Rectangle 42">
            <a:extLst>
              <a:ext uri="{FF2B5EF4-FFF2-40B4-BE49-F238E27FC236}">
                <a16:creationId xmlns:a16="http://schemas.microsoft.com/office/drawing/2014/main" xmlns="" id="{FD952A23-27CF-4D47-9BD3-0D04477AC60D}"/>
              </a:ext>
            </a:extLst>
          </p:cNvPr>
          <p:cNvSpPr/>
          <p:nvPr/>
        </p:nvSpPr>
        <p:spPr>
          <a:xfrm>
            <a:off x="1610019" y="3893979"/>
            <a:ext cx="921385" cy="12807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DB86610-0A27-498D-A06A-C7BF0AAFC51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8" y="327429"/>
            <a:ext cx="1152387" cy="768259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5466E351-1754-4855-8EC2-0456065C715D}"/>
              </a:ext>
            </a:extLst>
          </p:cNvPr>
          <p:cNvSpPr txBox="1">
            <a:spLocks/>
          </p:cNvSpPr>
          <p:nvPr/>
        </p:nvSpPr>
        <p:spPr>
          <a:xfrm>
            <a:off x="625747" y="2417304"/>
            <a:ext cx="3069924" cy="10116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300" dirty="0" err="1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300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300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300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300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300" dirty="0">
              <a:solidFill>
                <a:srgbClr val="4050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B6F7647-283F-4C4B-9FD5-55A61D0CB6BD}"/>
              </a:ext>
            </a:extLst>
          </p:cNvPr>
          <p:cNvGrpSpPr/>
          <p:nvPr/>
        </p:nvGrpSpPr>
        <p:grpSpPr>
          <a:xfrm>
            <a:off x="3657685" y="262018"/>
            <a:ext cx="4565370" cy="830997"/>
            <a:chOff x="5113689" y="693343"/>
            <a:chExt cx="6087160" cy="830997"/>
          </a:xfrm>
        </p:grpSpPr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xmlns="" id="{692E8609-3F80-4496-AFA6-03B5AF893D89}"/>
                </a:ext>
              </a:extLst>
            </p:cNvPr>
            <p:cNvSpPr txBox="1">
              <a:spLocks/>
            </p:cNvSpPr>
            <p:nvPr/>
          </p:nvSpPr>
          <p:spPr>
            <a:xfrm>
              <a:off x="5961325" y="958180"/>
              <a:ext cx="52395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?</a:t>
              </a:r>
              <a:endParaRPr lang="en-GB" sz="2800" dirty="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B40A797A-1172-41C7-AEF8-F8B4B2132C64}"/>
                </a:ext>
              </a:extLst>
            </p:cNvPr>
            <p:cNvGrpSpPr/>
            <p:nvPr/>
          </p:nvGrpSpPr>
          <p:grpSpPr>
            <a:xfrm>
              <a:off x="5113689" y="693343"/>
              <a:ext cx="708441" cy="830997"/>
              <a:chOff x="3174278" y="237323"/>
              <a:chExt cx="605826" cy="830997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9B477BFA-865B-4D8D-9CDE-F50B5E0AC24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F234AE4F-3178-4894-8EC5-2872C21B0440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9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44" y="4869159"/>
            <a:ext cx="216024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-252536" y="3463300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 VỆ </a:t>
            </a:r>
          </a:p>
          <a:p>
            <a:pPr algn="ctr"/>
            <a:r>
              <a:rPr lang="en-US" sz="9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873" y="5326803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7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82" y="3134182"/>
            <a:ext cx="3952875" cy="370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53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46" y="1863361"/>
            <a:ext cx="936104" cy="892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14" y="1552726"/>
            <a:ext cx="793697" cy="75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66" y="1359334"/>
            <a:ext cx="865065" cy="82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37875"/>
            <a:ext cx="1054968" cy="1006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78" y="3573016"/>
            <a:ext cx="966829" cy="922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8" y="3717032"/>
            <a:ext cx="1008112" cy="96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17" y="5465332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291146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5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566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23528" y="332656"/>
            <a:ext cx="8496944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1.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: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4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;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7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;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1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;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5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;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8;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nhất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69" y="5229200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493700" y="2348880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+mj-lt"/>
              </a:rPr>
              <a:t>8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4922880" y="2342228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latin typeface="+mj-lt"/>
              </a:rPr>
              <a:t>7</a:t>
            </a:r>
            <a:endParaRPr lang="en-US" sz="5400" dirty="0">
              <a:latin typeface="+mj-lt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3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474544" y="4221088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latin typeface="+mj-lt"/>
              </a:rPr>
              <a:t>5</a:t>
            </a:r>
            <a:endParaRPr lang="en-US" sz="5400" dirty="0">
              <a:latin typeface="+mj-lt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4778580" y="4228446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latin typeface="+mj-lt"/>
              </a:rPr>
              <a:t>1</a:t>
            </a:r>
            <a:endParaRPr lang="en-US" sz="5400" dirty="0">
              <a:latin typeface="+mj-lt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3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3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3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2393065" y="2564903"/>
            <a:ext cx="4154022" cy="10025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5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D2F7FE-79AF-4F24-8E27-BE6BCCA606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1" b="23551"/>
          <a:stretch/>
        </p:blipFill>
        <p:spPr>
          <a:xfrm>
            <a:off x="3707296" y="4242531"/>
            <a:ext cx="1885589" cy="144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578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467544" y="332656"/>
            <a:ext cx="8208912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2.Số bé nhất là số nào: 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10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;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8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;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9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;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69" y="5229200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4938288" y="4342787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+mj-lt"/>
              </a:rPr>
              <a:t>7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5076056" y="2140214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+mj-lt"/>
              </a:rPr>
              <a:t>8</a:t>
            </a: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3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838200" y="4313315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+mj-lt"/>
              </a:rPr>
              <a:t>10</a:t>
            </a:r>
          </a:p>
        </p:txBody>
      </p:sp>
      <p:sp>
        <p:nvSpPr>
          <p:cNvPr id="15" name="Snip Diagonal Corner Rectangle 14"/>
          <p:cNvSpPr/>
          <p:nvPr/>
        </p:nvSpPr>
        <p:spPr>
          <a:xfrm>
            <a:off x="698331" y="2172539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+mj-lt"/>
              </a:rPr>
              <a:t>9</a:t>
            </a: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3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3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14368" y="321983"/>
            <a:ext cx="8208912" cy="2088232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latin typeface="+mj-lt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69" y="5229200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493625" y="4522383"/>
            <a:ext cx="3600400" cy="100940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9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5068355" y="3145130"/>
            <a:ext cx="3600400" cy="90896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7</a:t>
            </a: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3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435923" y="3107232"/>
            <a:ext cx="3600400" cy="93610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8</a:t>
            </a:r>
          </a:p>
        </p:txBody>
      </p:sp>
      <p:sp>
        <p:nvSpPr>
          <p:cNvPr id="15" name="Snip Diagonal Corner Rectangle 14"/>
          <p:cNvSpPr/>
          <p:nvPr/>
        </p:nvSpPr>
        <p:spPr>
          <a:xfrm>
            <a:off x="5068355" y="4522383"/>
            <a:ext cx="3600400" cy="100940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10</a:t>
            </a: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3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3280" y="7177577"/>
            <a:ext cx="609600" cy="6096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74069" y="976121"/>
            <a:ext cx="5992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bao </a:t>
            </a:r>
            <a:r>
              <a:rPr lang="en-US" sz="2800" dirty="0" err="1">
                <a:latin typeface="+mj-lt"/>
              </a:rPr>
              <a:t>nhiêu</a:t>
            </a:r>
            <a:r>
              <a:rPr lang="en-US" sz="2800" dirty="0">
                <a:latin typeface="+mj-lt"/>
              </a:rPr>
              <a:t> ổ bánh </a:t>
            </a:r>
            <a:r>
              <a:rPr lang="en-US" sz="2800" dirty="0" err="1">
                <a:latin typeface="+mj-lt"/>
              </a:rPr>
              <a:t>mì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rổ</a:t>
            </a:r>
            <a:r>
              <a:rPr lang="en-US" sz="2800" dirty="0">
                <a:latin typeface="+mj-lt"/>
              </a:rPr>
              <a:t>?</a:t>
            </a:r>
          </a:p>
        </p:txBody>
      </p:sp>
      <p:pic>
        <p:nvPicPr>
          <p:cNvPr id="1026" name="Picture 2" descr="Đếm số ổ bánh mì">
            <a:extLst>
              <a:ext uri="{FF2B5EF4-FFF2-40B4-BE49-F238E27FC236}">
                <a16:creationId xmlns:a16="http://schemas.microsoft.com/office/drawing/2014/main" xmlns="" id="{83348E87-0315-48B0-8D5C-09C2AA95C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55" y="-99392"/>
            <a:ext cx="4075645" cy="28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72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69" y="5229200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533136" y="4435352"/>
            <a:ext cx="3600400" cy="793848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7, 8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5010466" y="4439089"/>
            <a:ext cx="3600400" cy="790111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5, 4</a:t>
            </a: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3931" y="6925823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3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3280" y="7177577"/>
            <a:ext cx="609600" cy="609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21719" y="336723"/>
            <a:ext cx="736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+mj-lt"/>
              </a:rPr>
              <a:t>4. Số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thích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điền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vào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chỗ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trống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pic>
        <p:nvPicPr>
          <p:cNvPr id="2050" name="Picture 2" descr="sắp xếp các số theo trình tự">
            <a:extLst>
              <a:ext uri="{FF2B5EF4-FFF2-40B4-BE49-F238E27FC236}">
                <a16:creationId xmlns:a16="http://schemas.microsoft.com/office/drawing/2014/main" xmlns="" id="{E680653D-D9D1-4EED-BDC5-24A9496A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9" y="1773164"/>
            <a:ext cx="8271802" cy="149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1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69" y="5229200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6561568" y="3979334"/>
            <a:ext cx="1618256" cy="862059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+mj-lt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3509167" y="3992520"/>
            <a:ext cx="1839360" cy="862059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+mj-lt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3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630326" y="4012023"/>
            <a:ext cx="1665800" cy="862059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+mj-lt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3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3280" y="7177577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1338" y="200547"/>
            <a:ext cx="57849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pc="70" dirty="0">
                <a:solidFill>
                  <a:schemeClr val="bg1"/>
                </a:solidFill>
                <a:latin typeface="+mj-lt"/>
                <a:cs typeface="Arial"/>
              </a:rPr>
              <a:t>5. </a:t>
            </a:r>
            <a:r>
              <a:rPr lang="en-US" sz="3600" spc="70" dirty="0" err="1">
                <a:solidFill>
                  <a:schemeClr val="bg1"/>
                </a:solidFill>
                <a:latin typeface="+mj-lt"/>
                <a:cs typeface="Arial"/>
              </a:rPr>
              <a:t>Hình</a:t>
            </a:r>
            <a:r>
              <a:rPr lang="en-US" sz="3600" spc="7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3600" spc="70" dirty="0" err="1">
                <a:solidFill>
                  <a:schemeClr val="bg1"/>
                </a:solidFill>
                <a:latin typeface="+mj-lt"/>
                <a:cs typeface="Arial"/>
              </a:rPr>
              <a:t>ảnh</a:t>
            </a:r>
            <a:r>
              <a:rPr lang="en-US" sz="3600" spc="7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3600" spc="70" dirty="0" err="1">
                <a:solidFill>
                  <a:schemeClr val="bg1"/>
                </a:solidFill>
                <a:latin typeface="+mj-lt"/>
                <a:cs typeface="Arial"/>
              </a:rPr>
              <a:t>nào</a:t>
            </a:r>
            <a:r>
              <a:rPr lang="en-US" sz="3600" spc="7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US" sz="3600" spc="70" dirty="0" err="1">
                <a:solidFill>
                  <a:schemeClr val="bg1"/>
                </a:solidFill>
                <a:latin typeface="+mj-lt"/>
                <a:cs typeface="Arial"/>
              </a:rPr>
              <a:t>có</a:t>
            </a:r>
            <a:r>
              <a:rPr lang="en-US" sz="3600" spc="70" dirty="0">
                <a:solidFill>
                  <a:schemeClr val="bg1"/>
                </a:solidFill>
                <a:latin typeface="+mj-lt"/>
                <a:cs typeface="Arial"/>
              </a:rPr>
              <a:t> 7 con </a:t>
            </a:r>
            <a:r>
              <a:rPr lang="en-US" sz="3600" spc="70" dirty="0" err="1">
                <a:solidFill>
                  <a:schemeClr val="bg1"/>
                </a:solidFill>
                <a:latin typeface="+mj-lt"/>
                <a:cs typeface="Arial"/>
              </a:rPr>
              <a:t>cá</a:t>
            </a:r>
            <a:r>
              <a:rPr lang="en-US" sz="3600" spc="70" dirty="0">
                <a:solidFill>
                  <a:schemeClr val="bg1"/>
                </a:solidFill>
                <a:latin typeface="+mj-lt"/>
                <a:cs typeface="Arial"/>
              </a:rPr>
              <a:t>?</a:t>
            </a:r>
            <a:endParaRPr lang="vi-VN" sz="3600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230071" y="41958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+mj-lt"/>
              </a:rPr>
              <a:t>B</a:t>
            </a:r>
            <a:endParaRPr lang="en-US" b="1" dirty="0"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96346" y="421222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+mj-lt"/>
              </a:rPr>
              <a:t>C</a:t>
            </a:r>
            <a:endParaRPr lang="en-US" b="1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42BC67-A483-415E-9F5E-60AFD289C2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0" y="1189662"/>
            <a:ext cx="2676627" cy="1722226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511338" y="2878088"/>
            <a:ext cx="58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A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BF78D4-BAD3-4799-A51B-E583D8F1BC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777" y="1166686"/>
            <a:ext cx="2622685" cy="1695678"/>
          </a:xfrm>
          <a:prstGeom prst="rect">
            <a:avLst/>
          </a:prstGeom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xmlns="" id="{5C007C0A-7573-48F9-88B0-8C623332E1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738" y="1209618"/>
            <a:ext cx="2394073" cy="166904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AD2EA52-B9C7-4BB9-95C4-4AD1FD2218CD}"/>
              </a:ext>
            </a:extLst>
          </p:cNvPr>
          <p:cNvSpPr txBox="1"/>
          <p:nvPr/>
        </p:nvSpPr>
        <p:spPr>
          <a:xfrm>
            <a:off x="4629436" y="2911888"/>
            <a:ext cx="58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B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4585D6CF-F23B-4F0C-9F12-F91C7F1C6222}"/>
              </a:ext>
            </a:extLst>
          </p:cNvPr>
          <p:cNvSpPr txBox="1"/>
          <p:nvPr/>
        </p:nvSpPr>
        <p:spPr>
          <a:xfrm>
            <a:off x="7596336" y="2937065"/>
            <a:ext cx="58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C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EC4ADAB-3AF9-4816-8336-72D522CE018F}"/>
              </a:ext>
            </a:extLst>
          </p:cNvPr>
          <p:cNvSpPr txBox="1"/>
          <p:nvPr/>
        </p:nvSpPr>
        <p:spPr>
          <a:xfrm>
            <a:off x="1044544" y="411638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A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7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499075" y="228843"/>
            <a:ext cx="8208912" cy="3024336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69" y="5229200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704960" y="4555110"/>
            <a:ext cx="3600400" cy="1322162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+mj-lt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4891265" y="4581128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+mj-lt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3931" y="6925823"/>
            <a:ext cx="609600" cy="609600"/>
          </a:xfrm>
          <a:prstGeom prst="rect">
            <a:avLst/>
          </a:prstGeom>
        </p:spPr>
      </p:pic>
      <p:graphicFrame>
        <p:nvGraphicFramePr>
          <p:cNvPr id="8" name="object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373726"/>
              </p:ext>
            </p:extLst>
          </p:nvPr>
        </p:nvGraphicFramePr>
        <p:xfrm>
          <a:off x="3131840" y="836712"/>
          <a:ext cx="2952327" cy="22538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41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4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41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E8844"/>
                      </a:solidFill>
                      <a:prstDash val="solid"/>
                    </a:lnL>
                    <a:lnR w="12700">
                      <a:solidFill>
                        <a:srgbClr val="EE8844"/>
                      </a:solidFill>
                      <a:prstDash val="solid"/>
                    </a:lnR>
                    <a:lnT w="12700">
                      <a:solidFill>
                        <a:srgbClr val="EE8844"/>
                      </a:solidFill>
                      <a:prstDash val="solid"/>
                    </a:lnT>
                    <a:lnB w="12700">
                      <a:solidFill>
                        <a:srgbClr val="EE88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E8844"/>
                      </a:solidFill>
                      <a:prstDash val="solid"/>
                    </a:lnL>
                    <a:lnR w="12700">
                      <a:solidFill>
                        <a:srgbClr val="EE8844"/>
                      </a:solidFill>
                      <a:prstDash val="solid"/>
                    </a:lnR>
                    <a:lnT w="12700">
                      <a:solidFill>
                        <a:srgbClr val="EE8844"/>
                      </a:solidFill>
                      <a:prstDash val="solid"/>
                    </a:lnT>
                    <a:lnB w="12700">
                      <a:solidFill>
                        <a:srgbClr val="EE88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E8844"/>
                      </a:solidFill>
                      <a:prstDash val="solid"/>
                    </a:lnL>
                    <a:lnR w="12700">
                      <a:solidFill>
                        <a:srgbClr val="EE8844"/>
                      </a:solidFill>
                      <a:prstDash val="solid"/>
                    </a:lnR>
                    <a:lnT w="12700">
                      <a:solidFill>
                        <a:srgbClr val="EE8844"/>
                      </a:solidFill>
                      <a:prstDash val="solid"/>
                    </a:lnT>
                    <a:lnB w="12700">
                      <a:solidFill>
                        <a:srgbClr val="EE884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12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E8844"/>
                      </a:solidFill>
                      <a:prstDash val="solid"/>
                    </a:lnL>
                    <a:lnR w="12700">
                      <a:solidFill>
                        <a:srgbClr val="EE8844"/>
                      </a:solidFill>
                      <a:prstDash val="solid"/>
                    </a:lnR>
                    <a:lnT w="12700">
                      <a:solidFill>
                        <a:srgbClr val="EE8844"/>
                      </a:solidFill>
                      <a:prstDash val="solid"/>
                    </a:lnT>
                    <a:lnB w="12700">
                      <a:solidFill>
                        <a:srgbClr val="EE88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E8844"/>
                      </a:solidFill>
                      <a:prstDash val="solid"/>
                    </a:lnL>
                    <a:lnR w="12700">
                      <a:solidFill>
                        <a:srgbClr val="EE8844"/>
                      </a:solidFill>
                      <a:prstDash val="solid"/>
                    </a:lnR>
                    <a:lnT w="12700">
                      <a:solidFill>
                        <a:srgbClr val="EE8844"/>
                      </a:solidFill>
                      <a:prstDash val="solid"/>
                    </a:lnT>
                    <a:lnB w="12700">
                      <a:solidFill>
                        <a:srgbClr val="EE88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E8844"/>
                      </a:solidFill>
                      <a:prstDash val="solid"/>
                    </a:lnL>
                    <a:lnR w="12700">
                      <a:solidFill>
                        <a:srgbClr val="EE8844"/>
                      </a:solidFill>
                      <a:prstDash val="solid"/>
                    </a:lnR>
                    <a:lnT w="12700">
                      <a:solidFill>
                        <a:srgbClr val="EE8844"/>
                      </a:solidFill>
                      <a:prstDash val="solid"/>
                    </a:lnT>
                    <a:lnB w="12700">
                      <a:solidFill>
                        <a:srgbClr val="EE884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12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E8844"/>
                      </a:solidFill>
                      <a:prstDash val="solid"/>
                    </a:lnL>
                    <a:lnR w="12700">
                      <a:solidFill>
                        <a:srgbClr val="EE8844"/>
                      </a:solidFill>
                      <a:prstDash val="solid"/>
                    </a:lnR>
                    <a:lnT w="12700">
                      <a:solidFill>
                        <a:srgbClr val="EE8844"/>
                      </a:solidFill>
                      <a:prstDash val="solid"/>
                    </a:lnT>
                    <a:lnB w="12700">
                      <a:solidFill>
                        <a:srgbClr val="EE88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E8844"/>
                      </a:solidFill>
                      <a:prstDash val="solid"/>
                    </a:lnL>
                    <a:lnR w="12700">
                      <a:solidFill>
                        <a:srgbClr val="EE8844"/>
                      </a:solidFill>
                      <a:prstDash val="solid"/>
                    </a:lnR>
                    <a:lnT w="12700">
                      <a:solidFill>
                        <a:srgbClr val="EE8844"/>
                      </a:solidFill>
                      <a:prstDash val="solid"/>
                    </a:lnT>
                    <a:lnB w="12700">
                      <a:solidFill>
                        <a:srgbClr val="EE88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E8844"/>
                      </a:solidFill>
                      <a:prstDash val="solid"/>
                    </a:lnL>
                    <a:lnR w="12700">
                      <a:solidFill>
                        <a:srgbClr val="EE8844"/>
                      </a:solidFill>
                      <a:prstDash val="solid"/>
                    </a:lnR>
                    <a:lnT w="12700">
                      <a:solidFill>
                        <a:srgbClr val="EE8844"/>
                      </a:solidFill>
                      <a:prstDash val="solid"/>
                    </a:lnT>
                    <a:lnB w="12700">
                      <a:solidFill>
                        <a:srgbClr val="EE884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288382" y="1014519"/>
            <a:ext cx="2520280" cy="1910425"/>
            <a:chOff x="2844975" y="8418511"/>
            <a:chExt cx="2093226" cy="1670469"/>
          </a:xfrm>
        </p:grpSpPr>
        <p:sp>
          <p:nvSpPr>
            <p:cNvPr id="10" name="object 58"/>
            <p:cNvSpPr/>
            <p:nvPr/>
          </p:nvSpPr>
          <p:spPr>
            <a:xfrm>
              <a:off x="3690808" y="8418511"/>
              <a:ext cx="383540" cy="383540"/>
            </a:xfrm>
            <a:custGeom>
              <a:avLst/>
              <a:gdLst/>
              <a:ahLst/>
              <a:cxnLst/>
              <a:rect l="l" t="t" r="r" b="b"/>
              <a:pathLst>
                <a:path w="383539" h="383540">
                  <a:moveTo>
                    <a:pt x="191770" y="0"/>
                  </a:moveTo>
                  <a:lnTo>
                    <a:pt x="147800" y="5064"/>
                  </a:lnTo>
                  <a:lnTo>
                    <a:pt x="107437" y="19490"/>
                  </a:lnTo>
                  <a:lnTo>
                    <a:pt x="71830" y="42127"/>
                  </a:lnTo>
                  <a:lnTo>
                    <a:pt x="42131" y="71824"/>
                  </a:lnTo>
                  <a:lnTo>
                    <a:pt x="19492" y="107431"/>
                  </a:lnTo>
                  <a:lnTo>
                    <a:pt x="5065" y="147796"/>
                  </a:lnTo>
                  <a:lnTo>
                    <a:pt x="0" y="191769"/>
                  </a:lnTo>
                  <a:lnTo>
                    <a:pt x="5065" y="235743"/>
                  </a:lnTo>
                  <a:lnTo>
                    <a:pt x="19492" y="276108"/>
                  </a:lnTo>
                  <a:lnTo>
                    <a:pt x="42131" y="311715"/>
                  </a:lnTo>
                  <a:lnTo>
                    <a:pt x="71830" y="341412"/>
                  </a:lnTo>
                  <a:lnTo>
                    <a:pt x="107437" y="364049"/>
                  </a:lnTo>
                  <a:lnTo>
                    <a:pt x="147800" y="378475"/>
                  </a:lnTo>
                  <a:lnTo>
                    <a:pt x="191770" y="383539"/>
                  </a:lnTo>
                  <a:lnTo>
                    <a:pt x="235743" y="378475"/>
                  </a:lnTo>
                  <a:lnTo>
                    <a:pt x="276108" y="364049"/>
                  </a:lnTo>
                  <a:lnTo>
                    <a:pt x="311715" y="341412"/>
                  </a:lnTo>
                  <a:lnTo>
                    <a:pt x="341412" y="311715"/>
                  </a:lnTo>
                  <a:lnTo>
                    <a:pt x="364049" y="276108"/>
                  </a:lnTo>
                  <a:lnTo>
                    <a:pt x="378475" y="235743"/>
                  </a:lnTo>
                  <a:lnTo>
                    <a:pt x="383540" y="191769"/>
                  </a:lnTo>
                  <a:lnTo>
                    <a:pt x="378475" y="147796"/>
                  </a:lnTo>
                  <a:lnTo>
                    <a:pt x="364049" y="107431"/>
                  </a:lnTo>
                  <a:lnTo>
                    <a:pt x="341412" y="71824"/>
                  </a:lnTo>
                  <a:lnTo>
                    <a:pt x="311715" y="42127"/>
                  </a:lnTo>
                  <a:lnTo>
                    <a:pt x="276108" y="19490"/>
                  </a:lnTo>
                  <a:lnTo>
                    <a:pt x="235743" y="5064"/>
                  </a:lnTo>
                  <a:lnTo>
                    <a:pt x="191770" y="0"/>
                  </a:lnTo>
                  <a:close/>
                </a:path>
              </a:pathLst>
            </a:custGeom>
            <a:solidFill>
              <a:srgbClr val="2C8D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9"/>
            <p:cNvSpPr/>
            <p:nvPr/>
          </p:nvSpPr>
          <p:spPr>
            <a:xfrm>
              <a:off x="3690808" y="8418511"/>
              <a:ext cx="383540" cy="383540"/>
            </a:xfrm>
            <a:custGeom>
              <a:avLst/>
              <a:gdLst/>
              <a:ahLst/>
              <a:cxnLst/>
              <a:rect l="l" t="t" r="r" b="b"/>
              <a:pathLst>
                <a:path w="383539" h="383540">
                  <a:moveTo>
                    <a:pt x="191770" y="383539"/>
                  </a:moveTo>
                  <a:lnTo>
                    <a:pt x="235743" y="378475"/>
                  </a:lnTo>
                  <a:lnTo>
                    <a:pt x="276108" y="364049"/>
                  </a:lnTo>
                  <a:lnTo>
                    <a:pt x="311715" y="341412"/>
                  </a:lnTo>
                  <a:lnTo>
                    <a:pt x="341412" y="311715"/>
                  </a:lnTo>
                  <a:lnTo>
                    <a:pt x="364049" y="276108"/>
                  </a:lnTo>
                  <a:lnTo>
                    <a:pt x="378475" y="235743"/>
                  </a:lnTo>
                  <a:lnTo>
                    <a:pt x="383540" y="191769"/>
                  </a:lnTo>
                  <a:lnTo>
                    <a:pt x="378475" y="147796"/>
                  </a:lnTo>
                  <a:lnTo>
                    <a:pt x="364049" y="107431"/>
                  </a:lnTo>
                  <a:lnTo>
                    <a:pt x="341412" y="71824"/>
                  </a:lnTo>
                  <a:lnTo>
                    <a:pt x="311715" y="42127"/>
                  </a:lnTo>
                  <a:lnTo>
                    <a:pt x="276108" y="19490"/>
                  </a:lnTo>
                  <a:lnTo>
                    <a:pt x="235743" y="5064"/>
                  </a:lnTo>
                  <a:lnTo>
                    <a:pt x="191770" y="0"/>
                  </a:lnTo>
                  <a:lnTo>
                    <a:pt x="147800" y="5064"/>
                  </a:lnTo>
                  <a:lnTo>
                    <a:pt x="107437" y="19490"/>
                  </a:lnTo>
                  <a:lnTo>
                    <a:pt x="71830" y="42127"/>
                  </a:lnTo>
                  <a:lnTo>
                    <a:pt x="42131" y="71824"/>
                  </a:lnTo>
                  <a:lnTo>
                    <a:pt x="19492" y="107431"/>
                  </a:lnTo>
                  <a:lnTo>
                    <a:pt x="5065" y="147796"/>
                  </a:lnTo>
                  <a:lnTo>
                    <a:pt x="0" y="191769"/>
                  </a:lnTo>
                  <a:lnTo>
                    <a:pt x="5065" y="235743"/>
                  </a:lnTo>
                  <a:lnTo>
                    <a:pt x="19492" y="276108"/>
                  </a:lnTo>
                  <a:lnTo>
                    <a:pt x="42131" y="311715"/>
                  </a:lnTo>
                  <a:lnTo>
                    <a:pt x="71830" y="341412"/>
                  </a:lnTo>
                  <a:lnTo>
                    <a:pt x="107437" y="364049"/>
                  </a:lnTo>
                  <a:lnTo>
                    <a:pt x="147800" y="378475"/>
                  </a:lnTo>
                  <a:lnTo>
                    <a:pt x="191770" y="383539"/>
                  </a:lnTo>
                  <a:close/>
                </a:path>
              </a:pathLst>
            </a:custGeom>
            <a:ln w="12700">
              <a:solidFill>
                <a:srgbClr val="3647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1"/>
            <p:cNvSpPr/>
            <p:nvPr/>
          </p:nvSpPr>
          <p:spPr>
            <a:xfrm>
              <a:off x="2870972" y="9068327"/>
              <a:ext cx="383540" cy="383540"/>
            </a:xfrm>
            <a:custGeom>
              <a:avLst/>
              <a:gdLst/>
              <a:ahLst/>
              <a:cxnLst/>
              <a:rect l="l" t="t" r="r" b="b"/>
              <a:pathLst>
                <a:path w="383539" h="383540">
                  <a:moveTo>
                    <a:pt x="191769" y="0"/>
                  </a:moveTo>
                  <a:lnTo>
                    <a:pt x="147800" y="5064"/>
                  </a:lnTo>
                  <a:lnTo>
                    <a:pt x="107437" y="19490"/>
                  </a:lnTo>
                  <a:lnTo>
                    <a:pt x="71830" y="42127"/>
                  </a:lnTo>
                  <a:lnTo>
                    <a:pt x="42131" y="71824"/>
                  </a:lnTo>
                  <a:lnTo>
                    <a:pt x="19492" y="107431"/>
                  </a:lnTo>
                  <a:lnTo>
                    <a:pt x="5065" y="147796"/>
                  </a:lnTo>
                  <a:lnTo>
                    <a:pt x="0" y="191769"/>
                  </a:lnTo>
                  <a:lnTo>
                    <a:pt x="5065" y="235743"/>
                  </a:lnTo>
                  <a:lnTo>
                    <a:pt x="19492" y="276108"/>
                  </a:lnTo>
                  <a:lnTo>
                    <a:pt x="42131" y="311715"/>
                  </a:lnTo>
                  <a:lnTo>
                    <a:pt x="71830" y="341412"/>
                  </a:lnTo>
                  <a:lnTo>
                    <a:pt x="107437" y="364049"/>
                  </a:lnTo>
                  <a:lnTo>
                    <a:pt x="147800" y="378475"/>
                  </a:lnTo>
                  <a:lnTo>
                    <a:pt x="191769" y="383539"/>
                  </a:lnTo>
                  <a:lnTo>
                    <a:pt x="235743" y="378475"/>
                  </a:lnTo>
                  <a:lnTo>
                    <a:pt x="276108" y="364049"/>
                  </a:lnTo>
                  <a:lnTo>
                    <a:pt x="311715" y="341412"/>
                  </a:lnTo>
                  <a:lnTo>
                    <a:pt x="341412" y="311715"/>
                  </a:lnTo>
                  <a:lnTo>
                    <a:pt x="364049" y="276108"/>
                  </a:lnTo>
                  <a:lnTo>
                    <a:pt x="378475" y="235743"/>
                  </a:lnTo>
                  <a:lnTo>
                    <a:pt x="383539" y="191769"/>
                  </a:lnTo>
                  <a:lnTo>
                    <a:pt x="378475" y="147796"/>
                  </a:lnTo>
                  <a:lnTo>
                    <a:pt x="364049" y="107431"/>
                  </a:lnTo>
                  <a:lnTo>
                    <a:pt x="341412" y="71824"/>
                  </a:lnTo>
                  <a:lnTo>
                    <a:pt x="311715" y="42127"/>
                  </a:lnTo>
                  <a:lnTo>
                    <a:pt x="276108" y="19490"/>
                  </a:lnTo>
                  <a:lnTo>
                    <a:pt x="235743" y="5064"/>
                  </a:lnTo>
                  <a:lnTo>
                    <a:pt x="191769" y="0"/>
                  </a:lnTo>
                  <a:close/>
                </a:path>
              </a:pathLst>
            </a:custGeom>
            <a:solidFill>
              <a:srgbClr val="2C8D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2"/>
            <p:cNvSpPr/>
            <p:nvPr/>
          </p:nvSpPr>
          <p:spPr>
            <a:xfrm>
              <a:off x="2870972" y="9068327"/>
              <a:ext cx="383540" cy="383540"/>
            </a:xfrm>
            <a:custGeom>
              <a:avLst/>
              <a:gdLst/>
              <a:ahLst/>
              <a:cxnLst/>
              <a:rect l="l" t="t" r="r" b="b"/>
              <a:pathLst>
                <a:path w="383539" h="383540">
                  <a:moveTo>
                    <a:pt x="191769" y="383539"/>
                  </a:moveTo>
                  <a:lnTo>
                    <a:pt x="235743" y="378475"/>
                  </a:lnTo>
                  <a:lnTo>
                    <a:pt x="276108" y="364049"/>
                  </a:lnTo>
                  <a:lnTo>
                    <a:pt x="311715" y="341412"/>
                  </a:lnTo>
                  <a:lnTo>
                    <a:pt x="341412" y="311715"/>
                  </a:lnTo>
                  <a:lnTo>
                    <a:pt x="364049" y="276108"/>
                  </a:lnTo>
                  <a:lnTo>
                    <a:pt x="378475" y="235743"/>
                  </a:lnTo>
                  <a:lnTo>
                    <a:pt x="383539" y="191769"/>
                  </a:lnTo>
                  <a:lnTo>
                    <a:pt x="378475" y="147796"/>
                  </a:lnTo>
                  <a:lnTo>
                    <a:pt x="364049" y="107431"/>
                  </a:lnTo>
                  <a:lnTo>
                    <a:pt x="341412" y="71824"/>
                  </a:lnTo>
                  <a:lnTo>
                    <a:pt x="311715" y="42127"/>
                  </a:lnTo>
                  <a:lnTo>
                    <a:pt x="276108" y="19490"/>
                  </a:lnTo>
                  <a:lnTo>
                    <a:pt x="235743" y="5064"/>
                  </a:lnTo>
                  <a:lnTo>
                    <a:pt x="191769" y="0"/>
                  </a:lnTo>
                  <a:lnTo>
                    <a:pt x="147800" y="5064"/>
                  </a:lnTo>
                  <a:lnTo>
                    <a:pt x="107437" y="19490"/>
                  </a:lnTo>
                  <a:lnTo>
                    <a:pt x="71830" y="42127"/>
                  </a:lnTo>
                  <a:lnTo>
                    <a:pt x="42131" y="71824"/>
                  </a:lnTo>
                  <a:lnTo>
                    <a:pt x="19492" y="107431"/>
                  </a:lnTo>
                  <a:lnTo>
                    <a:pt x="5065" y="147796"/>
                  </a:lnTo>
                  <a:lnTo>
                    <a:pt x="0" y="191769"/>
                  </a:lnTo>
                  <a:lnTo>
                    <a:pt x="5065" y="235743"/>
                  </a:lnTo>
                  <a:lnTo>
                    <a:pt x="19492" y="276108"/>
                  </a:lnTo>
                  <a:lnTo>
                    <a:pt x="42131" y="311715"/>
                  </a:lnTo>
                  <a:lnTo>
                    <a:pt x="71830" y="341412"/>
                  </a:lnTo>
                  <a:lnTo>
                    <a:pt x="107437" y="364049"/>
                  </a:lnTo>
                  <a:lnTo>
                    <a:pt x="147800" y="378475"/>
                  </a:lnTo>
                  <a:lnTo>
                    <a:pt x="191769" y="383539"/>
                  </a:lnTo>
                  <a:close/>
                </a:path>
              </a:pathLst>
            </a:custGeom>
            <a:ln w="12700">
              <a:solidFill>
                <a:srgbClr val="3647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4"/>
            <p:cNvSpPr/>
            <p:nvPr/>
          </p:nvSpPr>
          <p:spPr>
            <a:xfrm>
              <a:off x="4497943" y="9692741"/>
              <a:ext cx="383540" cy="383540"/>
            </a:xfrm>
            <a:custGeom>
              <a:avLst/>
              <a:gdLst/>
              <a:ahLst/>
              <a:cxnLst/>
              <a:rect l="l" t="t" r="r" b="b"/>
              <a:pathLst>
                <a:path w="383539" h="383540">
                  <a:moveTo>
                    <a:pt x="191770" y="0"/>
                  </a:moveTo>
                  <a:lnTo>
                    <a:pt x="147800" y="5064"/>
                  </a:lnTo>
                  <a:lnTo>
                    <a:pt x="107437" y="19490"/>
                  </a:lnTo>
                  <a:lnTo>
                    <a:pt x="71830" y="42127"/>
                  </a:lnTo>
                  <a:lnTo>
                    <a:pt x="42131" y="71824"/>
                  </a:lnTo>
                  <a:lnTo>
                    <a:pt x="19492" y="107431"/>
                  </a:lnTo>
                  <a:lnTo>
                    <a:pt x="5065" y="147796"/>
                  </a:lnTo>
                  <a:lnTo>
                    <a:pt x="0" y="191770"/>
                  </a:lnTo>
                  <a:lnTo>
                    <a:pt x="5065" y="235743"/>
                  </a:lnTo>
                  <a:lnTo>
                    <a:pt x="19492" y="276108"/>
                  </a:lnTo>
                  <a:lnTo>
                    <a:pt x="42131" y="311715"/>
                  </a:lnTo>
                  <a:lnTo>
                    <a:pt x="71830" y="341412"/>
                  </a:lnTo>
                  <a:lnTo>
                    <a:pt x="107437" y="364049"/>
                  </a:lnTo>
                  <a:lnTo>
                    <a:pt x="147800" y="378475"/>
                  </a:lnTo>
                  <a:lnTo>
                    <a:pt x="191770" y="383540"/>
                  </a:lnTo>
                  <a:lnTo>
                    <a:pt x="235743" y="378475"/>
                  </a:lnTo>
                  <a:lnTo>
                    <a:pt x="276108" y="364049"/>
                  </a:lnTo>
                  <a:lnTo>
                    <a:pt x="311715" y="341412"/>
                  </a:lnTo>
                  <a:lnTo>
                    <a:pt x="341412" y="311715"/>
                  </a:lnTo>
                  <a:lnTo>
                    <a:pt x="364049" y="276108"/>
                  </a:lnTo>
                  <a:lnTo>
                    <a:pt x="378475" y="235743"/>
                  </a:lnTo>
                  <a:lnTo>
                    <a:pt x="383540" y="191770"/>
                  </a:lnTo>
                  <a:lnTo>
                    <a:pt x="378475" y="147796"/>
                  </a:lnTo>
                  <a:lnTo>
                    <a:pt x="364049" y="107431"/>
                  </a:lnTo>
                  <a:lnTo>
                    <a:pt x="341412" y="71824"/>
                  </a:lnTo>
                  <a:lnTo>
                    <a:pt x="311715" y="42127"/>
                  </a:lnTo>
                  <a:lnTo>
                    <a:pt x="276108" y="19490"/>
                  </a:lnTo>
                  <a:lnTo>
                    <a:pt x="235743" y="5064"/>
                  </a:lnTo>
                  <a:lnTo>
                    <a:pt x="191770" y="0"/>
                  </a:lnTo>
                  <a:close/>
                </a:path>
              </a:pathLst>
            </a:custGeom>
            <a:solidFill>
              <a:srgbClr val="2C8D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5"/>
            <p:cNvSpPr/>
            <p:nvPr/>
          </p:nvSpPr>
          <p:spPr>
            <a:xfrm>
              <a:off x="4497943" y="9692741"/>
              <a:ext cx="383540" cy="383540"/>
            </a:xfrm>
            <a:custGeom>
              <a:avLst/>
              <a:gdLst/>
              <a:ahLst/>
              <a:cxnLst/>
              <a:rect l="l" t="t" r="r" b="b"/>
              <a:pathLst>
                <a:path w="383539" h="383540">
                  <a:moveTo>
                    <a:pt x="191770" y="383540"/>
                  </a:moveTo>
                  <a:lnTo>
                    <a:pt x="235743" y="378475"/>
                  </a:lnTo>
                  <a:lnTo>
                    <a:pt x="276108" y="364049"/>
                  </a:lnTo>
                  <a:lnTo>
                    <a:pt x="311715" y="341412"/>
                  </a:lnTo>
                  <a:lnTo>
                    <a:pt x="341412" y="311715"/>
                  </a:lnTo>
                  <a:lnTo>
                    <a:pt x="364049" y="276108"/>
                  </a:lnTo>
                  <a:lnTo>
                    <a:pt x="378475" y="235743"/>
                  </a:lnTo>
                  <a:lnTo>
                    <a:pt x="383540" y="191770"/>
                  </a:lnTo>
                  <a:lnTo>
                    <a:pt x="378475" y="147796"/>
                  </a:lnTo>
                  <a:lnTo>
                    <a:pt x="364049" y="107431"/>
                  </a:lnTo>
                  <a:lnTo>
                    <a:pt x="341412" y="71824"/>
                  </a:lnTo>
                  <a:lnTo>
                    <a:pt x="311715" y="42127"/>
                  </a:lnTo>
                  <a:lnTo>
                    <a:pt x="276108" y="19490"/>
                  </a:lnTo>
                  <a:lnTo>
                    <a:pt x="235743" y="5064"/>
                  </a:lnTo>
                  <a:lnTo>
                    <a:pt x="191770" y="0"/>
                  </a:lnTo>
                  <a:lnTo>
                    <a:pt x="147800" y="5064"/>
                  </a:lnTo>
                  <a:lnTo>
                    <a:pt x="107437" y="19490"/>
                  </a:lnTo>
                  <a:lnTo>
                    <a:pt x="71830" y="42127"/>
                  </a:lnTo>
                  <a:lnTo>
                    <a:pt x="42131" y="71824"/>
                  </a:lnTo>
                  <a:lnTo>
                    <a:pt x="19492" y="107431"/>
                  </a:lnTo>
                  <a:lnTo>
                    <a:pt x="5065" y="147796"/>
                  </a:lnTo>
                  <a:lnTo>
                    <a:pt x="0" y="191770"/>
                  </a:lnTo>
                  <a:lnTo>
                    <a:pt x="5065" y="235743"/>
                  </a:lnTo>
                  <a:lnTo>
                    <a:pt x="19492" y="276108"/>
                  </a:lnTo>
                  <a:lnTo>
                    <a:pt x="42131" y="311715"/>
                  </a:lnTo>
                  <a:lnTo>
                    <a:pt x="71830" y="341412"/>
                  </a:lnTo>
                  <a:lnTo>
                    <a:pt x="107437" y="364049"/>
                  </a:lnTo>
                  <a:lnTo>
                    <a:pt x="147800" y="378475"/>
                  </a:lnTo>
                  <a:lnTo>
                    <a:pt x="191770" y="383540"/>
                  </a:lnTo>
                  <a:close/>
                </a:path>
              </a:pathLst>
            </a:custGeom>
            <a:ln w="12700">
              <a:solidFill>
                <a:srgbClr val="3647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67"/>
            <p:cNvSpPr/>
            <p:nvPr/>
          </p:nvSpPr>
          <p:spPr>
            <a:xfrm>
              <a:off x="2858272" y="8418511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40">
                  <a:moveTo>
                    <a:pt x="408939" y="0"/>
                  </a:moveTo>
                  <a:lnTo>
                    <a:pt x="0" y="0"/>
                  </a:lnTo>
                  <a:lnTo>
                    <a:pt x="0" y="408939"/>
                  </a:lnTo>
                  <a:lnTo>
                    <a:pt x="408939" y="408939"/>
                  </a:lnTo>
                  <a:lnTo>
                    <a:pt x="408939" y="0"/>
                  </a:lnTo>
                  <a:close/>
                </a:path>
              </a:pathLst>
            </a:custGeom>
            <a:solidFill>
              <a:srgbClr val="E041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8"/>
            <p:cNvSpPr/>
            <p:nvPr/>
          </p:nvSpPr>
          <p:spPr>
            <a:xfrm>
              <a:off x="2858272" y="8418511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40">
                  <a:moveTo>
                    <a:pt x="0" y="408939"/>
                  </a:moveTo>
                  <a:lnTo>
                    <a:pt x="408939" y="408939"/>
                  </a:lnTo>
                  <a:lnTo>
                    <a:pt x="408939" y="0"/>
                  </a:lnTo>
                  <a:lnTo>
                    <a:pt x="0" y="0"/>
                  </a:lnTo>
                  <a:lnTo>
                    <a:pt x="0" y="408939"/>
                  </a:lnTo>
                  <a:close/>
                </a:path>
              </a:pathLst>
            </a:custGeom>
            <a:ln w="12700">
              <a:solidFill>
                <a:srgbClr val="3647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0"/>
            <p:cNvSpPr/>
            <p:nvPr/>
          </p:nvSpPr>
          <p:spPr>
            <a:xfrm>
              <a:off x="3678108" y="968004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40">
                  <a:moveTo>
                    <a:pt x="408939" y="0"/>
                  </a:moveTo>
                  <a:lnTo>
                    <a:pt x="0" y="0"/>
                  </a:lnTo>
                  <a:lnTo>
                    <a:pt x="0" y="408940"/>
                  </a:lnTo>
                  <a:lnTo>
                    <a:pt x="408939" y="408940"/>
                  </a:lnTo>
                  <a:lnTo>
                    <a:pt x="408939" y="0"/>
                  </a:lnTo>
                  <a:close/>
                </a:path>
              </a:pathLst>
            </a:custGeom>
            <a:solidFill>
              <a:srgbClr val="E041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1"/>
            <p:cNvSpPr/>
            <p:nvPr/>
          </p:nvSpPr>
          <p:spPr>
            <a:xfrm>
              <a:off x="3678108" y="968004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40">
                  <a:moveTo>
                    <a:pt x="0" y="408940"/>
                  </a:moveTo>
                  <a:lnTo>
                    <a:pt x="408939" y="408940"/>
                  </a:lnTo>
                  <a:lnTo>
                    <a:pt x="408939" y="0"/>
                  </a:lnTo>
                  <a:lnTo>
                    <a:pt x="0" y="0"/>
                  </a:lnTo>
                  <a:lnTo>
                    <a:pt x="0" y="408940"/>
                  </a:lnTo>
                  <a:close/>
                </a:path>
              </a:pathLst>
            </a:custGeom>
            <a:ln w="12700">
              <a:solidFill>
                <a:srgbClr val="3647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73"/>
            <p:cNvSpPr/>
            <p:nvPr/>
          </p:nvSpPr>
          <p:spPr>
            <a:xfrm>
              <a:off x="4503189" y="9042932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40">
                  <a:moveTo>
                    <a:pt x="408939" y="0"/>
                  </a:moveTo>
                  <a:lnTo>
                    <a:pt x="0" y="0"/>
                  </a:lnTo>
                  <a:lnTo>
                    <a:pt x="0" y="408939"/>
                  </a:lnTo>
                  <a:lnTo>
                    <a:pt x="408939" y="408939"/>
                  </a:lnTo>
                  <a:lnTo>
                    <a:pt x="408939" y="0"/>
                  </a:lnTo>
                  <a:close/>
                </a:path>
              </a:pathLst>
            </a:custGeom>
            <a:solidFill>
              <a:srgbClr val="E041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74"/>
            <p:cNvSpPr/>
            <p:nvPr/>
          </p:nvSpPr>
          <p:spPr>
            <a:xfrm>
              <a:off x="4503189" y="9042932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40">
                  <a:moveTo>
                    <a:pt x="0" y="408939"/>
                  </a:moveTo>
                  <a:lnTo>
                    <a:pt x="408939" y="408939"/>
                  </a:lnTo>
                  <a:lnTo>
                    <a:pt x="408939" y="0"/>
                  </a:lnTo>
                  <a:lnTo>
                    <a:pt x="0" y="0"/>
                  </a:lnTo>
                  <a:lnTo>
                    <a:pt x="0" y="408939"/>
                  </a:lnTo>
                  <a:close/>
                </a:path>
              </a:pathLst>
            </a:custGeom>
            <a:ln w="12700">
              <a:solidFill>
                <a:srgbClr val="3647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76"/>
            <p:cNvSpPr/>
            <p:nvPr/>
          </p:nvSpPr>
          <p:spPr>
            <a:xfrm>
              <a:off x="4502592" y="8424861"/>
              <a:ext cx="435609" cy="377190"/>
            </a:xfrm>
            <a:custGeom>
              <a:avLst/>
              <a:gdLst/>
              <a:ahLst/>
              <a:cxnLst/>
              <a:rect l="l" t="t" r="r" b="b"/>
              <a:pathLst>
                <a:path w="435610" h="377190">
                  <a:moveTo>
                    <a:pt x="217766" y="0"/>
                  </a:moveTo>
                  <a:lnTo>
                    <a:pt x="0" y="377190"/>
                  </a:lnTo>
                  <a:lnTo>
                    <a:pt x="435533" y="377190"/>
                  </a:lnTo>
                  <a:lnTo>
                    <a:pt x="217766" y="0"/>
                  </a:lnTo>
                  <a:close/>
                </a:path>
              </a:pathLst>
            </a:custGeom>
            <a:solidFill>
              <a:srgbClr val="57D1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7"/>
            <p:cNvSpPr/>
            <p:nvPr/>
          </p:nvSpPr>
          <p:spPr>
            <a:xfrm>
              <a:off x="4502592" y="8424861"/>
              <a:ext cx="435609" cy="377190"/>
            </a:xfrm>
            <a:custGeom>
              <a:avLst/>
              <a:gdLst/>
              <a:ahLst/>
              <a:cxnLst/>
              <a:rect l="l" t="t" r="r" b="b"/>
              <a:pathLst>
                <a:path w="435610" h="377190">
                  <a:moveTo>
                    <a:pt x="217766" y="0"/>
                  </a:moveTo>
                  <a:lnTo>
                    <a:pt x="0" y="377190"/>
                  </a:lnTo>
                  <a:lnTo>
                    <a:pt x="435533" y="377190"/>
                  </a:lnTo>
                  <a:lnTo>
                    <a:pt x="217766" y="0"/>
                  </a:lnTo>
                  <a:close/>
                </a:path>
              </a:pathLst>
            </a:custGeom>
            <a:ln w="12699">
              <a:solidFill>
                <a:srgbClr val="2540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79"/>
            <p:cNvSpPr/>
            <p:nvPr/>
          </p:nvSpPr>
          <p:spPr>
            <a:xfrm>
              <a:off x="2844975" y="9699090"/>
              <a:ext cx="435609" cy="377190"/>
            </a:xfrm>
            <a:custGeom>
              <a:avLst/>
              <a:gdLst/>
              <a:ahLst/>
              <a:cxnLst/>
              <a:rect l="l" t="t" r="r" b="b"/>
              <a:pathLst>
                <a:path w="435610" h="377190">
                  <a:moveTo>
                    <a:pt x="217766" y="0"/>
                  </a:moveTo>
                  <a:lnTo>
                    <a:pt x="0" y="377190"/>
                  </a:lnTo>
                  <a:lnTo>
                    <a:pt x="435533" y="377190"/>
                  </a:lnTo>
                  <a:lnTo>
                    <a:pt x="217766" y="0"/>
                  </a:lnTo>
                  <a:close/>
                </a:path>
              </a:pathLst>
            </a:custGeom>
            <a:solidFill>
              <a:srgbClr val="57D1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0"/>
            <p:cNvSpPr/>
            <p:nvPr/>
          </p:nvSpPr>
          <p:spPr>
            <a:xfrm>
              <a:off x="2844975" y="9699090"/>
              <a:ext cx="435609" cy="377190"/>
            </a:xfrm>
            <a:custGeom>
              <a:avLst/>
              <a:gdLst/>
              <a:ahLst/>
              <a:cxnLst/>
              <a:rect l="l" t="t" r="r" b="b"/>
              <a:pathLst>
                <a:path w="435610" h="377190">
                  <a:moveTo>
                    <a:pt x="217766" y="0"/>
                  </a:moveTo>
                  <a:lnTo>
                    <a:pt x="0" y="377190"/>
                  </a:lnTo>
                  <a:lnTo>
                    <a:pt x="435533" y="377190"/>
                  </a:lnTo>
                  <a:lnTo>
                    <a:pt x="217766" y="0"/>
                  </a:lnTo>
                  <a:close/>
                </a:path>
              </a:pathLst>
            </a:custGeom>
            <a:ln w="12699">
              <a:solidFill>
                <a:srgbClr val="2540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54770" y="275855"/>
            <a:ext cx="61151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spc="70" dirty="0">
                <a:latin typeface="+mj-lt"/>
                <a:cs typeface="Arial"/>
              </a:rPr>
              <a:t>6. Quan sát quy luật rồi chọn hình còn thiếu</a:t>
            </a:r>
            <a:r>
              <a:rPr lang="vi-VN" sz="2400" spc="15" dirty="0">
                <a:latin typeface="+mj-lt"/>
                <a:cs typeface="Arial"/>
              </a:rPr>
              <a:t>?</a:t>
            </a:r>
            <a:endParaRPr lang="vi-VN" sz="2400" dirty="0">
              <a:latin typeface="+mj-lt"/>
              <a:cs typeface="Arial"/>
            </a:endParaRPr>
          </a:p>
          <a:p>
            <a:endParaRPr lang="en-US" dirty="0"/>
          </a:p>
        </p:txBody>
      </p:sp>
      <p:sp>
        <p:nvSpPr>
          <p:cNvPr id="30" name="object 76"/>
          <p:cNvSpPr/>
          <p:nvPr/>
        </p:nvSpPr>
        <p:spPr>
          <a:xfrm>
            <a:off x="2231957" y="4925383"/>
            <a:ext cx="700469" cy="607634"/>
          </a:xfrm>
          <a:custGeom>
            <a:avLst/>
            <a:gdLst/>
            <a:ahLst/>
            <a:cxnLst/>
            <a:rect l="l" t="t" r="r" b="b"/>
            <a:pathLst>
              <a:path w="435610" h="377190">
                <a:moveTo>
                  <a:pt x="217766" y="0"/>
                </a:moveTo>
                <a:lnTo>
                  <a:pt x="0" y="377190"/>
                </a:lnTo>
                <a:lnTo>
                  <a:pt x="435533" y="377190"/>
                </a:lnTo>
                <a:lnTo>
                  <a:pt x="217766" y="0"/>
                </a:lnTo>
                <a:close/>
              </a:path>
            </a:pathLst>
          </a:custGeom>
          <a:solidFill>
            <a:srgbClr val="57D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1210266" y="4998367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+mj-lt"/>
              </a:rPr>
              <a:t>A.</a:t>
            </a:r>
            <a:endParaRPr lang="en-US" b="1" dirty="0">
              <a:latin typeface="+mj-lt"/>
            </a:endParaRPr>
          </a:p>
        </p:txBody>
      </p:sp>
      <p:sp>
        <p:nvSpPr>
          <p:cNvPr id="32" name="object 58"/>
          <p:cNvSpPr/>
          <p:nvPr/>
        </p:nvSpPr>
        <p:spPr>
          <a:xfrm>
            <a:off x="7041822" y="4893982"/>
            <a:ext cx="626522" cy="566050"/>
          </a:xfrm>
          <a:custGeom>
            <a:avLst/>
            <a:gdLst/>
            <a:ahLst/>
            <a:cxnLst/>
            <a:rect l="l" t="t" r="r" b="b"/>
            <a:pathLst>
              <a:path w="383539" h="383540">
                <a:moveTo>
                  <a:pt x="191770" y="0"/>
                </a:moveTo>
                <a:lnTo>
                  <a:pt x="147800" y="5064"/>
                </a:lnTo>
                <a:lnTo>
                  <a:pt x="107437" y="19490"/>
                </a:lnTo>
                <a:lnTo>
                  <a:pt x="71830" y="42127"/>
                </a:lnTo>
                <a:lnTo>
                  <a:pt x="42131" y="71824"/>
                </a:lnTo>
                <a:lnTo>
                  <a:pt x="19492" y="107431"/>
                </a:lnTo>
                <a:lnTo>
                  <a:pt x="5065" y="147796"/>
                </a:lnTo>
                <a:lnTo>
                  <a:pt x="0" y="191769"/>
                </a:lnTo>
                <a:lnTo>
                  <a:pt x="5065" y="235743"/>
                </a:lnTo>
                <a:lnTo>
                  <a:pt x="19492" y="276108"/>
                </a:lnTo>
                <a:lnTo>
                  <a:pt x="42131" y="311715"/>
                </a:lnTo>
                <a:lnTo>
                  <a:pt x="71830" y="341412"/>
                </a:lnTo>
                <a:lnTo>
                  <a:pt x="107437" y="364049"/>
                </a:lnTo>
                <a:lnTo>
                  <a:pt x="147800" y="378475"/>
                </a:lnTo>
                <a:lnTo>
                  <a:pt x="191770" y="383539"/>
                </a:lnTo>
                <a:lnTo>
                  <a:pt x="235743" y="378475"/>
                </a:lnTo>
                <a:lnTo>
                  <a:pt x="276108" y="364049"/>
                </a:lnTo>
                <a:lnTo>
                  <a:pt x="311715" y="341412"/>
                </a:lnTo>
                <a:lnTo>
                  <a:pt x="341412" y="311715"/>
                </a:lnTo>
                <a:lnTo>
                  <a:pt x="364049" y="276108"/>
                </a:lnTo>
                <a:lnTo>
                  <a:pt x="378475" y="235743"/>
                </a:lnTo>
                <a:lnTo>
                  <a:pt x="383540" y="191769"/>
                </a:lnTo>
                <a:lnTo>
                  <a:pt x="378475" y="147796"/>
                </a:lnTo>
                <a:lnTo>
                  <a:pt x="364049" y="107431"/>
                </a:lnTo>
                <a:lnTo>
                  <a:pt x="341412" y="71824"/>
                </a:lnTo>
                <a:lnTo>
                  <a:pt x="311715" y="42127"/>
                </a:lnTo>
                <a:lnTo>
                  <a:pt x="276108" y="19490"/>
                </a:lnTo>
                <a:lnTo>
                  <a:pt x="235743" y="5064"/>
                </a:lnTo>
                <a:lnTo>
                  <a:pt x="191770" y="0"/>
                </a:lnTo>
                <a:close/>
              </a:path>
            </a:pathLst>
          </a:custGeom>
          <a:solidFill>
            <a:srgbClr val="2C8D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5907421" y="4925383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+mj-lt"/>
              </a:rPr>
              <a:t>B.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78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17" y="5465332"/>
            <a:ext cx="1760580" cy="143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899592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Yeah!!!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1146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39BA65E0-C671-4006-9C8F-5324B62F0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852" y="477079"/>
            <a:ext cx="7026965" cy="5956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21DF41-553A-48E0-9969-61633D449CE0}"/>
              </a:ext>
            </a:extLst>
          </p:cNvPr>
          <p:cNvSpPr txBox="1"/>
          <p:nvPr/>
        </p:nvSpPr>
        <p:spPr>
          <a:xfrm>
            <a:off x="2305879" y="2729948"/>
            <a:ext cx="4233119" cy="1722782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Tạm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biệt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nhé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!</a:t>
            </a:r>
            <a:endParaRPr lang="vi-VN" sz="6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903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9DC15543-57D8-448E-98DC-A35DD86B4800}"/>
              </a:ext>
            </a:extLst>
          </p:cNvPr>
          <p:cNvSpPr/>
          <p:nvPr/>
        </p:nvSpPr>
        <p:spPr>
          <a:xfrm>
            <a:off x="1276572" y="2419267"/>
            <a:ext cx="1573946" cy="1629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C2C22AAD-F2F2-406F-98EB-599B3C627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4" y="2533669"/>
            <a:ext cx="1338434" cy="1308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CA0EE5-0230-496E-8FC1-D7CBC93EF981}"/>
              </a:ext>
            </a:extLst>
          </p:cNvPr>
          <p:cNvSpPr/>
          <p:nvPr/>
        </p:nvSpPr>
        <p:spPr>
          <a:xfrm>
            <a:off x="3544742" y="2345522"/>
            <a:ext cx="1573946" cy="15822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6B6B24D4-D208-4D7F-8768-AF52D4174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9" y="2419267"/>
            <a:ext cx="1333006" cy="142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D45B750-C73A-4323-81E2-14E98536F99A}"/>
              </a:ext>
            </a:extLst>
          </p:cNvPr>
          <p:cNvSpPr/>
          <p:nvPr/>
        </p:nvSpPr>
        <p:spPr>
          <a:xfrm>
            <a:off x="5917565" y="2391135"/>
            <a:ext cx="1573946" cy="14944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68FEB557-08C1-4E8C-B469-05F9825E81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6975" y="2404784"/>
            <a:ext cx="1350677" cy="132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5A5C61CD-CB2A-4D50-B456-B80A6538CF4C}"/>
              </a:ext>
            </a:extLst>
          </p:cNvPr>
          <p:cNvSpPr/>
          <p:nvPr/>
        </p:nvSpPr>
        <p:spPr>
          <a:xfrm>
            <a:off x="1254925" y="4438733"/>
            <a:ext cx="1573946" cy="16290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7DE00E86-0DE9-4760-8798-6FC8A1DC54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10" y="4538879"/>
            <a:ext cx="1401442" cy="137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2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2F3535E-530E-4798-86B4-88E943DE1B0C}"/>
              </a:ext>
            </a:extLst>
          </p:cNvPr>
          <p:cNvSpPr/>
          <p:nvPr/>
        </p:nvSpPr>
        <p:spPr>
          <a:xfrm>
            <a:off x="3577837" y="4536836"/>
            <a:ext cx="1573946" cy="15289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7539EA0-C32D-4CD4-89CD-B32521CA8A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42" y="4758106"/>
            <a:ext cx="1476880" cy="1223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xmlns="" id="{D3BC068F-9B40-4986-9871-0EAAA6AE7A1B}"/>
              </a:ext>
            </a:extLst>
          </p:cNvPr>
          <p:cNvSpPr/>
          <p:nvPr/>
        </p:nvSpPr>
        <p:spPr>
          <a:xfrm>
            <a:off x="6016974" y="4588958"/>
            <a:ext cx="1475397" cy="15289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7AA99E6-8D05-4D3C-8CD0-0F94AFB598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13" y="4706142"/>
            <a:ext cx="1266839" cy="123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88F36B-3003-431C-B1FA-DD3F625D57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6" y="229213"/>
            <a:ext cx="1928972" cy="128598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E38C957-74C3-4ECE-9507-14EE8C327AC2}"/>
              </a:ext>
            </a:extLst>
          </p:cNvPr>
          <p:cNvGrpSpPr/>
          <p:nvPr/>
        </p:nvGrpSpPr>
        <p:grpSpPr>
          <a:xfrm>
            <a:off x="2275257" y="872203"/>
            <a:ext cx="4508657" cy="830997"/>
            <a:chOff x="5113689" y="693343"/>
            <a:chExt cx="6011543" cy="830997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xmlns="" id="{954EAC17-63B1-426C-9191-301354AC846C}"/>
                </a:ext>
              </a:extLst>
            </p:cNvPr>
            <p:cNvSpPr txBox="1">
              <a:spLocks/>
            </p:cNvSpPr>
            <p:nvPr/>
          </p:nvSpPr>
          <p:spPr>
            <a:xfrm>
              <a:off x="5885708" y="835846"/>
              <a:ext cx="52395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 số con vật trong hình</a:t>
              </a:r>
              <a:endParaRPr lang="en-GB" sz="2800" dirty="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6A29F14C-1DA4-470D-A7DC-D93CDD1B9422}"/>
                </a:ext>
              </a:extLst>
            </p:cNvPr>
            <p:cNvGrpSpPr/>
            <p:nvPr/>
          </p:nvGrpSpPr>
          <p:grpSpPr>
            <a:xfrm>
              <a:off x="5113689" y="693343"/>
              <a:ext cx="708441" cy="830997"/>
              <a:chOff x="3174278" y="237323"/>
              <a:chExt cx="605826" cy="83099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DC3EE8C5-877C-433C-98AC-B0FB35B1A0EA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4ADB631-D0B0-4F8B-815A-0416958A4DC9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184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7C3B6A56-5B01-4CEC-8F52-E70DC925F267}"/>
              </a:ext>
            </a:extLst>
          </p:cNvPr>
          <p:cNvSpPr/>
          <p:nvPr/>
        </p:nvSpPr>
        <p:spPr>
          <a:xfrm>
            <a:off x="2942357" y="1819840"/>
            <a:ext cx="3407439" cy="298216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FB5A11-69F8-4B17-BCD2-2A1006117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43" y="2191029"/>
            <a:ext cx="2660515" cy="2239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6FD203-AEAC-4B80-B451-072961DDC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685" y="3900928"/>
            <a:ext cx="1473397" cy="196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AFAE4A-63C6-4E07-863F-AF7D4815A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24" y="2250733"/>
            <a:ext cx="767435" cy="83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C33AE1-0C7F-4A44-BF6A-D7DA57B99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25" y="2995247"/>
            <a:ext cx="831433" cy="92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415524-0469-4858-9432-E650AF998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28" y="2642129"/>
            <a:ext cx="723185" cy="88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2">
            <a:extLst>
              <a:ext uri="{FF2B5EF4-FFF2-40B4-BE49-F238E27FC236}">
                <a16:creationId xmlns:a16="http://schemas.microsoft.com/office/drawing/2014/main" xmlns="" id="{123E99CA-9D35-4A32-9437-6F7933CCE339}"/>
              </a:ext>
            </a:extLst>
          </p:cNvPr>
          <p:cNvSpPr/>
          <p:nvPr/>
        </p:nvSpPr>
        <p:spPr>
          <a:xfrm>
            <a:off x="5866246" y="4179945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xmlns="" id="{F836FFEA-60A0-411F-8C20-BFDA2769AD02}"/>
              </a:ext>
            </a:extLst>
          </p:cNvPr>
          <p:cNvSpPr/>
          <p:nvPr/>
        </p:nvSpPr>
        <p:spPr>
          <a:xfrm>
            <a:off x="5865675" y="4179945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30A95B-69BB-45D9-AFB2-CBAB385B1C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4" y="448976"/>
            <a:ext cx="1142832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1.73712E-6 L -7.63624E-8 -1.73712E-6 C 0.00174 -0.00185 0.00365 -0.0034 0.00556 -0.00525 C 0.01111 -0.00988 0.02066 -0.00556 0.02448 -0.00525 C 0.02569 -0.00463 0.02725 -0.00556 0.02795 -0.0037 C 0.02847 -0.00247 0.02656 -0.00185 0.02586 -0.00124 C 0.025 -0.00062 0.02395 -1.73712E-6 0.02309 -1.73712E-6 C 0.01632 0.00031 0.00382 -1.73712E-6 -7.63624E-8 -1.73712E-6 Z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1871E-6 -4.56649E-7 L 8.11871E-6 -4.56649E-7 C 0.00261 -0.00185 0.00521 -0.00401 0.00782 -0.00587 C 0.01337 -0.00926 0.00886 -0.00463 0.01337 -0.00988 C 0.02031 -0.00957 0.02708 -0.00957 0.03402 -0.00864 C 0.03506 -0.00833 0.03645 -0.00864 0.03715 -0.0071 C 0.03784 -0.00587 0.03767 -0.0034 0.03801 -0.00155 C 0.03767 0.00031 0.03767 0.00247 0.03715 0.00432 C 0.03628 0.00648 0.03367 0.00771 0.03246 0.00864 C 0.0276 0.00802 0.02291 0.00833 0.01806 0.00709 C 0.01736 0.00679 0.01719 0.00493 0.01649 0.00432 C 0.0158 0.00339 0.01493 0.00308 0.01424 0.00277 C 0.01285 0.00216 0.01146 0.00185 0.01025 0.00123 C 0.00938 0.00092 0.00868 -4.56649E-7 0.00782 -4.56649E-7 C 0.00521 -0.00031 0.00122 -4.56649E-7 8.11871E-6 -4.56649E-7 Z " pathEditMode="relative" ptsTypes="AAAAAAAAA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6106E-6 -2.25548E-6 L 6.16106E-6 -2.25548E-6 C 0.00225 -0.00031 0.00469 -0.00062 0.00712 -0.00123 C 0.00869 -0.00185 0.01181 -0.00401 0.01181 -0.00401 C 0.01389 -0.0037 0.01754 -0.00339 0.01979 -0.00123 C 0.02066 -0.00062 0.02135 0.00062 0.02222 0.00154 C 0.02188 0.00278 0.02222 0.00525 0.02135 0.00555 C 0.01407 0.00771 0.01476 0.00463 0.01025 0.00278 C 0.00886 0.00216 0.00764 0.00185 0.00626 0.00154 C 0.00539 0.00093 0.00105 0.00031 6.16106E-6 -2.25548E-6 Z " pathEditMode="relative" ptsTypes="AAA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F08A3C71-EBD7-4ABD-BB9E-D81C10EA4F3D}"/>
              </a:ext>
            </a:extLst>
          </p:cNvPr>
          <p:cNvSpPr/>
          <p:nvPr/>
        </p:nvSpPr>
        <p:spPr>
          <a:xfrm>
            <a:off x="2897795" y="1573202"/>
            <a:ext cx="3407439" cy="298216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D3A52D-C6C7-4CB9-BB25-A0353571FF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38" y="1795207"/>
            <a:ext cx="2975768" cy="2505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E39CD9-CF20-46B1-AEB0-40CC372E9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551" y="3861048"/>
            <a:ext cx="1473397" cy="196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15">
            <a:extLst>
              <a:ext uri="{FF2B5EF4-FFF2-40B4-BE49-F238E27FC236}">
                <a16:creationId xmlns:a16="http://schemas.microsoft.com/office/drawing/2014/main" xmlns="" id="{81F6FC1E-FDE3-449A-93D3-29588DBB34D4}"/>
              </a:ext>
            </a:extLst>
          </p:cNvPr>
          <p:cNvSpPr/>
          <p:nvPr/>
        </p:nvSpPr>
        <p:spPr>
          <a:xfrm>
            <a:off x="5821685" y="3933307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xmlns="" id="{990AC0A1-452C-4DD2-8162-32623DB7E0A9}"/>
              </a:ext>
            </a:extLst>
          </p:cNvPr>
          <p:cNvSpPr/>
          <p:nvPr/>
        </p:nvSpPr>
        <p:spPr>
          <a:xfrm>
            <a:off x="5841422" y="3933307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12A1A3-5E38-4FAD-AC96-6710638628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38" y="2023889"/>
            <a:ext cx="443753" cy="766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5E34BC-D3DC-4F41-BB7C-39DBA8E77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17" y="1990374"/>
            <a:ext cx="630000" cy="69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70891E-D257-4A9A-9ECA-93696E366B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030" y="3005263"/>
            <a:ext cx="787141" cy="82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00EDB1C-8C88-4278-B495-4180F250B2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23" y="2867308"/>
            <a:ext cx="641333" cy="705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C5005D-FB14-45D8-AF18-80D96EB6B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13" y="2156614"/>
            <a:ext cx="630000" cy="69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928034-E80F-46E4-BD68-659288D5B6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8152" y="2711771"/>
            <a:ext cx="656417" cy="705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1BEC36D-9448-4C6B-B6DA-5E31F3C72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8" y="402855"/>
            <a:ext cx="1142832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48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B7A728A8-0B67-47DC-A0BA-6196C3443B97}"/>
              </a:ext>
            </a:extLst>
          </p:cNvPr>
          <p:cNvSpPr/>
          <p:nvPr/>
        </p:nvSpPr>
        <p:spPr>
          <a:xfrm>
            <a:off x="2805877" y="1555773"/>
            <a:ext cx="3407439" cy="298216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D09B5C-9455-40ED-84BE-D99C6A55C4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06390" y="1865848"/>
            <a:ext cx="2847690" cy="2397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CB5F6B-0818-4673-A640-3570CEAA32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6924" y="3904234"/>
            <a:ext cx="1473397" cy="196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xmlns="" id="{3BB8B8A3-4A31-4473-B8D9-33F50686FE0E}"/>
              </a:ext>
            </a:extLst>
          </p:cNvPr>
          <p:cNvSpPr/>
          <p:nvPr/>
        </p:nvSpPr>
        <p:spPr>
          <a:xfrm>
            <a:off x="5729766" y="3915878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xmlns="" id="{9D1A48BA-B5A7-4257-8DE1-28370BD08929}"/>
              </a:ext>
            </a:extLst>
          </p:cNvPr>
          <p:cNvSpPr/>
          <p:nvPr/>
        </p:nvSpPr>
        <p:spPr>
          <a:xfrm>
            <a:off x="5613178" y="3917882"/>
            <a:ext cx="999714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F837C8-B6B9-41BD-9BCF-1D39D7031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20" y="2722751"/>
            <a:ext cx="491655" cy="58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B62906-86E4-46CE-B4A3-6E31C6C70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87" y="2604166"/>
            <a:ext cx="648233" cy="70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DF8029-15B0-4EFA-98B8-0B93DE345D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12" y="3396797"/>
            <a:ext cx="558972" cy="39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A9B379-61B7-4EFA-8AE8-5BBD8429BD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61" y="2945473"/>
            <a:ext cx="606643" cy="492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6A14A3-D3ED-4F95-9DEB-55000CD014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32" y="1993614"/>
            <a:ext cx="590661" cy="767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3A24B88-9013-45A9-9CCB-2EE6FCFE79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23" y="2009089"/>
            <a:ext cx="631589" cy="689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EF8548-A8F9-4AEB-868E-619C38EE3C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84" y="2167287"/>
            <a:ext cx="640870" cy="698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2EFF54-F4F7-4DC9-827E-999E235242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36" y="2680738"/>
            <a:ext cx="413618" cy="763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91B2255-6080-4F5F-975D-12FA63F9AE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07" y="2538701"/>
            <a:ext cx="604346" cy="5698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D7489B6-B57F-4F19-AC8F-87528A394F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34" y="3058049"/>
            <a:ext cx="409723" cy="782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0C4A4B0-AF30-4CD6-9053-20FB3612C5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2" y="270123"/>
            <a:ext cx="1142832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21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EF305186-E21A-4DF1-92BA-790C7B20D36E}"/>
              </a:ext>
            </a:extLst>
          </p:cNvPr>
          <p:cNvSpPr/>
          <p:nvPr/>
        </p:nvSpPr>
        <p:spPr>
          <a:xfrm>
            <a:off x="2810499" y="1416965"/>
            <a:ext cx="3407439" cy="298216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F0C118-833D-44D5-B7AD-9E6F386F39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66" y="1684589"/>
            <a:ext cx="2906555" cy="2446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159B87-E95D-43DD-9A1E-285923C56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837" y="3815900"/>
            <a:ext cx="1473397" cy="196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xmlns="" id="{78350D58-0409-43BC-9E8B-4C7187D774E3}"/>
              </a:ext>
            </a:extLst>
          </p:cNvPr>
          <p:cNvSpPr/>
          <p:nvPr/>
        </p:nvSpPr>
        <p:spPr>
          <a:xfrm>
            <a:off x="5734388" y="3777070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xmlns="" id="{798E8790-D5FB-4A5C-B13B-2C6F6707CCDF}"/>
              </a:ext>
            </a:extLst>
          </p:cNvPr>
          <p:cNvSpPr/>
          <p:nvPr/>
        </p:nvSpPr>
        <p:spPr>
          <a:xfrm>
            <a:off x="5732261" y="3791749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9AB45A-8893-4686-A8AC-9CE51E017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66" y="2750524"/>
            <a:ext cx="642324" cy="616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F15A12-DBBF-4EC6-B696-957E2D564A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23" y="2638576"/>
            <a:ext cx="506303" cy="53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9A55FA-7329-4630-B387-070841A2ED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794" y="2141058"/>
            <a:ext cx="560256" cy="41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72F588-21DF-46EC-9B98-692E501AAE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12" y="2077601"/>
            <a:ext cx="516789" cy="45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E4E71D-5C32-41A2-9AA7-EBFF6E2530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6486" y="2283105"/>
            <a:ext cx="542742" cy="54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E138A1-B843-4580-BAFE-F82E3E56D5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7" y="2541093"/>
            <a:ext cx="506303" cy="53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3331AA3-BB9A-45B2-9F78-8AADC91526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91" y="2955610"/>
            <a:ext cx="618731" cy="623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846A6B0-55F3-430A-99E4-76C742A3BC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4" y="348231"/>
            <a:ext cx="1142832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22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129E-6 -1.35143E-6 L 1.88129E-6 -1.35143E-6 C 0.00226 -0.00185 0.00469 -0.00401 0.00711 -0.00555 C 0.0125 -0.00895 0.02239 -0.00586 0.02621 -0.00555 C 0.02586 -0.00432 0.02603 -0.00216 0.02534 -0.00154 C 0.02395 0.00031 0.02048 0.00154 0.02048 0.00154 C 0.01631 0.00093 0.01215 0.00062 0.00781 -1.35143E-6 C -0.00295 -0.00216 0.00121 -1.35143E-6 1.88129E-6 -1.35143E-6 Z " pathEditMode="relative" ptsTypes="AAAAAAAA">
                                      <p:cBhvr>
                                        <p:cTn id="3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1017E-6 4.39062E-6 L -7.1017E-6 4.39062E-6 C 0.00225 -0.00062 0.00468 -0.00093 0.00711 -0.00155 C 0.00833 -0.00185 0.00971 -0.00278 0.01093 -0.00278 C 0.01492 -0.00278 0.01891 -0.00185 0.0229 -0.00155 C 0.02308 4.39062E-6 0.02377 0.00123 0.02377 0.00277 C 0.02377 0.0145 0.01943 0.00802 0.01336 0.00709 C 0.01266 0.00679 0.0118 0.00617 0.01093 0.00586 C 0.00971 0.00524 0.00833 0.00524 0.00711 0.00432 C 0.00607 0.00339 0.00572 0.00092 0.00468 4.39062E-6 C 0.00312 -0.00124 0.00069 4.39062E-6 -7.1017E-6 4.39062E-6 Z " pathEditMode="relative" ptsTypes="AAAAAAAAAAA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531E-6 -1.59519E-6 L -3.91531E-6 -1.59519E-6 C 0.00504 -0.0037 0.0059 -0.00617 0.01094 -0.00308 C 0.01163 -0.00247 0.01198 -0.00123 0.01267 -1.59519E-6 C 0.01198 0.00278 0.01232 0.00648 0.01094 0.00833 C 0.01024 0.00926 0.00937 0.00617 0.00868 0.00556 C 0.00764 0.00432 0.00642 0.0037 0.00538 0.00278 C 0.00486 0.00185 0.00452 0.00062 0.00382 -1.59519E-6 C 0.00313 -0.00092 0.00052 -1.59519E-6 -3.91531E-6 -1.59519E-6 Z " pathEditMode="relative" ptsTypes="AAAAAAAAA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1CB306BE-A6F7-40CA-B0E6-E780DEF073D2}"/>
              </a:ext>
            </a:extLst>
          </p:cNvPr>
          <p:cNvSpPr/>
          <p:nvPr/>
        </p:nvSpPr>
        <p:spPr>
          <a:xfrm>
            <a:off x="2626749" y="1359517"/>
            <a:ext cx="3407439" cy="298216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3B5DDF-B804-4B99-BBFD-996956389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228" y="3988624"/>
            <a:ext cx="1473397" cy="196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CFE908-1D63-43B3-B412-36C241D8C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33" y="1595018"/>
            <a:ext cx="2966426" cy="2497320"/>
          </a:xfrm>
          <a:prstGeom prst="rect">
            <a:avLst/>
          </a:prstGeom>
        </p:spPr>
      </p:pic>
      <p:sp>
        <p:nvSpPr>
          <p:cNvPr id="6" name="Rounded Rectangle 17">
            <a:extLst>
              <a:ext uri="{FF2B5EF4-FFF2-40B4-BE49-F238E27FC236}">
                <a16:creationId xmlns:a16="http://schemas.microsoft.com/office/drawing/2014/main" xmlns="" id="{8F34B513-2EE9-400E-A9D6-4F46B8109236}"/>
              </a:ext>
            </a:extLst>
          </p:cNvPr>
          <p:cNvSpPr/>
          <p:nvPr/>
        </p:nvSpPr>
        <p:spPr>
          <a:xfrm>
            <a:off x="5550638" y="3719622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xmlns="" id="{736538DE-297A-4DBF-A5A3-C44B5A366387}"/>
              </a:ext>
            </a:extLst>
          </p:cNvPr>
          <p:cNvSpPr/>
          <p:nvPr/>
        </p:nvSpPr>
        <p:spPr>
          <a:xfrm>
            <a:off x="5546989" y="3719622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F5ED90-6132-47AD-ACE0-A13356C2A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410" y="1864765"/>
            <a:ext cx="481117" cy="143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86FC13-47AB-4280-A6F0-301E80440A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85" y="2205125"/>
            <a:ext cx="631373" cy="129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B3E3B0-BCD6-4F4B-9EC9-EE9663449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68" y="1805133"/>
            <a:ext cx="535578" cy="1284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D084F0-DE13-4671-AEAD-0D7A493BF1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41" y="1997963"/>
            <a:ext cx="394631" cy="134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015316-3426-4F29-9602-6180BC01C4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95" y="413182"/>
            <a:ext cx="1142832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4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13F95140-59DE-4699-B48E-8B7113F1B0DE}"/>
              </a:ext>
            </a:extLst>
          </p:cNvPr>
          <p:cNvSpPr/>
          <p:nvPr/>
        </p:nvSpPr>
        <p:spPr>
          <a:xfrm>
            <a:off x="2719542" y="1428895"/>
            <a:ext cx="3407439" cy="298216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A78835-4070-4422-A64A-A0A30C50A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1931" y="3832991"/>
            <a:ext cx="1473397" cy="196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8F8491-ED3D-473C-BA77-BCC2E3683E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26" y="1664396"/>
            <a:ext cx="2966426" cy="2497320"/>
          </a:xfrm>
          <a:prstGeom prst="rect">
            <a:avLst/>
          </a:prstGeom>
        </p:spPr>
      </p:pic>
      <p:sp>
        <p:nvSpPr>
          <p:cNvPr id="6" name="Rounded Rectangle 17">
            <a:extLst>
              <a:ext uri="{FF2B5EF4-FFF2-40B4-BE49-F238E27FC236}">
                <a16:creationId xmlns:a16="http://schemas.microsoft.com/office/drawing/2014/main" xmlns="" id="{31EBFF7B-5E0C-4777-8003-765FAB953F83}"/>
              </a:ext>
            </a:extLst>
          </p:cNvPr>
          <p:cNvSpPr/>
          <p:nvPr/>
        </p:nvSpPr>
        <p:spPr>
          <a:xfrm>
            <a:off x="5643431" y="3789000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xmlns="" id="{1F87734E-A2C0-4D00-B8DE-414D41E4C74A}"/>
              </a:ext>
            </a:extLst>
          </p:cNvPr>
          <p:cNvSpPr/>
          <p:nvPr/>
        </p:nvSpPr>
        <p:spPr>
          <a:xfrm>
            <a:off x="5643431" y="3793203"/>
            <a:ext cx="766539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27FAD8-3484-4EF2-9445-78788F123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8" y="2314856"/>
            <a:ext cx="531019" cy="401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70C90A-9B3D-40C6-9963-4D68A4EF5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88" y="2607773"/>
            <a:ext cx="552791" cy="41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DBD72C-2477-4016-923B-79E20A4FFB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12" y="2816614"/>
            <a:ext cx="651102" cy="41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887EB9A-9EE6-4976-844C-7E996BCDD3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76" y="3165713"/>
            <a:ext cx="626138" cy="40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C06A2E0-8966-4E9D-81AA-0C7F03C1C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04" y="2156945"/>
            <a:ext cx="520518" cy="450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A4F3C5-B8BA-4AA6-87FD-8CADD1AB46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36" y="2404858"/>
            <a:ext cx="626138" cy="40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691D436-1A94-4155-A3CC-2598EA693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92" y="2751283"/>
            <a:ext cx="531019" cy="401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2FC0BDE-EF99-404A-BE0D-BC62A7D12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25" y="3192056"/>
            <a:ext cx="531019" cy="401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1BFCC6-39EC-44D8-BDD6-44A47C14D4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04" y="448226"/>
            <a:ext cx="1142832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307416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8BA01948-B674-4B81-A0A9-CCFB8BDD0CB7}"/>
</file>

<file path=customXml/itemProps2.xml><?xml version="1.0" encoding="utf-8"?>
<ds:datastoreItem xmlns:ds="http://schemas.openxmlformats.org/officeDocument/2006/customXml" ds:itemID="{4B3FECEF-A274-464B-A91D-3E9BE19BC037}"/>
</file>

<file path=customXml/itemProps3.xml><?xml version="1.0" encoding="utf-8"?>
<ds:datastoreItem xmlns:ds="http://schemas.openxmlformats.org/officeDocument/2006/customXml" ds:itemID="{06FCBCE0-6DE9-4325-A5B9-096E3B54057C}"/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274</Words>
  <Application>Microsoft Office PowerPoint</Application>
  <PresentationFormat>On-screen Show (4:3)</PresentationFormat>
  <Paragraphs>93</Paragraphs>
  <Slides>26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Lato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keywords>BT Truc</cp:keywords>
  <cp:lastModifiedBy>Dell</cp:lastModifiedBy>
  <cp:revision>130</cp:revision>
  <dcterms:created xsi:type="dcterms:W3CDTF">2020-04-07T09:09:06Z</dcterms:created>
  <dcterms:modified xsi:type="dcterms:W3CDTF">2022-09-03T04:55:34Z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