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wav" ContentType="audio/wav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5"/>
  </p:notesMasterIdLst>
  <p:sldIdLst>
    <p:sldId id="518" r:id="rId11"/>
    <p:sldId id="269" r:id="rId12"/>
    <p:sldId id="270" r:id="rId13"/>
    <p:sldId id="256" r:id="rId14"/>
    <p:sldId id="275" r:id="rId15"/>
    <p:sldId id="534" r:id="rId16"/>
    <p:sldId id="526" r:id="rId17"/>
    <p:sldId id="533" r:id="rId18"/>
    <p:sldId id="525" r:id="rId19"/>
    <p:sldId id="297" r:id="rId20"/>
    <p:sldId id="265" r:id="rId21"/>
    <p:sldId id="266" r:id="rId22"/>
    <p:sldId id="267" r:id="rId23"/>
    <p:sldId id="532" r:id="rId24"/>
  </p:sldIdLst>
  <p:sldSz cx="12190413" cy="6859588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76" d="100"/>
          <a:sy n="76" d="100"/>
        </p:scale>
        <p:origin x="874" y="6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12-Feb-23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30.gif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gif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12.xml"/><Relationship Id="rId5" Type="http://schemas.openxmlformats.org/officeDocument/2006/relationships/image" Target="../media/image20.jpeg"/><Relationship Id="rId15" Type="http://schemas.openxmlformats.org/officeDocument/2006/relationships/slide" Target="slide11.xml"/><Relationship Id="rId10" Type="http://schemas.openxmlformats.org/officeDocument/2006/relationships/image" Target="../media/image23.gif"/><Relationship Id="rId19" Type="http://schemas.openxmlformats.org/officeDocument/2006/relationships/image" Target="../media/image29.gif"/><Relationship Id="rId4" Type="http://schemas.openxmlformats.org/officeDocument/2006/relationships/notesSlide" Target="../notesSlides/notesSlide3.xml"/><Relationship Id="rId9" Type="http://schemas.openxmlformats.org/officeDocument/2006/relationships/slide" Target="slide13.xml"/><Relationship Id="rId14" Type="http://schemas.openxmlformats.org/officeDocument/2006/relationships/image" Target="../media/image25.gif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F35E831-FC0A-4DE4-AA3E-B6D900CEA06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6: LUYỆN TẬP CHUNG</a:t>
            </a: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3484A4AF-0DC2-465C-BFB4-7DC16C96227B}"/>
              </a:ext>
            </a:extLst>
          </p:cNvPr>
          <p:cNvSpPr txBox="1"/>
          <p:nvPr/>
        </p:nvSpPr>
        <p:spPr>
          <a:xfrm>
            <a:off x="5445288" y="4696799"/>
            <a:ext cx="1879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2 + 6">
            <a:hlinkClick r:id="" action="ppaction://media"/>
            <a:extLst>
              <a:ext uri="{FF2B5EF4-FFF2-40B4-BE49-F238E27FC236}">
                <a16:creationId xmlns:a16="http://schemas.microsoft.com/office/drawing/2014/main" id="{321423F7-DE27-4E05-9193-2112F460E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987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id="{A8838FE7-858A-4ECC-9F53-7153A7D8D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4687" y="6394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16541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id="{5E99DF43-6418-4206-A9A4-AE749A15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35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5804" y="279653"/>
            <a:ext cx="1097137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id="{E10F4215-73EC-4E02-AF28-CDF9EC92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3287" y="6580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:a16="http://schemas.microsoft.com/office/drawing/2014/main" id="{5FF080CF-49EE-4A7E-B914-3519B20E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6985C0D6-C98E-487C-9E26-B9786DF069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35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18CEEE-34F7-4B2B-BB28-502B68F86409}"/>
              </a:ext>
            </a:extLst>
          </p:cNvPr>
          <p:cNvSpPr/>
          <p:nvPr/>
        </p:nvSpPr>
        <p:spPr>
          <a:xfrm>
            <a:off x="8248749" y="1969242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33B137-09D0-4F0C-8985-B97EBEE66933}"/>
              </a:ext>
            </a:extLst>
          </p:cNvPr>
          <p:cNvSpPr/>
          <p:nvPr/>
        </p:nvSpPr>
        <p:spPr>
          <a:xfrm>
            <a:off x="95733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B5981-0D15-436A-9F1E-0B24E9E8E7DB}"/>
              </a:ext>
            </a:extLst>
          </p:cNvPr>
          <p:cNvSpPr/>
          <p:nvPr/>
        </p:nvSpPr>
        <p:spPr>
          <a:xfrm>
            <a:off x="108979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2243236" cy="2242458"/>
            <a:chOff x="358880" y="-528402"/>
            <a:chExt cx="2268312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1575630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202413" y="183948"/>
            <a:ext cx="11095911" cy="249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1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C9FE55-2551-486A-BD20-D3B0BEE547C5}"/>
              </a:ext>
            </a:extLst>
          </p:cNvPr>
          <p:cNvCxnSpPr/>
          <p:nvPr/>
        </p:nvCxnSpPr>
        <p:spPr>
          <a:xfrm>
            <a:off x="474230" y="3057583"/>
            <a:ext cx="7253287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D7F01F-2CC3-4199-B988-FCC8AF4C7F1D}"/>
              </a:ext>
            </a:extLst>
          </p:cNvPr>
          <p:cNvSpPr/>
          <p:nvPr/>
        </p:nvSpPr>
        <p:spPr>
          <a:xfrm>
            <a:off x="1196300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EF25CA-C0AF-426A-8928-4CF83FECC7AE}"/>
              </a:ext>
            </a:extLst>
          </p:cNvPr>
          <p:cNvSpPr/>
          <p:nvPr/>
        </p:nvSpPr>
        <p:spPr>
          <a:xfrm>
            <a:off x="1684000" y="3480377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1548C8-E76B-4C59-8A6A-04EEE31E5B9C}"/>
              </a:ext>
            </a:extLst>
          </p:cNvPr>
          <p:cNvSpPr/>
          <p:nvPr/>
        </p:nvSpPr>
        <p:spPr>
          <a:xfrm>
            <a:off x="2168407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9FDE8E-BB6B-4135-B3E0-3A9D6A373E42}"/>
              </a:ext>
            </a:extLst>
          </p:cNvPr>
          <p:cNvSpPr/>
          <p:nvPr/>
        </p:nvSpPr>
        <p:spPr>
          <a:xfrm>
            <a:off x="4588574" y="3502528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FB81A6-67FF-4545-88EC-B1CA8D9A5D27}"/>
              </a:ext>
            </a:extLst>
          </p:cNvPr>
          <p:cNvSpPr/>
          <p:nvPr/>
        </p:nvSpPr>
        <p:spPr>
          <a:xfrm>
            <a:off x="41008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CBC4BC-255E-42B9-BADA-3BD62444B7B9}"/>
              </a:ext>
            </a:extLst>
          </p:cNvPr>
          <p:cNvSpPr/>
          <p:nvPr/>
        </p:nvSpPr>
        <p:spPr>
          <a:xfrm>
            <a:off x="50762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B08A73-87EB-400D-9ED4-57DCA1D84202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1440150" y="4179671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76A31B-93F7-4DFE-BEF3-928B40F931D7}"/>
              </a:ext>
            </a:extLst>
          </p:cNvPr>
          <p:cNvCxnSpPr/>
          <p:nvPr/>
        </p:nvCxnSpPr>
        <p:spPr>
          <a:xfrm flipH="1">
            <a:off x="4344724" y="4190747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7D3E50-4946-4DF5-AA93-87BF11F6BE0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927850" y="4179671"/>
            <a:ext cx="484407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D8944F-419E-489D-A527-7C7B1638F37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32424" y="4202705"/>
            <a:ext cx="487700" cy="36779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6F24B9-EDF8-45F1-A227-01C3F97D96FA}"/>
              </a:ext>
            </a:extLst>
          </p:cNvPr>
          <p:cNvSpPr txBox="1"/>
          <p:nvPr/>
        </p:nvSpPr>
        <p:spPr>
          <a:xfrm>
            <a:off x="229136" y="370177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785BA9-014C-4AD3-9FF1-6B490AC9B139}"/>
              </a:ext>
            </a:extLst>
          </p:cNvPr>
          <p:cNvSpPr/>
          <p:nvPr/>
        </p:nvSpPr>
        <p:spPr>
          <a:xfrm>
            <a:off x="6130857" y="4535613"/>
            <a:ext cx="5903556" cy="808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30, 35, 50, 53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7561D-22B1-4F7D-839E-F8E186BF80C6}"/>
              </a:ext>
            </a:extLst>
          </p:cNvPr>
          <p:cNvSpPr txBox="1"/>
          <p:nvPr/>
        </p:nvSpPr>
        <p:spPr>
          <a:xfrm>
            <a:off x="329550" y="108758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DF964-5A11-42B8-AC7E-6810BF6B8514}"/>
              </a:ext>
            </a:extLst>
          </p:cNvPr>
          <p:cNvSpPr txBox="1"/>
          <p:nvPr/>
        </p:nvSpPr>
        <p:spPr>
          <a:xfrm>
            <a:off x="1183955" y="1108462"/>
            <a:ext cx="1080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E5EF1-8DDD-4E1F-BC17-53D51082A8E6}"/>
              </a:ext>
            </a:extLst>
          </p:cNvPr>
          <p:cNvSpPr txBox="1"/>
          <p:nvPr/>
        </p:nvSpPr>
        <p:spPr>
          <a:xfrm>
            <a:off x="4785912" y="3925526"/>
            <a:ext cx="396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– 30 = 23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CDA20-D262-4BBA-87DA-585159F98E32}"/>
              </a:ext>
            </a:extLst>
          </p:cNvPr>
          <p:cNvSpPr txBox="1"/>
          <p:nvPr/>
        </p:nvSpPr>
        <p:spPr>
          <a:xfrm>
            <a:off x="1183955" y="1960851"/>
            <a:ext cx="8569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E482-7E5E-4ED5-8371-063054D3A7C7}"/>
              </a:ext>
            </a:extLst>
          </p:cNvPr>
          <p:cNvSpPr txBox="1"/>
          <p:nvPr/>
        </p:nvSpPr>
        <p:spPr>
          <a:xfrm>
            <a:off x="4025126" y="3250362"/>
            <a:ext cx="472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C1F90-F5C8-4B69-8D36-745D791C188B}"/>
              </a:ext>
            </a:extLst>
          </p:cNvPr>
          <p:cNvSpPr txBox="1"/>
          <p:nvPr/>
        </p:nvSpPr>
        <p:spPr>
          <a:xfrm>
            <a:off x="5210454" y="4600690"/>
            <a:ext cx="2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</a:t>
            </a:r>
            <a:endParaRPr lang="en-US" sz="32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195221"/>
            <a:ext cx="3957736" cy="2242458"/>
            <a:chOff x="358880" y="-528402"/>
            <a:chExt cx="4001978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3309296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&gt;; &lt;; = ?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AE2243-4CC6-4D50-A9F8-C5DC637D27C0}"/>
              </a:ext>
            </a:extLst>
          </p:cNvPr>
          <p:cNvSpPr txBox="1"/>
          <p:nvPr/>
        </p:nvSpPr>
        <p:spPr>
          <a:xfrm>
            <a:off x="1462133" y="2767107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+ 5		41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E54DE5-C6B1-4DB5-BDDA-2871C202E8F1}"/>
              </a:ext>
            </a:extLst>
          </p:cNvPr>
          <p:cNvSpPr/>
          <p:nvPr/>
        </p:nvSpPr>
        <p:spPr>
          <a:xfrm>
            <a:off x="3276140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6E20FD-54E2-44AC-B769-6E5D75665F38}"/>
              </a:ext>
            </a:extLst>
          </p:cNvPr>
          <p:cNvSpPr/>
          <p:nvPr/>
        </p:nvSpPr>
        <p:spPr>
          <a:xfrm>
            <a:off x="3276140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7F9AF-00EB-4AD9-85C5-290D0C10C4CF}"/>
              </a:ext>
            </a:extLst>
          </p:cNvPr>
          <p:cNvSpPr txBox="1"/>
          <p:nvPr/>
        </p:nvSpPr>
        <p:spPr>
          <a:xfrm>
            <a:off x="3163306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08B77-F61A-40FB-8283-5F8116D3C82C}"/>
              </a:ext>
            </a:extLst>
          </p:cNvPr>
          <p:cNvSpPr txBox="1"/>
          <p:nvPr/>
        </p:nvSpPr>
        <p:spPr>
          <a:xfrm>
            <a:off x="3276140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589C8-2ACC-427A-8D2C-3A4196FD258E}"/>
              </a:ext>
            </a:extLst>
          </p:cNvPr>
          <p:cNvSpPr txBox="1"/>
          <p:nvPr/>
        </p:nvSpPr>
        <p:spPr>
          <a:xfrm>
            <a:off x="1492862" y="3844848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98 - 5		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1A35E-0037-45AB-9550-AEF8079228FC}"/>
              </a:ext>
            </a:extLst>
          </p:cNvPr>
          <p:cNvSpPr txBox="1"/>
          <p:nvPr/>
        </p:nvSpPr>
        <p:spPr>
          <a:xfrm>
            <a:off x="6788513" y="2767107"/>
            <a:ext cx="44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87 - 32		50 + 5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7B25B-D1D2-4DDB-9C20-D9918D08CCF7}"/>
              </a:ext>
            </a:extLst>
          </p:cNvPr>
          <p:cNvSpPr txBox="1"/>
          <p:nvPr/>
        </p:nvSpPr>
        <p:spPr>
          <a:xfrm>
            <a:off x="6819242" y="3844848"/>
            <a:ext cx="43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+ 53		76 –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44D8A-8E1E-4ED1-973A-E6F6E1F824B3}"/>
              </a:ext>
            </a:extLst>
          </p:cNvPr>
          <p:cNvSpPr txBox="1"/>
          <p:nvPr/>
        </p:nvSpPr>
        <p:spPr>
          <a:xfrm>
            <a:off x="54726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FD46C-3BB9-4005-8CFD-A278A282D23C}"/>
              </a:ext>
            </a:extLst>
          </p:cNvPr>
          <p:cNvSpPr txBox="1"/>
          <p:nvPr/>
        </p:nvSpPr>
        <p:spPr>
          <a:xfrm>
            <a:off x="597253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F82D2E-96D3-4779-860D-5025712A2845}"/>
              </a:ext>
            </a:extLst>
          </p:cNvPr>
          <p:cNvSpPr/>
          <p:nvPr/>
        </p:nvSpPr>
        <p:spPr>
          <a:xfrm>
            <a:off x="8866375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D56E80-8828-4AB6-BE69-10FBFA0D83DA}"/>
              </a:ext>
            </a:extLst>
          </p:cNvPr>
          <p:cNvSpPr/>
          <p:nvPr/>
        </p:nvSpPr>
        <p:spPr>
          <a:xfrm>
            <a:off x="8866375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5F63E-F338-4EEE-B8B3-60FED56A9250}"/>
              </a:ext>
            </a:extLst>
          </p:cNvPr>
          <p:cNvSpPr txBox="1"/>
          <p:nvPr/>
        </p:nvSpPr>
        <p:spPr>
          <a:xfrm>
            <a:off x="8835101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EF93B0-41E0-4371-A16E-76E15FECDD8B}"/>
              </a:ext>
            </a:extLst>
          </p:cNvPr>
          <p:cNvSpPr txBox="1"/>
          <p:nvPr/>
        </p:nvSpPr>
        <p:spPr>
          <a:xfrm>
            <a:off x="8726034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5C60D32-FA2B-47C9-B5FE-82929D57DAF2}"/>
</file>

<file path=customXml/itemProps2.xml><?xml version="1.0" encoding="utf-8"?>
<ds:datastoreItem xmlns:ds="http://schemas.openxmlformats.org/officeDocument/2006/customXml" ds:itemID="{F49B1716-9C31-44C9-86AE-DBDBF2F4AF1A}"/>
</file>

<file path=customXml/itemProps3.xml><?xml version="1.0" encoding="utf-8"?>
<ds:datastoreItem xmlns:ds="http://schemas.openxmlformats.org/officeDocument/2006/customXml" ds:itemID="{21C1D547-5691-4F94-AEEA-EB893FD217B2}"/>
</file>

<file path=docProps/app.xml><?xml version="1.0" encoding="utf-8"?>
<Properties xmlns="http://schemas.openxmlformats.org/officeDocument/2006/extended-properties" xmlns:vt="http://schemas.openxmlformats.org/officeDocument/2006/docPropsVTypes">
  <TotalTime>7077</TotalTime>
  <Words>478</Words>
  <Application>Microsoft Office PowerPoint</Application>
  <PresentationFormat>Custom</PresentationFormat>
  <Paragraphs>84</Paragraphs>
  <Slides>14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iCiel Cadena</vt:lpstr>
      <vt:lpstr>iCiel Crocante</vt:lpstr>
      <vt:lpstr>iCiel Pony</vt:lpstr>
      <vt:lpstr>Impact</vt:lpstr>
      <vt:lpstr>ITC Avant Garde Std Bk</vt:lpstr>
      <vt:lpstr>LiHei Pro</vt:lpstr>
      <vt:lpstr>Signika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Câu hỏi: Hiệu của 47 và 22 là: </vt:lpstr>
      <vt:lpstr>Câu hỏi: Số liền trước của số bé nhất có hai chữ số là:</vt:lpstr>
      <vt:lpstr>Câu hỏi: Số liền sau của số lớn nhất có hai chữ số là: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Nguyễn Hoàng Linh</cp:lastModifiedBy>
  <cp:revision>3755</cp:revision>
  <dcterms:created xsi:type="dcterms:W3CDTF">2015-12-01T09:06:39Z</dcterms:created>
  <dcterms:modified xsi:type="dcterms:W3CDTF">2023-02-12T11:45:04Z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