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av" ContentType="audio/x-wav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74" r:id="rId4"/>
    <p:sldId id="275" r:id="rId5"/>
    <p:sldId id="273" r:id="rId6"/>
    <p:sldId id="265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FF99"/>
    <a:srgbClr val="66CCFF"/>
    <a:srgbClr val="3399FF"/>
    <a:srgbClr val="FF99CC"/>
    <a:srgbClr val="FBE2D1"/>
    <a:srgbClr val="53D2FF"/>
    <a:srgbClr val="EAEAEA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83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3E99-D698-4B9E-B8CC-9CDD567884DF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FE4F-644A-4175-9F4E-68DE4DF54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1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t>12-Feb-23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pic>
        <p:nvPicPr>
          <p:cNvPr id="1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D56424D6-1D07-4C06-9174-173B8934D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48DD89D5-69E0-4C7D-94BA-62D5AE9A80BF}"/>
              </a:ext>
            </a:extLst>
          </p:cNvPr>
          <p:cNvSpPr txBox="1"/>
          <p:nvPr/>
        </p:nvSpPr>
        <p:spPr>
          <a:xfrm>
            <a:off x="2191097" y="1807578"/>
            <a:ext cx="9061432" cy="9391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08426"/>
              </a:avLst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iCiel Pony" panose="02000000000000000000" pitchFamily="2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Pony" panose="02000000000000000000" pitchFamily="2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iCiel Pony" panose="02000000000000000000" pitchFamily="2" charset="0"/>
              </a:rPr>
              <a:t> 1:  ÔN TẬP VÀ BỔ SUNG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06670" y="2481629"/>
            <a:ext cx="9052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 5: ÔN TẬP PHÉP CỘNG, PHÉP TRỪ</a:t>
            </a:r>
          </a:p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(không nhớ) trong phạm vi 100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430164" y="3401700"/>
            <a:ext cx="5314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Tiết 3: Luyện tập</a:t>
            </a:r>
            <a:endParaRPr lang="zh-CN" altLang="en-US" sz="5400" dirty="0">
              <a:solidFill>
                <a:srgbClr val="FF0000"/>
              </a:solidFill>
              <a:latin typeface="Pony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838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0" grpId="0"/>
      <p:bldP spid="20" grpId="1"/>
      <p:bldP spid="21" grpId="0"/>
      <p:bldP spid="21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Những phép tính nào dưới đây có cùng kết quả?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48958" l="18162" r="27206">
                        <a14:foregroundMark x1="20735" y1="44010" x2="20735" y2="44010"/>
                        <a14:foregroundMark x1="20735" y1="44010" x2="20735" y2="44010"/>
                        <a14:foregroundMark x1="20294" y1="43099" x2="20294" y2="43099"/>
                        <a14:foregroundMark x1="20294" y1="43099" x2="20294" y2="43099"/>
                        <a14:foregroundMark x1="20294" y1="43099" x2="20294" y2="43099"/>
                        <a14:foregroundMark x1="20294" y1="42188" x2="20294" y2="42188"/>
                        <a14:foregroundMark x1="20294" y1="42188" x2="20294" y2="42188"/>
                        <a14:foregroundMark x1="20735" y1="42057" x2="20735" y2="42057"/>
                        <a14:foregroundMark x1="21471" y1="42448" x2="24191" y2="44661"/>
                        <a14:foregroundMark x1="22132" y1="42578" x2="21838" y2="42578"/>
                        <a14:foregroundMark x1="21691" y1="43099" x2="21691" y2="43099"/>
                        <a14:foregroundMark x1="21618" y1="43490" x2="21618" y2="43490"/>
                        <a14:foregroundMark x1="21324" y1="43490" x2="21324" y2="43490"/>
                        <a14:foregroundMark x1="20809" y1="43359" x2="20809" y2="43359"/>
                        <a14:foregroundMark x1="20662" y1="43099" x2="20662" y2="43099"/>
                        <a14:foregroundMark x1="20294" y1="42708" x2="20294" y2="42708"/>
                        <a14:foregroundMark x1="20074" y1="41927" x2="20074" y2="41927"/>
                        <a14:foregroundMark x1="22353" y1="42839" x2="22941" y2="43750"/>
                        <a14:foregroundMark x1="23529" y1="44010" x2="23529" y2="44010"/>
                        <a14:foregroundMark x1="23824" y1="43880" x2="23824" y2="43880"/>
                        <a14:foregroundMark x1="23824" y1="43490" x2="23824" y2="43490"/>
                        <a14:foregroundMark x1="23824" y1="43359" x2="23824" y2="43359"/>
                        <a14:foregroundMark x1="23824" y1="43359" x2="23824" y2="43359"/>
                        <a14:foregroundMark x1="24926" y1="43490" x2="24926" y2="43490"/>
                        <a14:foregroundMark x1="25000" y1="43490" x2="25000" y2="43490"/>
                        <a14:foregroundMark x1="25074" y1="43490" x2="25074" y2="43490"/>
                        <a14:foregroundMark x1="25074" y1="43359" x2="25074" y2="43359"/>
                        <a14:foregroundMark x1="25294" y1="42839" x2="25294" y2="42839"/>
                        <a14:foregroundMark x1="25515" y1="42578" x2="25515" y2="42578"/>
                        <a14:foregroundMark x1="25515" y1="42578" x2="25515" y2="42578"/>
                        <a14:foregroundMark x1="25441" y1="42448" x2="25441" y2="42448"/>
                        <a14:foregroundMark x1="25441" y1="41536" x2="25441" y2="41536"/>
                        <a14:foregroundMark x1="25441" y1="41536" x2="25441" y2="41536"/>
                        <a14:foregroundMark x1="25441" y1="41536" x2="25441" y2="41536"/>
                        <a14:foregroundMark x1="25441" y1="40234" x2="25441" y2="40234"/>
                        <a14:foregroundMark x1="25441" y1="40234" x2="25441" y2="40234"/>
                        <a14:foregroundMark x1="25441" y1="40625" x2="25441" y2="41146"/>
                        <a14:foregroundMark x1="25515" y1="41406" x2="25515" y2="41406"/>
                        <a14:foregroundMark x1="25441" y1="42057" x2="25441" y2="42057"/>
                        <a14:foregroundMark x1="25441" y1="42057" x2="25441" y2="42057"/>
                        <a14:foregroundMark x1="25147" y1="42057" x2="25147" y2="42057"/>
                        <a14:foregroundMark x1="24191" y1="42448" x2="23456" y2="42578"/>
                        <a14:foregroundMark x1="21471" y1="42057" x2="21471" y2="42057"/>
                        <a14:foregroundMark x1="21176" y1="42057" x2="21176" y2="42057"/>
                        <a14:foregroundMark x1="21176" y1="42057" x2="21176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9" t="33108" r="72528" b="50338"/>
          <a:stretch/>
        </p:blipFill>
        <p:spPr bwMode="auto">
          <a:xfrm>
            <a:off x="1544852" y="2473506"/>
            <a:ext cx="1379565" cy="13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49479" l="54118" r="63603">
                        <a14:foregroundMark x1="57647" y1="44401" x2="57647" y2="44401"/>
                        <a14:foregroundMark x1="57647" y1="43229" x2="57647" y2="43229"/>
                        <a14:foregroundMark x1="57647" y1="43229" x2="57647" y2="43229"/>
                        <a14:foregroundMark x1="57647" y1="43229" x2="57647" y2="43229"/>
                        <a14:foregroundMark x1="57647" y1="42839" x2="57647" y2="42839"/>
                        <a14:foregroundMark x1="57647" y1="42839" x2="57647" y2="42839"/>
                        <a14:foregroundMark x1="56985" y1="42708" x2="56985" y2="42708"/>
                        <a14:foregroundMark x1="56985" y1="42708" x2="56618" y2="42708"/>
                        <a14:foregroundMark x1="56397" y1="42708" x2="60809" y2="43620"/>
                        <a14:foregroundMark x1="60809" y1="43620" x2="60809" y2="43620"/>
                        <a14:foregroundMark x1="61985" y1="42708" x2="61985" y2="42708"/>
                        <a14:foregroundMark x1="61618" y1="42318" x2="61618" y2="42318"/>
                        <a14:foregroundMark x1="61471" y1="42188" x2="61471" y2="42188"/>
                        <a14:foregroundMark x1="61176" y1="42188" x2="61176" y2="42188"/>
                        <a14:foregroundMark x1="60588" y1="42708" x2="60588" y2="42708"/>
                        <a14:foregroundMark x1="60809" y1="43620" x2="61618" y2="43620"/>
                        <a14:foregroundMark x1="61397" y1="44661" x2="61397" y2="44661"/>
                        <a14:foregroundMark x1="58382" y1="43750" x2="58382" y2="43750"/>
                        <a14:foregroundMark x1="56691" y1="44401" x2="56691" y2="44401"/>
                        <a14:foregroundMark x1="56029" y1="43620" x2="56029" y2="43620"/>
                        <a14:foregroundMark x1="56029" y1="43620" x2="56029" y2="43620"/>
                        <a14:foregroundMark x1="56029" y1="42708" x2="56029" y2="42708"/>
                        <a14:foregroundMark x1="56029" y1="42578" x2="56029" y2="42578"/>
                        <a14:foregroundMark x1="56618" y1="42188" x2="56618" y2="42188"/>
                        <a14:foregroundMark x1="57647" y1="42188" x2="57647" y2="42188"/>
                        <a14:foregroundMark x1="58382" y1="42188" x2="58382" y2="42188"/>
                        <a14:foregroundMark x1="58971" y1="42318" x2="58971" y2="42318"/>
                        <a14:foregroundMark x1="59632" y1="42318" x2="59632" y2="42318"/>
                        <a14:foregroundMark x1="60147" y1="42318" x2="60147" y2="42318"/>
                        <a14:foregroundMark x1="60735" y1="42708" x2="60735" y2="42708"/>
                        <a14:foregroundMark x1="61029" y1="42708" x2="61029" y2="42708"/>
                        <a14:foregroundMark x1="61103" y1="42708" x2="61103" y2="42708"/>
                        <a14:foregroundMark x1="61691" y1="42708" x2="61691" y2="42708"/>
                        <a14:foregroundMark x1="61691" y1="42708" x2="6169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33108" r="36374" b="51182"/>
          <a:stretch/>
        </p:blipFill>
        <p:spPr bwMode="auto">
          <a:xfrm>
            <a:off x="1469553" y="1119164"/>
            <a:ext cx="1415470" cy="127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2" t="33108" r="54881" b="51521"/>
          <a:stretch/>
        </p:blipFill>
        <p:spPr bwMode="auto">
          <a:xfrm>
            <a:off x="1555033" y="3919675"/>
            <a:ext cx="1312035" cy="12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9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0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D50D2C-7CF9-4DDE-A0F4-CDE8F3F003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03" y="985140"/>
            <a:ext cx="5650012" cy="58690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94" b="48047" l="36471" r="44706">
                        <a14:foregroundMark x1="39044" y1="44531" x2="39044" y2="44531"/>
                        <a14:foregroundMark x1="38750" y1="42578" x2="38750" y2="42578"/>
                        <a14:foregroundMark x1="38309" y1="42708" x2="38309" y2="42708"/>
                        <a14:foregroundMark x1="38309" y1="42708" x2="40221" y2="44010"/>
                        <a14:foregroundMark x1="41176" y1="43490" x2="41176" y2="43490"/>
                        <a14:foregroundMark x1="41912" y1="43229" x2="41912" y2="43229"/>
                        <a14:foregroundMark x1="42279" y1="43099" x2="42279" y2="43099"/>
                        <a14:foregroundMark x1="42500" y1="42969" x2="42500" y2="42969"/>
                        <a14:foregroundMark x1="42500" y1="42969" x2="42500" y2="42969"/>
                        <a14:foregroundMark x1="42941" y1="42969" x2="43235" y2="43359"/>
                        <a14:foregroundMark x1="43235" y1="43359" x2="43235" y2="43359"/>
                        <a14:foregroundMark x1="43309" y1="43359" x2="43309" y2="43359"/>
                        <a14:foregroundMark x1="43309" y1="43359" x2="43309" y2="43359"/>
                        <a14:foregroundMark x1="38235" y1="43490" x2="38235" y2="43490"/>
                        <a14:foregroundMark x1="38235" y1="43620" x2="38235" y2="43620"/>
                        <a14:foregroundMark x1="38382" y1="42318" x2="38382" y2="42318"/>
                        <a14:foregroundMark x1="38603" y1="41667" x2="38603" y2="41667"/>
                        <a14:foregroundMark x1="38603" y1="41667" x2="38603" y2="41667"/>
                        <a14:foregroundMark x1="40147" y1="42578" x2="40147" y2="42578"/>
                        <a14:foregroundMark x1="40147" y1="42578" x2="40147" y2="42578"/>
                        <a14:foregroundMark x1="40809" y1="42839" x2="40809" y2="42839"/>
                        <a14:foregroundMark x1="40809" y1="42839" x2="40809" y2="42839"/>
                        <a14:foregroundMark x1="40441" y1="42839" x2="40441" y2="42839"/>
                        <a14:foregroundMark x1="40441" y1="42839" x2="40441" y2="42839"/>
                        <a14:foregroundMark x1="40441" y1="42839" x2="40441" y2="42839"/>
                        <a14:foregroundMark x1="40441" y1="42708" x2="40441" y2="42708"/>
                        <a14:foregroundMark x1="40441" y1="42708" x2="4044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52" t="33262" r="54881" b="51521"/>
          <a:stretch/>
        </p:blipFill>
        <p:spPr bwMode="auto">
          <a:xfrm>
            <a:off x="10211285" y="3626707"/>
            <a:ext cx="1010124" cy="968094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635" b="48568" l="54779" r="62941">
                        <a14:foregroundMark x1="57647" y1="44401" x2="57647" y2="44401"/>
                        <a14:foregroundMark x1="57647" y1="43229" x2="57647" y2="43229"/>
                        <a14:foregroundMark x1="57647" y1="43229" x2="57647" y2="43229"/>
                        <a14:foregroundMark x1="57647" y1="43229" x2="57647" y2="43229"/>
                        <a14:foregroundMark x1="57647" y1="42839" x2="57647" y2="42839"/>
                        <a14:foregroundMark x1="57647" y1="42839" x2="57647" y2="42839"/>
                        <a14:foregroundMark x1="56985" y1="42708" x2="56985" y2="42708"/>
                        <a14:foregroundMark x1="56985" y1="42708" x2="56618" y2="42708"/>
                        <a14:foregroundMark x1="56397" y1="42708" x2="60809" y2="43620"/>
                        <a14:foregroundMark x1="60809" y1="43620" x2="60809" y2="43620"/>
                        <a14:foregroundMark x1="61985" y1="42708" x2="61985" y2="42708"/>
                        <a14:foregroundMark x1="61618" y1="42318" x2="61618" y2="42318"/>
                        <a14:foregroundMark x1="61471" y1="42188" x2="61471" y2="42188"/>
                        <a14:foregroundMark x1="61176" y1="42188" x2="61176" y2="42188"/>
                        <a14:foregroundMark x1="60588" y1="42708" x2="60588" y2="42708"/>
                        <a14:foregroundMark x1="60809" y1="43620" x2="61618" y2="43620"/>
                        <a14:foregroundMark x1="61397" y1="44661" x2="61397" y2="44661"/>
                        <a14:foregroundMark x1="58382" y1="43750" x2="58382" y2="43750"/>
                        <a14:foregroundMark x1="56691" y1="44401" x2="56691" y2="44401"/>
                        <a14:foregroundMark x1="56029" y1="43620" x2="56029" y2="43620"/>
                        <a14:foregroundMark x1="56029" y1="43620" x2="56029" y2="43620"/>
                        <a14:foregroundMark x1="56029" y1="42708" x2="56029" y2="42708"/>
                        <a14:foregroundMark x1="56029" y1="42578" x2="56029" y2="42578"/>
                        <a14:foregroundMark x1="56618" y1="42188" x2="56618" y2="42188"/>
                        <a14:foregroundMark x1="57647" y1="42188" x2="57647" y2="42188"/>
                        <a14:foregroundMark x1="58382" y1="42188" x2="58382" y2="42188"/>
                        <a14:foregroundMark x1="58971" y1="42318" x2="58971" y2="42318"/>
                        <a14:foregroundMark x1="59632" y1="42318" x2="59632" y2="42318"/>
                        <a14:foregroundMark x1="60147" y1="42318" x2="60147" y2="42318"/>
                        <a14:foregroundMark x1="60735" y1="42708" x2="60735" y2="42708"/>
                        <a14:foregroundMark x1="61029" y1="42708" x2="61029" y2="42708"/>
                        <a14:foregroundMark x1="61103" y1="42708" x2="61103" y2="42708"/>
                        <a14:foregroundMark x1="61691" y1="42708" x2="61691" y2="42708"/>
                        <a14:foregroundMark x1="61691" y1="42708" x2="6169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33108" r="36374" b="51182"/>
          <a:stretch/>
        </p:blipFill>
        <p:spPr bwMode="auto">
          <a:xfrm>
            <a:off x="7440033" y="2959444"/>
            <a:ext cx="1005467" cy="90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48958" l="18162" r="27206">
                        <a14:foregroundMark x1="20735" y1="44010" x2="20735" y2="44010"/>
                        <a14:foregroundMark x1="20735" y1="44010" x2="20735" y2="44010"/>
                        <a14:foregroundMark x1="20294" y1="43099" x2="20294" y2="43099"/>
                        <a14:foregroundMark x1="20294" y1="43099" x2="20294" y2="43099"/>
                        <a14:foregroundMark x1="20294" y1="43099" x2="20294" y2="43099"/>
                        <a14:foregroundMark x1="20294" y1="42188" x2="20294" y2="42188"/>
                        <a14:foregroundMark x1="20294" y1="42188" x2="20294" y2="42188"/>
                        <a14:foregroundMark x1="20735" y1="42057" x2="20735" y2="42057"/>
                        <a14:foregroundMark x1="21471" y1="42448" x2="24191" y2="44661"/>
                        <a14:foregroundMark x1="22132" y1="42578" x2="21838" y2="42578"/>
                        <a14:foregroundMark x1="21691" y1="43099" x2="21691" y2="43099"/>
                        <a14:foregroundMark x1="21618" y1="43490" x2="21618" y2="43490"/>
                        <a14:foregroundMark x1="21324" y1="43490" x2="21324" y2="43490"/>
                        <a14:foregroundMark x1="20809" y1="43359" x2="20809" y2="43359"/>
                        <a14:foregroundMark x1="20662" y1="43099" x2="20662" y2="43099"/>
                        <a14:foregroundMark x1="20294" y1="42708" x2="20294" y2="42708"/>
                        <a14:foregroundMark x1="20074" y1="41927" x2="20074" y2="41927"/>
                        <a14:foregroundMark x1="22353" y1="42839" x2="22941" y2="43750"/>
                        <a14:foregroundMark x1="23529" y1="44010" x2="23529" y2="44010"/>
                        <a14:foregroundMark x1="23824" y1="43880" x2="23824" y2="43880"/>
                        <a14:foregroundMark x1="23824" y1="43490" x2="23824" y2="43490"/>
                        <a14:foregroundMark x1="23824" y1="43359" x2="23824" y2="43359"/>
                        <a14:foregroundMark x1="23824" y1="43359" x2="23824" y2="43359"/>
                        <a14:foregroundMark x1="24926" y1="43490" x2="24926" y2="43490"/>
                        <a14:foregroundMark x1="25000" y1="43490" x2="25000" y2="43490"/>
                        <a14:foregroundMark x1="25074" y1="43490" x2="25074" y2="43490"/>
                        <a14:foregroundMark x1="25074" y1="43359" x2="25074" y2="43359"/>
                        <a14:foregroundMark x1="25294" y1="42839" x2="25294" y2="42839"/>
                        <a14:foregroundMark x1="25515" y1="42578" x2="25515" y2="42578"/>
                        <a14:foregroundMark x1="25515" y1="42578" x2="25515" y2="42578"/>
                        <a14:foregroundMark x1="25441" y1="42448" x2="25441" y2="42448"/>
                        <a14:foregroundMark x1="25441" y1="41536" x2="25441" y2="41536"/>
                        <a14:foregroundMark x1="25441" y1="41536" x2="25441" y2="41536"/>
                        <a14:foregroundMark x1="25441" y1="41536" x2="25441" y2="41536"/>
                        <a14:foregroundMark x1="25441" y1="40234" x2="25441" y2="40234"/>
                        <a14:foregroundMark x1="25441" y1="40234" x2="25441" y2="40234"/>
                        <a14:foregroundMark x1="25441" y1="40625" x2="25441" y2="41146"/>
                        <a14:foregroundMark x1="25515" y1="41406" x2="25515" y2="41406"/>
                        <a14:foregroundMark x1="25441" y1="42057" x2="25441" y2="42057"/>
                        <a14:foregroundMark x1="25441" y1="42057" x2="25441" y2="42057"/>
                        <a14:foregroundMark x1="25147" y1="42057" x2="25147" y2="42057"/>
                        <a14:foregroundMark x1="24191" y1="42448" x2="23456" y2="42578"/>
                        <a14:foregroundMark x1="21471" y1="42057" x2="21471" y2="42057"/>
                        <a14:foregroundMark x1="21176" y1="42057" x2="21176" y2="42057"/>
                        <a14:foregroundMark x1="21176" y1="42057" x2="21176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9" t="33108" r="72528" b="50338"/>
          <a:stretch/>
        </p:blipFill>
        <p:spPr bwMode="auto">
          <a:xfrm>
            <a:off x="9987601" y="2397211"/>
            <a:ext cx="929968" cy="93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81319" y="300486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42061" y="1652759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79131" y="435184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95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7887758" y="864564"/>
            <a:ext cx="2821702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013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Phép tính nào dưới đây có kết quả bé nhất?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22" b="49609" l="54412" r="63824">
                        <a14:foregroundMark x1="57574" y1="40885" x2="55662" y2="41146"/>
                        <a14:foregroundMark x1="57206" y1="41146" x2="57206" y2="41146"/>
                        <a14:foregroundMark x1="57647" y1="42708" x2="57647" y2="42708"/>
                        <a14:foregroundMark x1="57647" y1="43099" x2="57647" y2="43099"/>
                        <a14:foregroundMark x1="57574" y1="43099" x2="57574" y2="43099"/>
                        <a14:foregroundMark x1="56765" y1="42969" x2="56765" y2="42969"/>
                        <a14:foregroundMark x1="56765" y1="42969" x2="56765" y2="42969"/>
                        <a14:foregroundMark x1="56765" y1="42969" x2="56765" y2="42969"/>
                        <a14:foregroundMark x1="57206" y1="42318" x2="57206" y2="42318"/>
                        <a14:foregroundMark x1="57059" y1="41797" x2="57721" y2="41927"/>
                        <a14:foregroundMark x1="59044" y1="42057" x2="59044" y2="42057"/>
                        <a14:foregroundMark x1="59338" y1="42057" x2="59706" y2="42057"/>
                        <a14:foregroundMark x1="59853" y1="42057" x2="59853" y2="42057"/>
                        <a14:foregroundMark x1="60147" y1="42057" x2="60147" y2="42057"/>
                        <a14:foregroundMark x1="61618" y1="42057" x2="61618" y2="42057"/>
                        <a14:foregroundMark x1="61838" y1="42057" x2="61838" y2="42057"/>
                        <a14:foregroundMark x1="62059" y1="42057" x2="62059" y2="42057"/>
                        <a14:foregroundMark x1="62059" y1="42057" x2="62059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32648" r="36637" b="49784"/>
          <a:stretch/>
        </p:blipFill>
        <p:spPr bwMode="auto">
          <a:xfrm>
            <a:off x="2192999" y="1163175"/>
            <a:ext cx="1278166" cy="139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5185" y="1702185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36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43" b="50130" l="36471" r="45515">
                        <a14:foregroundMark x1="38529" y1="43099" x2="38529" y2="43099"/>
                        <a14:foregroundMark x1="37868" y1="42188" x2="37868" y2="42188"/>
                        <a14:foregroundMark x1="38309" y1="41797" x2="38309" y2="41797"/>
                        <a14:foregroundMark x1="39706" y1="42188" x2="39706" y2="42188"/>
                        <a14:foregroundMark x1="40368" y1="42188" x2="40368" y2="42188"/>
                        <a14:foregroundMark x1="41618" y1="42188" x2="41618" y2="42188"/>
                        <a14:foregroundMark x1="41618" y1="42188" x2="41618" y2="42188"/>
                        <a14:foregroundMark x1="40515" y1="41797" x2="40515" y2="41797"/>
                        <a14:foregroundMark x1="42500" y1="41797" x2="42500" y2="41797"/>
                        <a14:foregroundMark x1="42868" y1="41797" x2="42868" y2="41797"/>
                        <a14:foregroundMark x1="42868" y1="41797" x2="42868" y2="41797"/>
                        <a14:foregroundMark x1="43309" y1="41797" x2="43309" y2="41797"/>
                        <a14:foregroundMark x1="43309" y1="41797" x2="43309" y2="41797"/>
                        <a14:foregroundMark x1="43382" y1="41927" x2="43382" y2="41927"/>
                        <a14:foregroundMark x1="43750" y1="42448" x2="43750" y2="42448"/>
                        <a14:foregroundMark x1="43750" y1="42448" x2="43750" y2="42448"/>
                        <a14:foregroundMark x1="42647" y1="43099" x2="42647" y2="43099"/>
                        <a14:foregroundMark x1="42279" y1="43099" x2="42279" y2="43099"/>
                        <a14:foregroundMark x1="42279" y1="43099" x2="42279" y2="43099"/>
                        <a14:foregroundMark x1="40588" y1="42188" x2="40588" y2="42188"/>
                        <a14:foregroundMark x1="38971" y1="41927" x2="38971" y2="41927"/>
                        <a14:foregroundMark x1="37647" y1="42448" x2="37647" y2="42448"/>
                        <a14:foregroundMark x1="37647" y1="42448" x2="37647" y2="42448"/>
                        <a14:foregroundMark x1="38309" y1="41797" x2="38309" y2="41797"/>
                        <a14:foregroundMark x1="38309" y1="41797" x2="38309" y2="41797"/>
                        <a14:foregroundMark x1="38309" y1="41406" x2="38309" y2="41406"/>
                        <a14:foregroundMark x1="37941" y1="41016" x2="37941" y2="41016"/>
                        <a14:foregroundMark x1="37868" y1="41016" x2="37868" y2="41016"/>
                        <a14:foregroundMark x1="37426" y1="41016" x2="37426" y2="41016"/>
                        <a14:foregroundMark x1="37353" y1="41016" x2="37353" y2="41667"/>
                        <a14:foregroundMark x1="37353" y1="42578" x2="37353" y2="42578"/>
                        <a14:foregroundMark x1="37426" y1="42708" x2="37426" y2="42708"/>
                        <a14:foregroundMark x1="38382" y1="42448" x2="38382" y2="42448"/>
                        <a14:foregroundMark x1="38971" y1="42188" x2="38971" y2="42188"/>
                        <a14:foregroundMark x1="39338" y1="42188" x2="39338" y2="42188"/>
                        <a14:foregroundMark x1="39338" y1="42188" x2="39338" y2="42188"/>
                        <a14:foregroundMark x1="39559" y1="42318" x2="39559" y2="42318"/>
                        <a14:foregroundMark x1="39559" y1="42318" x2="39559" y2="42318"/>
                        <a14:foregroundMark x1="39559" y1="42318" x2="39559" y2="42318"/>
                        <a14:foregroundMark x1="39706" y1="42318" x2="39706" y2="42318"/>
                        <a14:foregroundMark x1="40074" y1="43099" x2="40074" y2="43099"/>
                        <a14:foregroundMark x1="40074" y1="42708" x2="40074" y2="42708"/>
                        <a14:foregroundMark x1="39779" y1="42708" x2="39779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27" t="32648" r="54802" b="49784"/>
          <a:stretch/>
        </p:blipFill>
        <p:spPr bwMode="auto">
          <a:xfrm>
            <a:off x="2204314" y="2665323"/>
            <a:ext cx="1284092" cy="1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13" b="50000" l="73162" r="81691">
                        <a14:foregroundMark x1="74853" y1="43620" x2="74853" y2="43620"/>
                        <a14:foregroundMark x1="76691" y1="42318" x2="76691" y2="42318"/>
                        <a14:foregroundMark x1="76691" y1="42318" x2="76691" y2="42318"/>
                        <a14:foregroundMark x1="75588" y1="41797" x2="75588" y2="41797"/>
                        <a14:foregroundMark x1="75294" y1="41797" x2="75294" y2="41797"/>
                        <a14:foregroundMark x1="74632" y1="41667" x2="74632" y2="41667"/>
                        <a14:foregroundMark x1="74338" y1="41536" x2="74338" y2="41536"/>
                        <a14:foregroundMark x1="77721" y1="42839" x2="77721" y2="42839"/>
                        <a14:foregroundMark x1="77721" y1="42839" x2="77721" y2="42839"/>
                        <a14:foregroundMark x1="79853" y1="43229" x2="79853" y2="43229"/>
                        <a14:foregroundMark x1="79926" y1="43229" x2="79926" y2="43229"/>
                        <a14:foregroundMark x1="80294" y1="42839" x2="80294" y2="42839"/>
                        <a14:foregroundMark x1="80294" y1="42318" x2="80294" y2="42318"/>
                        <a14:foregroundMark x1="80294" y1="41536" x2="80294" y2="41536"/>
                        <a14:foregroundMark x1="80809" y1="42057" x2="80809" y2="42057"/>
                        <a14:foregroundMark x1="81029" y1="42188" x2="81029" y2="42188"/>
                        <a14:foregroundMark x1="75662" y1="42578" x2="75662" y2="42578"/>
                        <a14:foregroundMark x1="75515" y1="43099" x2="75515" y2="43099"/>
                        <a14:foregroundMark x1="75515" y1="43099" x2="75515" y2="43099"/>
                        <a14:foregroundMark x1="75515" y1="43099" x2="75515" y2="43099"/>
                        <a14:foregroundMark x1="75441" y1="42578" x2="75441" y2="42578"/>
                        <a14:foregroundMark x1="74485" y1="42057" x2="74485" y2="42057"/>
                        <a14:foregroundMark x1="74485" y1="42057" x2="74485" y2="42057"/>
                        <a14:foregroundMark x1="77868" y1="43620" x2="77868" y2="43620"/>
                        <a14:foregroundMark x1="77868" y1="43620" x2="77868" y2="43620"/>
                        <a14:foregroundMark x1="80441" y1="43229" x2="80441" y2="43229"/>
                        <a14:foregroundMark x1="80515" y1="43229" x2="80515" y2="43229"/>
                        <a14:foregroundMark x1="79706" y1="40885" x2="79706" y2="40885"/>
                        <a14:foregroundMark x1="79706" y1="40885" x2="79706" y2="40885"/>
                        <a14:foregroundMark x1="79632" y1="40885" x2="79632" y2="40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66" t="32648" r="18077" b="49784"/>
          <a:stretch/>
        </p:blipFill>
        <p:spPr bwMode="auto">
          <a:xfrm>
            <a:off x="2232322" y="4267491"/>
            <a:ext cx="1256084" cy="136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35185" y="321034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5185" y="472300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39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6973475" y="858589"/>
            <a:ext cx="2821702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24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1D50D2C-7CF9-4DDE-A0F4-CDE8F3F003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03" y="985140"/>
            <a:ext cx="5650012" cy="5869073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22" b="49609" l="54412" r="63824">
                        <a14:foregroundMark x1="57574" y1="40885" x2="55662" y2="41146"/>
                        <a14:foregroundMark x1="57206" y1="41146" x2="57206" y2="41146"/>
                        <a14:foregroundMark x1="57647" y1="42708" x2="57647" y2="42708"/>
                        <a14:foregroundMark x1="57647" y1="43099" x2="57647" y2="43099"/>
                        <a14:foregroundMark x1="57574" y1="43099" x2="57574" y2="43099"/>
                        <a14:foregroundMark x1="56765" y1="42969" x2="56765" y2="42969"/>
                        <a14:foregroundMark x1="56765" y1="42969" x2="56765" y2="42969"/>
                        <a14:foregroundMark x1="56765" y1="42969" x2="56765" y2="42969"/>
                        <a14:foregroundMark x1="57206" y1="42318" x2="57206" y2="42318"/>
                        <a14:foregroundMark x1="57059" y1="41797" x2="57721" y2="41927"/>
                        <a14:foregroundMark x1="59044" y1="42057" x2="59044" y2="42057"/>
                        <a14:foregroundMark x1="59338" y1="42057" x2="59706" y2="42057"/>
                        <a14:foregroundMark x1="59853" y1="42057" x2="59853" y2="42057"/>
                        <a14:foregroundMark x1="60147" y1="42057" x2="60147" y2="42057"/>
                        <a14:foregroundMark x1="61618" y1="42057" x2="61618" y2="42057"/>
                        <a14:foregroundMark x1="61838" y1="42057" x2="61838" y2="42057"/>
                        <a14:foregroundMark x1="62059" y1="42057" x2="62059" y2="42057"/>
                        <a14:foregroundMark x1="62059" y1="42057" x2="62059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32648" r="36637" b="49784"/>
          <a:stretch/>
        </p:blipFill>
        <p:spPr bwMode="auto">
          <a:xfrm>
            <a:off x="7745192" y="3502727"/>
            <a:ext cx="807137" cy="88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43" b="50130" l="36471" r="45515">
                        <a14:foregroundMark x1="38529" y1="43099" x2="38529" y2="43099"/>
                        <a14:foregroundMark x1="37868" y1="42188" x2="37868" y2="42188"/>
                        <a14:foregroundMark x1="38309" y1="41797" x2="38309" y2="41797"/>
                        <a14:foregroundMark x1="39706" y1="42188" x2="39706" y2="42188"/>
                        <a14:foregroundMark x1="40368" y1="42188" x2="40368" y2="42188"/>
                        <a14:foregroundMark x1="41618" y1="42188" x2="41618" y2="42188"/>
                        <a14:foregroundMark x1="41618" y1="42188" x2="41618" y2="42188"/>
                        <a14:foregroundMark x1="40515" y1="41797" x2="40515" y2="41797"/>
                        <a14:foregroundMark x1="42500" y1="41797" x2="42500" y2="41797"/>
                        <a14:foregroundMark x1="42868" y1="41797" x2="42868" y2="41797"/>
                        <a14:foregroundMark x1="42868" y1="41797" x2="42868" y2="41797"/>
                        <a14:foregroundMark x1="43309" y1="41797" x2="43309" y2="41797"/>
                        <a14:foregroundMark x1="43309" y1="41797" x2="43309" y2="41797"/>
                        <a14:foregroundMark x1="43382" y1="41927" x2="43382" y2="41927"/>
                        <a14:foregroundMark x1="43750" y1="42448" x2="43750" y2="42448"/>
                        <a14:foregroundMark x1="43750" y1="42448" x2="43750" y2="42448"/>
                        <a14:foregroundMark x1="42647" y1="43099" x2="42647" y2="43099"/>
                        <a14:foregroundMark x1="42279" y1="43099" x2="42279" y2="43099"/>
                        <a14:foregroundMark x1="42279" y1="43099" x2="42279" y2="43099"/>
                        <a14:foregroundMark x1="40588" y1="42188" x2="40588" y2="42188"/>
                        <a14:foregroundMark x1="38971" y1="41927" x2="38971" y2="41927"/>
                        <a14:foregroundMark x1="37647" y1="42448" x2="37647" y2="42448"/>
                        <a14:foregroundMark x1="37647" y1="42448" x2="37647" y2="42448"/>
                        <a14:foregroundMark x1="38309" y1="41797" x2="38309" y2="41797"/>
                        <a14:foregroundMark x1="38309" y1="41797" x2="38309" y2="41797"/>
                        <a14:foregroundMark x1="38309" y1="41406" x2="38309" y2="41406"/>
                        <a14:foregroundMark x1="37941" y1="41016" x2="37941" y2="41016"/>
                        <a14:foregroundMark x1="37868" y1="41016" x2="37868" y2="41016"/>
                        <a14:foregroundMark x1="37426" y1="41016" x2="37426" y2="41016"/>
                        <a14:foregroundMark x1="37353" y1="41016" x2="37353" y2="41667"/>
                        <a14:foregroundMark x1="37353" y1="42578" x2="37353" y2="42578"/>
                        <a14:foregroundMark x1="37426" y1="42708" x2="37426" y2="42708"/>
                        <a14:foregroundMark x1="38382" y1="42448" x2="38382" y2="42448"/>
                        <a14:foregroundMark x1="38971" y1="42188" x2="38971" y2="42188"/>
                        <a14:foregroundMark x1="39338" y1="42188" x2="39338" y2="42188"/>
                        <a14:foregroundMark x1="39338" y1="42188" x2="39338" y2="42188"/>
                        <a14:foregroundMark x1="39559" y1="42318" x2="39559" y2="42318"/>
                        <a14:foregroundMark x1="39559" y1="42318" x2="39559" y2="42318"/>
                        <a14:foregroundMark x1="39559" y1="42318" x2="39559" y2="42318"/>
                        <a14:foregroundMark x1="39706" y1="42318" x2="39706" y2="42318"/>
                        <a14:foregroundMark x1="40074" y1="43099" x2="40074" y2="43099"/>
                        <a14:foregroundMark x1="40074" y1="42708" x2="40074" y2="42708"/>
                        <a14:foregroundMark x1="39779" y1="42708" x2="39779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27" t="32648" r="54802" b="49784"/>
          <a:stretch/>
        </p:blipFill>
        <p:spPr bwMode="auto">
          <a:xfrm>
            <a:off x="9404588" y="2999576"/>
            <a:ext cx="716565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13" b="50000" l="73162" r="81691">
                        <a14:foregroundMark x1="74853" y1="43620" x2="74853" y2="43620"/>
                        <a14:foregroundMark x1="76691" y1="42318" x2="76691" y2="42318"/>
                        <a14:foregroundMark x1="76691" y1="42318" x2="76691" y2="42318"/>
                        <a14:foregroundMark x1="75588" y1="41797" x2="75588" y2="41797"/>
                        <a14:foregroundMark x1="75294" y1="41797" x2="75294" y2="41797"/>
                        <a14:foregroundMark x1="74632" y1="41667" x2="74632" y2="41667"/>
                        <a14:foregroundMark x1="74338" y1="41536" x2="74338" y2="41536"/>
                        <a14:foregroundMark x1="77721" y1="42839" x2="77721" y2="42839"/>
                        <a14:foregroundMark x1="77721" y1="42839" x2="77721" y2="42839"/>
                        <a14:foregroundMark x1="79853" y1="43229" x2="79853" y2="43229"/>
                        <a14:foregroundMark x1="79926" y1="43229" x2="79926" y2="43229"/>
                        <a14:foregroundMark x1="80294" y1="42839" x2="80294" y2="42839"/>
                        <a14:foregroundMark x1="80294" y1="42318" x2="80294" y2="42318"/>
                        <a14:foregroundMark x1="80294" y1="41536" x2="80294" y2="41536"/>
                        <a14:foregroundMark x1="80809" y1="42057" x2="80809" y2="42057"/>
                        <a14:foregroundMark x1="81029" y1="42188" x2="81029" y2="42188"/>
                        <a14:foregroundMark x1="75662" y1="42578" x2="75662" y2="42578"/>
                        <a14:foregroundMark x1="75515" y1="43099" x2="75515" y2="43099"/>
                        <a14:foregroundMark x1="75515" y1="43099" x2="75515" y2="43099"/>
                        <a14:foregroundMark x1="75515" y1="43099" x2="75515" y2="43099"/>
                        <a14:foregroundMark x1="75441" y1="42578" x2="75441" y2="42578"/>
                        <a14:foregroundMark x1="74485" y1="42057" x2="74485" y2="42057"/>
                        <a14:foregroundMark x1="74485" y1="42057" x2="74485" y2="42057"/>
                        <a14:foregroundMark x1="77868" y1="43620" x2="77868" y2="43620"/>
                        <a14:foregroundMark x1="77868" y1="43620" x2="77868" y2="43620"/>
                        <a14:foregroundMark x1="80441" y1="43229" x2="80441" y2="43229"/>
                        <a14:foregroundMark x1="80515" y1="43229" x2="80515" y2="43229"/>
                        <a14:foregroundMark x1="79706" y1="40885" x2="79706" y2="40885"/>
                        <a14:foregroundMark x1="79706" y1="40885" x2="79706" y2="40885"/>
                        <a14:foregroundMark x1="79632" y1="40885" x2="79632" y2="40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66" t="32648" r="18077" b="49784"/>
          <a:stretch/>
        </p:blipFill>
        <p:spPr bwMode="auto">
          <a:xfrm>
            <a:off x="10980906" y="3383311"/>
            <a:ext cx="844510" cy="91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745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8" grpId="0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43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Số ?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39" y="787560"/>
            <a:ext cx="3664752" cy="2620212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7" y="3595630"/>
            <a:ext cx="3664752" cy="26202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30992" y="1770092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30 -         = 20</a:t>
            </a: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5" y="827947"/>
            <a:ext cx="3664752" cy="26202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42640" y="1805279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a) 10 +        = 20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26742" y="1875257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2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10" y="3509326"/>
            <a:ext cx="3664752" cy="26202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42640" y="4688897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c) 50 +       = 70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30993" y="4707137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d) 80 -        = 40</a:t>
            </a:r>
          </a:p>
        </p:txBody>
      </p:sp>
      <p:sp>
        <p:nvSpPr>
          <p:cNvPr id="36" name="Rectangle: Rounded Corners 62">
            <a:extLst>
              <a:ext uri="{FF2B5EF4-FFF2-40B4-BE49-F238E27FC236}">
                <a16:creationId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2712397" y="1849462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62">
            <a:extLst>
              <a:ext uri="{FF2B5EF4-FFF2-40B4-BE49-F238E27FC236}">
                <a16:creationId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7542205" y="1812391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62">
            <a:extLst>
              <a:ext uri="{FF2B5EF4-FFF2-40B4-BE49-F238E27FC236}">
                <a16:creationId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7447320" y="476509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62">
            <a:extLst>
              <a:ext uri="{FF2B5EF4-FFF2-40B4-BE49-F238E27FC236}">
                <a16:creationId xmlns:a16="http://schemas.microsoft.com/office/drawing/2014/main" id="{5F1D4770-96F7-4BD4-AFEB-7EBA0823CCFD}"/>
              </a:ext>
            </a:extLst>
          </p:cNvPr>
          <p:cNvSpPr/>
          <p:nvPr/>
        </p:nvSpPr>
        <p:spPr>
          <a:xfrm>
            <a:off x="2716325" y="472723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22814" y="4754798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08663" y="1846291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408663" y="4795826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pic>
        <p:nvPicPr>
          <p:cNvPr id="4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59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21" grpId="0"/>
      <p:bldP spid="24" grpId="0" animBg="1"/>
      <p:bldP spid="26" grpId="0"/>
      <p:bldP spid="28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3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404404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Tính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5864" y="1252339"/>
            <a:ext cx="299312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 + 18 – 45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9074" y="3309565"/>
            <a:ext cx="2973891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76 – 56 + 27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6062" y="1299367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68 – 45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     23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4697" y="3346632"/>
            <a:ext cx="1917513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20 + 27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    47</a:t>
            </a:r>
          </a:p>
        </p:txBody>
      </p:sp>
      <p:grpSp>
        <p:nvGrpSpPr>
          <p:cNvPr id="11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6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3268" y="1866480"/>
            <a:ext cx="2448732" cy="4925179"/>
          </a:xfrm>
          <a:prstGeom prst="rect">
            <a:avLst/>
          </a:prstGeom>
        </p:spPr>
      </p:pic>
      <p:pic>
        <p:nvPicPr>
          <p:cNvPr id="17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193836" y="4706556"/>
            <a:ext cx="7085352" cy="20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39673" y="353996"/>
            <a:ext cx="936274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809376" y="256797"/>
            <a:ext cx="12093856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 rạp xiếc có 96 ghế, trong đó 62 ghế đã có khán giả ngồi. Hỏi trong rạp xiếc còn bao nhiêu ghế trống?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474324" y="847077"/>
            <a:ext cx="1844505" cy="6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7335755" y="890278"/>
            <a:ext cx="4340905" cy="11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194465" y="1595708"/>
            <a:ext cx="239815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Tóm tắt: 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920885" y="1355375"/>
            <a:ext cx="854660" cy="99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082142" y="1340794"/>
            <a:ext cx="554824" cy="99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5681703" y="1336388"/>
            <a:ext cx="4815148" cy="221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05794" y="2143017"/>
            <a:ext cx="571239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                  : 96 ghế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3725124" y="4293355"/>
            <a:ext cx="239815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20906" y="2624731"/>
            <a:ext cx="571239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 ngồi          : 62 ghế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480279" y="3109814"/>
            <a:ext cx="672371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Trong rạp xiếc: ..........ghế trống?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4" t="22406" r="23286" b="25236"/>
          <a:stretch/>
        </p:blipFill>
        <p:spPr bwMode="auto">
          <a:xfrm>
            <a:off x="7860699" y="1601190"/>
            <a:ext cx="4094391" cy="31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21937" y="4893767"/>
            <a:ext cx="7699747" cy="17630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 rạp xiếc còn số ghế trống là:</a:t>
            </a: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96 – 62 = 34 ( ghế) </a:t>
            </a: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Đáp số: 34 ghế trống</a:t>
            </a:r>
          </a:p>
          <a:p>
            <a:pPr algn="ctr"/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4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0" t="28538" r="14362" b="35731"/>
          <a:stretch/>
        </p:blipFill>
        <p:spPr bwMode="auto">
          <a:xfrm>
            <a:off x="1059722" y="1499648"/>
            <a:ext cx="8712679" cy="261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5</a:t>
            </a:r>
            <a:endParaRPr lang="zh-CN" altLang="en-US" sz="43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Số ?</a:t>
            </a:r>
          </a:p>
        </p:txBody>
      </p:sp>
      <p:sp>
        <p:nvSpPr>
          <p:cNvPr id="2" name="Explosion 1 1"/>
          <p:cNvSpPr/>
          <p:nvPr/>
        </p:nvSpPr>
        <p:spPr>
          <a:xfrm>
            <a:off x="7938737" y="2669232"/>
            <a:ext cx="871155" cy="702121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Pony"/>
              </a:rPr>
              <a:t>59</a:t>
            </a:r>
          </a:p>
        </p:txBody>
      </p:sp>
      <p:grpSp>
        <p:nvGrpSpPr>
          <p:cNvPr id="6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3596" y="2030135"/>
            <a:ext cx="2448732" cy="4925179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193836" y="4706556"/>
            <a:ext cx="7085352" cy="20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3924209-8950-4E21-B8D4-E923979C262F}"/>
</file>

<file path=customXml/itemProps2.xml><?xml version="1.0" encoding="utf-8"?>
<ds:datastoreItem xmlns:ds="http://schemas.openxmlformats.org/officeDocument/2006/customXml" ds:itemID="{B0F76139-796D-4827-A7C4-2E18D981DAE0}"/>
</file>

<file path=customXml/itemProps3.xml><?xml version="1.0" encoding="utf-8"?>
<ds:datastoreItem xmlns:ds="http://schemas.openxmlformats.org/officeDocument/2006/customXml" ds:itemID="{3EBD6690-F977-4919-BD92-A66F211CE88C}"/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215</Words>
  <Application>Microsoft Office PowerPoint</Application>
  <PresentationFormat>Widescreen</PresentationFormat>
  <Paragraphs>51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iCiel Crocante</vt:lpstr>
      <vt:lpstr>iCiel Pony</vt:lpstr>
      <vt:lpstr>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Hoàng Linh</cp:lastModifiedBy>
  <cp:revision>81</cp:revision>
  <dcterms:created xsi:type="dcterms:W3CDTF">2021-05-23T15:59:21Z</dcterms:created>
  <dcterms:modified xsi:type="dcterms:W3CDTF">2023-02-12T11:44:25Z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