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av" ContentType="audio/x-wav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4" r:id="rId2"/>
    <p:sldId id="262" r:id="rId3"/>
    <p:sldId id="256" r:id="rId4"/>
    <p:sldId id="306" r:id="rId5"/>
    <p:sldId id="257" r:id="rId6"/>
    <p:sldId id="307" r:id="rId7"/>
    <p:sldId id="258" r:id="rId8"/>
    <p:sldId id="308" r:id="rId9"/>
    <p:sldId id="259" r:id="rId10"/>
    <p:sldId id="312" r:id="rId11"/>
    <p:sldId id="311" r:id="rId12"/>
    <p:sldId id="309" r:id="rId13"/>
    <p:sldId id="260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B076A"/>
    <a:srgbClr val="33CC33"/>
    <a:srgbClr val="CCFF99"/>
    <a:srgbClr val="253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3842" autoAdjust="0"/>
  </p:normalViewPr>
  <p:slideViewPr>
    <p:cSldViewPr snapToGrid="0">
      <p:cViewPr>
        <p:scale>
          <a:sx n="70" d="100"/>
          <a:sy n="70" d="100"/>
        </p:scale>
        <p:origin x="38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F6569-8456-4F46-B3D6-D3705E96037D}" type="datetimeFigureOut">
              <a:rPr lang="en-US" smtClean="0"/>
              <a:pPr/>
              <a:t>12-Feb-23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112EF-B7D2-4F47-9ACD-524573F34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12-Feb-23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12-Feb-23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12-Feb-23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pPr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.gif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4.jpe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gif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6.gi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.gif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05">
            <a:extLst>
              <a:ext uri="{FF2B5EF4-FFF2-40B4-BE49-F238E27FC236}">
                <a16:creationId xmlns:a16="http://schemas.microsoft.com/office/drawing/2014/main" id="{9D7FA770-DBCE-4BC9-93AF-7A3706108A4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2BFFAB76-A057-4D05-8DFD-79FCFB871472}"/>
              </a:ext>
            </a:extLst>
          </p:cNvPr>
          <p:cNvGrpSpPr/>
          <p:nvPr/>
        </p:nvGrpSpPr>
        <p:grpSpPr>
          <a:xfrm>
            <a:off x="1134116" y="4671818"/>
            <a:ext cx="9535155" cy="3029216"/>
            <a:chOff x="1685647" y="3197027"/>
            <a:chExt cx="8577897" cy="3167382"/>
          </a:xfrm>
        </p:grpSpPr>
        <p:sp>
          <p:nvSpPr>
            <p:cNvPr id="8" name="梯形 1037">
              <a:extLst>
                <a:ext uri="{FF2B5EF4-FFF2-40B4-BE49-F238E27FC236}">
                  <a16:creationId xmlns:a16="http://schemas.microsoft.com/office/drawing/2014/main" id="{21CFBF28-2AD3-46D3-9E61-86965B0D78FE}"/>
                </a:ext>
              </a:extLst>
            </p:cNvPr>
            <p:cNvSpPr/>
            <p:nvPr/>
          </p:nvSpPr>
          <p:spPr>
            <a:xfrm>
              <a:off x="1685647" y="4670719"/>
              <a:ext cx="8577897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9" name="Group 26">
              <a:extLst>
                <a:ext uri="{FF2B5EF4-FFF2-40B4-BE49-F238E27FC236}">
                  <a16:creationId xmlns:a16="http://schemas.microsoft.com/office/drawing/2014/main" id="{AA3FB04E-182F-45E7-9200-1FBA8E6BD84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10" name="Freeform 27">
                <a:extLst>
                  <a:ext uri="{FF2B5EF4-FFF2-40B4-BE49-F238E27FC236}">
                    <a16:creationId xmlns:a16="http://schemas.microsoft.com/office/drawing/2014/main" id="{838954AA-1215-41EA-9ABF-BE0C7F6AB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Freeform 28">
                <a:extLst>
                  <a:ext uri="{FF2B5EF4-FFF2-40B4-BE49-F238E27FC236}">
                    <a16:creationId xmlns:a16="http://schemas.microsoft.com/office/drawing/2014/main" id="{F2DC2511-662D-4353-9F83-FF2E5C637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Freeform 29">
                <a:extLst>
                  <a:ext uri="{FF2B5EF4-FFF2-40B4-BE49-F238E27FC236}">
                    <a16:creationId xmlns:a16="http://schemas.microsoft.com/office/drawing/2014/main" id="{C8504610-9475-457E-B063-7CB5F64B8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Freeform 30">
                <a:extLst>
                  <a:ext uri="{FF2B5EF4-FFF2-40B4-BE49-F238E27FC236}">
                    <a16:creationId xmlns:a16="http://schemas.microsoft.com/office/drawing/2014/main" id="{3B9BE4E5-8E11-4692-B238-D1F6B1200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Freeform 31">
                <a:extLst>
                  <a:ext uri="{FF2B5EF4-FFF2-40B4-BE49-F238E27FC236}">
                    <a16:creationId xmlns:a16="http://schemas.microsoft.com/office/drawing/2014/main" id="{F771DBC6-4082-4B7B-B5AF-51859AA89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" name="Freeform 32">
                <a:extLst>
                  <a:ext uri="{FF2B5EF4-FFF2-40B4-BE49-F238E27FC236}">
                    <a16:creationId xmlns:a16="http://schemas.microsoft.com/office/drawing/2014/main" id="{A65B4748-1001-4717-BE66-72D45C540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Freeform 33">
                <a:extLst>
                  <a:ext uri="{FF2B5EF4-FFF2-40B4-BE49-F238E27FC236}">
                    <a16:creationId xmlns:a16="http://schemas.microsoft.com/office/drawing/2014/main" id="{6BFB041C-5342-42F5-9B46-D8E78E592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id="{BBC092DA-36F0-4139-9A59-A297E0FC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id="{334857E4-A064-4559-A568-50526BF9D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id="{48A8B663-5B55-42DF-86E5-8695FA907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E47DE26B-A0F4-4ABD-BE67-4DFD4A6C7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071DE525-6B41-4596-B8A1-C7999C4C5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6F0F9504-894B-4C08-94C3-A4CC8DD8F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4245B78E-D035-4A11-9CA7-99E6781CF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id="{EEA9CD35-D0B7-4E4E-A3EC-3E3FE2681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Freeform 42">
                <a:extLst>
                  <a:ext uri="{FF2B5EF4-FFF2-40B4-BE49-F238E27FC236}">
                    <a16:creationId xmlns:a16="http://schemas.microsoft.com/office/drawing/2014/main" id="{1B019C15-D154-4E6A-AB74-2FEAB1C2E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Freeform 43">
                <a:extLst>
                  <a:ext uri="{FF2B5EF4-FFF2-40B4-BE49-F238E27FC236}">
                    <a16:creationId xmlns:a16="http://schemas.microsoft.com/office/drawing/2014/main" id="{42027758-FF67-4A9F-BC11-378E3BE7D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Freeform 44">
                <a:extLst>
                  <a:ext uri="{FF2B5EF4-FFF2-40B4-BE49-F238E27FC236}">
                    <a16:creationId xmlns:a16="http://schemas.microsoft.com/office/drawing/2014/main" id="{9EE3786F-F447-4F7D-9208-2018603A6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Freeform 45">
                <a:extLst>
                  <a:ext uri="{FF2B5EF4-FFF2-40B4-BE49-F238E27FC236}">
                    <a16:creationId xmlns:a16="http://schemas.microsoft.com/office/drawing/2014/main" id="{A658A3AD-433A-4827-837F-405FA4033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6012602-9C91-405E-9874-69924B3232CC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A5357C4B-8874-48E9-B598-063E1F9AD1FD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271" name="Freeform 11">
                <a:extLst>
                  <a:ext uri="{FF2B5EF4-FFF2-40B4-BE49-F238E27FC236}">
                    <a16:creationId xmlns:a16="http://schemas.microsoft.com/office/drawing/2014/main" id="{933F23AF-272A-4F13-A795-729B36BD2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2">
                <a:extLst>
                  <a:ext uri="{FF2B5EF4-FFF2-40B4-BE49-F238E27FC236}">
                    <a16:creationId xmlns:a16="http://schemas.microsoft.com/office/drawing/2014/main" id="{D9A8355B-42C9-4624-AB89-3C4CAB2E0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3">
                <a:extLst>
                  <a:ext uri="{FF2B5EF4-FFF2-40B4-BE49-F238E27FC236}">
                    <a16:creationId xmlns:a16="http://schemas.microsoft.com/office/drawing/2014/main" id="{691C51EB-5DB3-4A8D-8ED4-3FFA9887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4">
                <a:extLst>
                  <a:ext uri="{FF2B5EF4-FFF2-40B4-BE49-F238E27FC236}">
                    <a16:creationId xmlns:a16="http://schemas.microsoft.com/office/drawing/2014/main" id="{D0EBD83B-15CC-42AE-99C1-A9ADB8F90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5">
                <a:extLst>
                  <a:ext uri="{FF2B5EF4-FFF2-40B4-BE49-F238E27FC236}">
                    <a16:creationId xmlns:a16="http://schemas.microsoft.com/office/drawing/2014/main" id="{0FD63900-3D93-4BF6-A8BA-343D32AC0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">
                <a:extLst>
                  <a:ext uri="{FF2B5EF4-FFF2-40B4-BE49-F238E27FC236}">
                    <a16:creationId xmlns:a16="http://schemas.microsoft.com/office/drawing/2014/main" id="{AC239944-FB23-4351-BEE2-BD05465A6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5">
                <a:extLst>
                  <a:ext uri="{FF2B5EF4-FFF2-40B4-BE49-F238E27FC236}">
                    <a16:creationId xmlns:a16="http://schemas.microsoft.com/office/drawing/2014/main" id="{3918FACE-AE34-4493-8C8F-FB9A3FF1A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6">
                <a:extLst>
                  <a:ext uri="{FF2B5EF4-FFF2-40B4-BE49-F238E27FC236}">
                    <a16:creationId xmlns:a16="http://schemas.microsoft.com/office/drawing/2014/main" id="{ABC5F965-FA7A-4CCE-AB9E-BC6ECEE7E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7">
                <a:extLst>
                  <a:ext uri="{FF2B5EF4-FFF2-40B4-BE49-F238E27FC236}">
                    <a16:creationId xmlns:a16="http://schemas.microsoft.com/office/drawing/2014/main" id="{738B155B-BDCB-4247-A9C0-103B07714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8">
                <a:extLst>
                  <a:ext uri="{FF2B5EF4-FFF2-40B4-BE49-F238E27FC236}">
                    <a16:creationId xmlns:a16="http://schemas.microsoft.com/office/drawing/2014/main" id="{8FD2EC37-7B7B-40BA-A7E1-30E1CA55F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9">
                <a:extLst>
                  <a:ext uri="{FF2B5EF4-FFF2-40B4-BE49-F238E27FC236}">
                    <a16:creationId xmlns:a16="http://schemas.microsoft.com/office/drawing/2014/main" id="{CC8EE262-0937-45F9-8D6D-99F77E9B3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6DC8185A-84F4-4C40-BB3F-06BA9B080412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260" name="Freeform 23">
                <a:extLst>
                  <a:ext uri="{FF2B5EF4-FFF2-40B4-BE49-F238E27FC236}">
                    <a16:creationId xmlns:a16="http://schemas.microsoft.com/office/drawing/2014/main" id="{738E4CAC-2B6A-4E68-B49E-8C7613978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4">
                <a:extLst>
                  <a:ext uri="{FF2B5EF4-FFF2-40B4-BE49-F238E27FC236}">
                    <a16:creationId xmlns:a16="http://schemas.microsoft.com/office/drawing/2014/main" id="{30E137DF-4964-4426-B58F-A8F5D07E7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5">
                <a:extLst>
                  <a:ext uri="{FF2B5EF4-FFF2-40B4-BE49-F238E27FC236}">
                    <a16:creationId xmlns:a16="http://schemas.microsoft.com/office/drawing/2014/main" id="{EF45C847-9E88-4D94-B3F8-A44781BAD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6">
                <a:extLst>
                  <a:ext uri="{FF2B5EF4-FFF2-40B4-BE49-F238E27FC236}">
                    <a16:creationId xmlns:a16="http://schemas.microsoft.com/office/drawing/2014/main" id="{0DE25E53-C30C-4562-98F5-CCC8807B0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7">
                <a:extLst>
                  <a:ext uri="{FF2B5EF4-FFF2-40B4-BE49-F238E27FC236}">
                    <a16:creationId xmlns:a16="http://schemas.microsoft.com/office/drawing/2014/main" id="{3243741B-D220-4B08-B450-93F0F538B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8">
                <a:extLst>
                  <a:ext uri="{FF2B5EF4-FFF2-40B4-BE49-F238E27FC236}">
                    <a16:creationId xmlns:a16="http://schemas.microsoft.com/office/drawing/2014/main" id="{E1B7C1A2-D9E2-4A38-95BE-FACFAEE53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40">
                <a:extLst>
                  <a:ext uri="{FF2B5EF4-FFF2-40B4-BE49-F238E27FC236}">
                    <a16:creationId xmlns:a16="http://schemas.microsoft.com/office/drawing/2014/main" id="{7335C638-A3F1-4DB6-8304-55A5E8F38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41">
                <a:extLst>
                  <a:ext uri="{FF2B5EF4-FFF2-40B4-BE49-F238E27FC236}">
                    <a16:creationId xmlns:a16="http://schemas.microsoft.com/office/drawing/2014/main" id="{539EE5ED-6461-4578-A2E6-4D0FD6EFB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42">
                <a:extLst>
                  <a:ext uri="{FF2B5EF4-FFF2-40B4-BE49-F238E27FC236}">
                    <a16:creationId xmlns:a16="http://schemas.microsoft.com/office/drawing/2014/main" id="{ACA2D8C3-FE3B-4972-8F0E-F8D4A2967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43">
                <a:extLst>
                  <a:ext uri="{FF2B5EF4-FFF2-40B4-BE49-F238E27FC236}">
                    <a16:creationId xmlns:a16="http://schemas.microsoft.com/office/drawing/2014/main" id="{B4B61430-8AD8-4B22-99E1-BAF871FCB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44">
                <a:extLst>
                  <a:ext uri="{FF2B5EF4-FFF2-40B4-BE49-F238E27FC236}">
                    <a16:creationId xmlns:a16="http://schemas.microsoft.com/office/drawing/2014/main" id="{E87331E9-10BF-4C12-BA78-D7207C171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Group 7">
              <a:extLst>
                <a:ext uri="{FF2B5EF4-FFF2-40B4-BE49-F238E27FC236}">
                  <a16:creationId xmlns:a16="http://schemas.microsoft.com/office/drawing/2014/main" id="{6D3C34AA-961C-46D8-8509-4B00106A1F50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249" name="Freeform 17">
                <a:extLst>
                  <a:ext uri="{FF2B5EF4-FFF2-40B4-BE49-F238E27FC236}">
                    <a16:creationId xmlns:a16="http://schemas.microsoft.com/office/drawing/2014/main" id="{B9603F09-3CBA-4716-AF64-F0CEEA448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8">
                <a:extLst>
                  <a:ext uri="{FF2B5EF4-FFF2-40B4-BE49-F238E27FC236}">
                    <a16:creationId xmlns:a16="http://schemas.microsoft.com/office/drawing/2014/main" id="{81A6FCAD-F361-4691-970A-2B9A6AD00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9">
                <a:extLst>
                  <a:ext uri="{FF2B5EF4-FFF2-40B4-BE49-F238E27FC236}">
                    <a16:creationId xmlns:a16="http://schemas.microsoft.com/office/drawing/2014/main" id="{0BC61B4D-16C7-4AB4-86A8-697229838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0">
                <a:extLst>
                  <a:ext uri="{FF2B5EF4-FFF2-40B4-BE49-F238E27FC236}">
                    <a16:creationId xmlns:a16="http://schemas.microsoft.com/office/drawing/2014/main" id="{2B81A447-E85E-4C6B-B057-AA30B89D3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1">
                <a:extLst>
                  <a:ext uri="{FF2B5EF4-FFF2-40B4-BE49-F238E27FC236}">
                    <a16:creationId xmlns:a16="http://schemas.microsoft.com/office/drawing/2014/main" id="{465D4830-8A96-475B-B742-4882A01D8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">
                <a:extLst>
                  <a:ext uri="{FF2B5EF4-FFF2-40B4-BE49-F238E27FC236}">
                    <a16:creationId xmlns:a16="http://schemas.microsoft.com/office/drawing/2014/main" id="{AD1187A9-657A-4ED8-84B6-63C60BA17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45">
                <a:extLst>
                  <a:ext uri="{FF2B5EF4-FFF2-40B4-BE49-F238E27FC236}">
                    <a16:creationId xmlns:a16="http://schemas.microsoft.com/office/drawing/2014/main" id="{415DD53F-8FD5-4927-989E-C49521B7D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46">
                <a:extLst>
                  <a:ext uri="{FF2B5EF4-FFF2-40B4-BE49-F238E27FC236}">
                    <a16:creationId xmlns:a16="http://schemas.microsoft.com/office/drawing/2014/main" id="{89907235-C472-468A-ACD0-CB2E576C2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47">
                <a:extLst>
                  <a:ext uri="{FF2B5EF4-FFF2-40B4-BE49-F238E27FC236}">
                    <a16:creationId xmlns:a16="http://schemas.microsoft.com/office/drawing/2014/main" id="{8F52C599-AF06-4E44-9CAA-A14B23D33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48">
                <a:extLst>
                  <a:ext uri="{FF2B5EF4-FFF2-40B4-BE49-F238E27FC236}">
                    <a16:creationId xmlns:a16="http://schemas.microsoft.com/office/drawing/2014/main" id="{D87902D0-D7C4-4E58-A5E6-D98FD20BD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49">
                <a:extLst>
                  <a:ext uri="{FF2B5EF4-FFF2-40B4-BE49-F238E27FC236}">
                    <a16:creationId xmlns:a16="http://schemas.microsoft.com/office/drawing/2014/main" id="{62C20789-45AE-45F1-AE21-7B047F4B4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5">
              <a:extLst>
                <a:ext uri="{FF2B5EF4-FFF2-40B4-BE49-F238E27FC236}">
                  <a16:creationId xmlns:a16="http://schemas.microsoft.com/office/drawing/2014/main" id="{5D4E4F37-6847-4F88-87CA-B406CFEE3BB1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238" name="Freeform 29">
                <a:extLst>
                  <a:ext uri="{FF2B5EF4-FFF2-40B4-BE49-F238E27FC236}">
                    <a16:creationId xmlns:a16="http://schemas.microsoft.com/office/drawing/2014/main" id="{446F6E92-3C22-4A04-A688-E88AC7D6F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30">
                <a:extLst>
                  <a:ext uri="{FF2B5EF4-FFF2-40B4-BE49-F238E27FC236}">
                    <a16:creationId xmlns:a16="http://schemas.microsoft.com/office/drawing/2014/main" id="{D4D697BB-72BF-4D3E-ABB2-533040FC2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31">
                <a:extLst>
                  <a:ext uri="{FF2B5EF4-FFF2-40B4-BE49-F238E27FC236}">
                    <a16:creationId xmlns:a16="http://schemas.microsoft.com/office/drawing/2014/main" id="{D1EC6F41-BDAE-40FC-9FB8-F6C4209EE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32">
                <a:extLst>
                  <a:ext uri="{FF2B5EF4-FFF2-40B4-BE49-F238E27FC236}">
                    <a16:creationId xmlns:a16="http://schemas.microsoft.com/office/drawing/2014/main" id="{125B0F25-1F4C-4267-AD72-FAB8CF388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33">
                <a:extLst>
                  <a:ext uri="{FF2B5EF4-FFF2-40B4-BE49-F238E27FC236}">
                    <a16:creationId xmlns:a16="http://schemas.microsoft.com/office/drawing/2014/main" id="{34FD5107-9B40-4229-94C5-08F673677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34">
                <a:extLst>
                  <a:ext uri="{FF2B5EF4-FFF2-40B4-BE49-F238E27FC236}">
                    <a16:creationId xmlns:a16="http://schemas.microsoft.com/office/drawing/2014/main" id="{E349F618-CABA-4C52-A418-708AF97B0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50">
                <a:extLst>
                  <a:ext uri="{FF2B5EF4-FFF2-40B4-BE49-F238E27FC236}">
                    <a16:creationId xmlns:a16="http://schemas.microsoft.com/office/drawing/2014/main" id="{3794198E-8489-4CB6-924E-BC1557D92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51">
                <a:extLst>
                  <a:ext uri="{FF2B5EF4-FFF2-40B4-BE49-F238E27FC236}">
                    <a16:creationId xmlns:a16="http://schemas.microsoft.com/office/drawing/2014/main" id="{B0CF25EE-3A2B-4986-8C45-E76052F17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2">
                <a:extLst>
                  <a:ext uri="{FF2B5EF4-FFF2-40B4-BE49-F238E27FC236}">
                    <a16:creationId xmlns:a16="http://schemas.microsoft.com/office/drawing/2014/main" id="{7F072581-9B5C-4AA8-89D2-1EB92ED42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3">
                <a:extLst>
                  <a:ext uri="{FF2B5EF4-FFF2-40B4-BE49-F238E27FC236}">
                    <a16:creationId xmlns:a16="http://schemas.microsoft.com/office/drawing/2014/main" id="{969A2D94-5B8E-4428-B808-A07297C96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4">
                <a:extLst>
                  <a:ext uri="{FF2B5EF4-FFF2-40B4-BE49-F238E27FC236}">
                    <a16:creationId xmlns:a16="http://schemas.microsoft.com/office/drawing/2014/main" id="{978BA958-603B-4427-ABF0-C380A17D6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6">
              <a:extLst>
                <a:ext uri="{FF2B5EF4-FFF2-40B4-BE49-F238E27FC236}">
                  <a16:creationId xmlns:a16="http://schemas.microsoft.com/office/drawing/2014/main" id="{97C3E8D5-5005-4A94-A313-7C0E91EBE5C5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227" name="Freeform 5">
                <a:extLst>
                  <a:ext uri="{FF2B5EF4-FFF2-40B4-BE49-F238E27FC236}">
                    <a16:creationId xmlns:a16="http://schemas.microsoft.com/office/drawing/2014/main" id="{505AE574-64B5-4383-9853-560073F7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6">
                <a:extLst>
                  <a:ext uri="{FF2B5EF4-FFF2-40B4-BE49-F238E27FC236}">
                    <a16:creationId xmlns:a16="http://schemas.microsoft.com/office/drawing/2014/main" id="{C88C1B07-3AC3-49A0-BA50-E1C7AD83A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7">
                <a:extLst>
                  <a:ext uri="{FF2B5EF4-FFF2-40B4-BE49-F238E27FC236}">
                    <a16:creationId xmlns:a16="http://schemas.microsoft.com/office/drawing/2014/main" id="{2B049846-C786-423E-93F3-E4386CE24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8">
                <a:extLst>
                  <a:ext uri="{FF2B5EF4-FFF2-40B4-BE49-F238E27FC236}">
                    <a16:creationId xmlns:a16="http://schemas.microsoft.com/office/drawing/2014/main" id="{B4A07A61-3F81-4BC2-9C5B-68CC9C5A2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9">
                <a:extLst>
                  <a:ext uri="{FF2B5EF4-FFF2-40B4-BE49-F238E27FC236}">
                    <a16:creationId xmlns:a16="http://schemas.microsoft.com/office/drawing/2014/main" id="{3C802950-5D1C-446A-98C2-68E682995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0">
                <a:extLst>
                  <a:ext uri="{FF2B5EF4-FFF2-40B4-BE49-F238E27FC236}">
                    <a16:creationId xmlns:a16="http://schemas.microsoft.com/office/drawing/2014/main" id="{5DB2811E-D463-4998-B91B-02D95BAEC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55">
                <a:extLst>
                  <a:ext uri="{FF2B5EF4-FFF2-40B4-BE49-F238E27FC236}">
                    <a16:creationId xmlns:a16="http://schemas.microsoft.com/office/drawing/2014/main" id="{7D32D0D5-EC4F-45D3-9D1D-F8F6EA6A1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56">
                <a:extLst>
                  <a:ext uri="{FF2B5EF4-FFF2-40B4-BE49-F238E27FC236}">
                    <a16:creationId xmlns:a16="http://schemas.microsoft.com/office/drawing/2014/main" id="{11592A2C-BA43-4062-9F7C-64D2FF936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57">
                <a:extLst>
                  <a:ext uri="{FF2B5EF4-FFF2-40B4-BE49-F238E27FC236}">
                    <a16:creationId xmlns:a16="http://schemas.microsoft.com/office/drawing/2014/main" id="{55CA1131-9FD1-4EE8-A0B1-066170180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58">
                <a:extLst>
                  <a:ext uri="{FF2B5EF4-FFF2-40B4-BE49-F238E27FC236}">
                    <a16:creationId xmlns:a16="http://schemas.microsoft.com/office/drawing/2014/main" id="{FA354330-7D49-42B6-923B-160FED331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59">
                <a:extLst>
                  <a:ext uri="{FF2B5EF4-FFF2-40B4-BE49-F238E27FC236}">
                    <a16:creationId xmlns:a16="http://schemas.microsoft.com/office/drawing/2014/main" id="{EA08B25B-BAA3-46B3-8400-37F21B6FD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">
              <a:extLst>
                <a:ext uri="{FF2B5EF4-FFF2-40B4-BE49-F238E27FC236}">
                  <a16:creationId xmlns:a16="http://schemas.microsoft.com/office/drawing/2014/main" id="{E2CEBBEE-103D-4FE8-9A80-3C26C94AA559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216" name="Freeform 11">
                <a:extLst>
                  <a:ext uri="{FF2B5EF4-FFF2-40B4-BE49-F238E27FC236}">
                    <a16:creationId xmlns:a16="http://schemas.microsoft.com/office/drawing/2014/main" id="{CB1F171B-AF5F-4513-AEAF-AA2CCC311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2">
                <a:extLst>
                  <a:ext uri="{FF2B5EF4-FFF2-40B4-BE49-F238E27FC236}">
                    <a16:creationId xmlns:a16="http://schemas.microsoft.com/office/drawing/2014/main" id="{F082A47A-9FE3-46BF-92D1-141036E55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3">
                <a:extLst>
                  <a:ext uri="{FF2B5EF4-FFF2-40B4-BE49-F238E27FC236}">
                    <a16:creationId xmlns:a16="http://schemas.microsoft.com/office/drawing/2014/main" id="{A2E7591D-0CD3-4F7D-B4C0-CFA3D831D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4">
                <a:extLst>
                  <a:ext uri="{FF2B5EF4-FFF2-40B4-BE49-F238E27FC236}">
                    <a16:creationId xmlns:a16="http://schemas.microsoft.com/office/drawing/2014/main" id="{E1C1D078-8811-45F2-8FC9-465ED6D3C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5">
                <a:extLst>
                  <a:ext uri="{FF2B5EF4-FFF2-40B4-BE49-F238E27FC236}">
                    <a16:creationId xmlns:a16="http://schemas.microsoft.com/office/drawing/2014/main" id="{7E38E64C-B000-4853-8E0A-38BD35957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6">
                <a:extLst>
                  <a:ext uri="{FF2B5EF4-FFF2-40B4-BE49-F238E27FC236}">
                    <a16:creationId xmlns:a16="http://schemas.microsoft.com/office/drawing/2014/main" id="{9DA6B5CD-FCBE-43E5-AF3E-A3FCD6667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35">
                <a:extLst>
                  <a:ext uri="{FF2B5EF4-FFF2-40B4-BE49-F238E27FC236}">
                    <a16:creationId xmlns:a16="http://schemas.microsoft.com/office/drawing/2014/main" id="{EDA31D8E-94A1-4EAE-B417-E297281DD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36">
                <a:extLst>
                  <a:ext uri="{FF2B5EF4-FFF2-40B4-BE49-F238E27FC236}">
                    <a16:creationId xmlns:a16="http://schemas.microsoft.com/office/drawing/2014/main" id="{65ACC0EF-3463-4A18-9C7A-829A8444C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37">
                <a:extLst>
                  <a:ext uri="{FF2B5EF4-FFF2-40B4-BE49-F238E27FC236}">
                    <a16:creationId xmlns:a16="http://schemas.microsoft.com/office/drawing/2014/main" id="{32FCDFAB-18FA-40D5-A96D-67105BF78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38">
                <a:extLst>
                  <a:ext uri="{FF2B5EF4-FFF2-40B4-BE49-F238E27FC236}">
                    <a16:creationId xmlns:a16="http://schemas.microsoft.com/office/drawing/2014/main" id="{7C16AB09-E25A-4F2E-BDCB-40449BEF3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39">
                <a:extLst>
                  <a:ext uri="{FF2B5EF4-FFF2-40B4-BE49-F238E27FC236}">
                    <a16:creationId xmlns:a16="http://schemas.microsoft.com/office/drawing/2014/main" id="{9BF535C3-F93A-45AF-83C3-5F94BFB38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id="{15C74FFB-EA4B-475D-A92E-AA34F458ED6F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205" name="Freeform 23">
                <a:extLst>
                  <a:ext uri="{FF2B5EF4-FFF2-40B4-BE49-F238E27FC236}">
                    <a16:creationId xmlns:a16="http://schemas.microsoft.com/office/drawing/2014/main" id="{3146E2CE-C226-4319-A780-3FDCE9B18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4">
                <a:extLst>
                  <a:ext uri="{FF2B5EF4-FFF2-40B4-BE49-F238E27FC236}">
                    <a16:creationId xmlns:a16="http://schemas.microsoft.com/office/drawing/2014/main" id="{7813469C-3620-4665-B56B-3C3E4073F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5">
                <a:extLst>
                  <a:ext uri="{FF2B5EF4-FFF2-40B4-BE49-F238E27FC236}">
                    <a16:creationId xmlns:a16="http://schemas.microsoft.com/office/drawing/2014/main" id="{517D8FC6-E2D0-47F4-A990-67A985433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6">
                <a:extLst>
                  <a:ext uri="{FF2B5EF4-FFF2-40B4-BE49-F238E27FC236}">
                    <a16:creationId xmlns:a16="http://schemas.microsoft.com/office/drawing/2014/main" id="{D1167B5D-AE54-482B-B01C-6ECF4AC2D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7">
                <a:extLst>
                  <a:ext uri="{FF2B5EF4-FFF2-40B4-BE49-F238E27FC236}">
                    <a16:creationId xmlns:a16="http://schemas.microsoft.com/office/drawing/2014/main" id="{2271E2E4-9ED1-4A5F-95DD-AAAA7F3F7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8">
                <a:extLst>
                  <a:ext uri="{FF2B5EF4-FFF2-40B4-BE49-F238E27FC236}">
                    <a16:creationId xmlns:a16="http://schemas.microsoft.com/office/drawing/2014/main" id="{552EF5D2-04B1-47D5-9F74-23F1CB442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0">
                <a:extLst>
                  <a:ext uri="{FF2B5EF4-FFF2-40B4-BE49-F238E27FC236}">
                    <a16:creationId xmlns:a16="http://schemas.microsoft.com/office/drawing/2014/main" id="{4605B455-2E7A-4E75-B892-089E766D3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1">
                <a:extLst>
                  <a:ext uri="{FF2B5EF4-FFF2-40B4-BE49-F238E27FC236}">
                    <a16:creationId xmlns:a16="http://schemas.microsoft.com/office/drawing/2014/main" id="{79CC76B4-0FC0-4F16-8F9C-03243DEE6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2">
                <a:extLst>
                  <a:ext uri="{FF2B5EF4-FFF2-40B4-BE49-F238E27FC236}">
                    <a16:creationId xmlns:a16="http://schemas.microsoft.com/office/drawing/2014/main" id="{6923061C-7B6C-42EA-87BE-8A1E86E7C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3">
                <a:extLst>
                  <a:ext uri="{FF2B5EF4-FFF2-40B4-BE49-F238E27FC236}">
                    <a16:creationId xmlns:a16="http://schemas.microsoft.com/office/drawing/2014/main" id="{D0FF27C8-7221-4719-8CF5-BE23CD0DD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4">
                <a:extLst>
                  <a:ext uri="{FF2B5EF4-FFF2-40B4-BE49-F238E27FC236}">
                    <a16:creationId xmlns:a16="http://schemas.microsoft.com/office/drawing/2014/main" id="{B62AECDA-7EAC-49B4-8F5C-D97D1309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id="{6F945475-A707-475B-B456-F36E1AFBEC58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194" name="Freeform 17">
                <a:extLst>
                  <a:ext uri="{FF2B5EF4-FFF2-40B4-BE49-F238E27FC236}">
                    <a16:creationId xmlns:a16="http://schemas.microsoft.com/office/drawing/2014/main" id="{3D0BACD4-E5CF-4D05-9E0C-B27FD6772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8">
                <a:extLst>
                  <a:ext uri="{FF2B5EF4-FFF2-40B4-BE49-F238E27FC236}">
                    <a16:creationId xmlns:a16="http://schemas.microsoft.com/office/drawing/2014/main" id="{44892E17-F8CE-4E68-8243-A7DB2368A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9">
                <a:extLst>
                  <a:ext uri="{FF2B5EF4-FFF2-40B4-BE49-F238E27FC236}">
                    <a16:creationId xmlns:a16="http://schemas.microsoft.com/office/drawing/2014/main" id="{E2428B88-49D8-4FE3-859D-63DD139FD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0">
                <a:extLst>
                  <a:ext uri="{FF2B5EF4-FFF2-40B4-BE49-F238E27FC236}">
                    <a16:creationId xmlns:a16="http://schemas.microsoft.com/office/drawing/2014/main" id="{91EDDAD8-3ED8-413C-AFD2-0A1119F92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1">
                <a:extLst>
                  <a:ext uri="{FF2B5EF4-FFF2-40B4-BE49-F238E27FC236}">
                    <a16:creationId xmlns:a16="http://schemas.microsoft.com/office/drawing/2014/main" id="{59BC17FF-36D8-4BA4-8C6B-BD984BC7C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2">
                <a:extLst>
                  <a:ext uri="{FF2B5EF4-FFF2-40B4-BE49-F238E27FC236}">
                    <a16:creationId xmlns:a16="http://schemas.microsoft.com/office/drawing/2014/main" id="{596A22F5-8E8C-43C6-9FA9-49EACF89B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">
                <a:extLst>
                  <a:ext uri="{FF2B5EF4-FFF2-40B4-BE49-F238E27FC236}">
                    <a16:creationId xmlns:a16="http://schemas.microsoft.com/office/drawing/2014/main" id="{955E4F1D-3E28-48F7-B2DD-5AF3C426D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6">
                <a:extLst>
                  <a:ext uri="{FF2B5EF4-FFF2-40B4-BE49-F238E27FC236}">
                    <a16:creationId xmlns:a16="http://schemas.microsoft.com/office/drawing/2014/main" id="{6426762C-6007-4EE4-9F48-1CE2CE1E1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7">
                <a:extLst>
                  <a:ext uri="{FF2B5EF4-FFF2-40B4-BE49-F238E27FC236}">
                    <a16:creationId xmlns:a16="http://schemas.microsoft.com/office/drawing/2014/main" id="{3C4B7289-6304-494D-975E-F4AE31227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8">
                <a:extLst>
                  <a:ext uri="{FF2B5EF4-FFF2-40B4-BE49-F238E27FC236}">
                    <a16:creationId xmlns:a16="http://schemas.microsoft.com/office/drawing/2014/main" id="{47E842D6-5086-404A-AB37-A82CE0688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9">
                <a:extLst>
                  <a:ext uri="{FF2B5EF4-FFF2-40B4-BE49-F238E27FC236}">
                    <a16:creationId xmlns:a16="http://schemas.microsoft.com/office/drawing/2014/main" id="{1DD373D0-9EE7-492D-B496-1BEF42DD8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oup 5">
              <a:extLst>
                <a:ext uri="{FF2B5EF4-FFF2-40B4-BE49-F238E27FC236}">
                  <a16:creationId xmlns:a16="http://schemas.microsoft.com/office/drawing/2014/main" id="{DE545241-CEBC-436A-94C8-D7B9F05C846F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183" name="Freeform 29">
                <a:extLst>
                  <a:ext uri="{FF2B5EF4-FFF2-40B4-BE49-F238E27FC236}">
                    <a16:creationId xmlns:a16="http://schemas.microsoft.com/office/drawing/2014/main" id="{C8B733AC-9518-4A64-86B6-B564DFEB9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30">
                <a:extLst>
                  <a:ext uri="{FF2B5EF4-FFF2-40B4-BE49-F238E27FC236}">
                    <a16:creationId xmlns:a16="http://schemas.microsoft.com/office/drawing/2014/main" id="{E0586D8C-66B9-4222-B0C6-86A54197F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31">
                <a:extLst>
                  <a:ext uri="{FF2B5EF4-FFF2-40B4-BE49-F238E27FC236}">
                    <a16:creationId xmlns:a16="http://schemas.microsoft.com/office/drawing/2014/main" id="{8D062C34-0F32-4DAF-A254-4A402872C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32">
                <a:extLst>
                  <a:ext uri="{FF2B5EF4-FFF2-40B4-BE49-F238E27FC236}">
                    <a16:creationId xmlns:a16="http://schemas.microsoft.com/office/drawing/2014/main" id="{457FBCDA-6B92-4657-8658-9C4D7EAB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33">
                <a:extLst>
                  <a:ext uri="{FF2B5EF4-FFF2-40B4-BE49-F238E27FC236}">
                    <a16:creationId xmlns:a16="http://schemas.microsoft.com/office/drawing/2014/main" id="{3DE45559-E5A4-44BC-8772-5A1C2599C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34">
                <a:extLst>
                  <a:ext uri="{FF2B5EF4-FFF2-40B4-BE49-F238E27FC236}">
                    <a16:creationId xmlns:a16="http://schemas.microsoft.com/office/drawing/2014/main" id="{EACE528E-6A51-4E70-89C3-D49D84080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50">
                <a:extLst>
                  <a:ext uri="{FF2B5EF4-FFF2-40B4-BE49-F238E27FC236}">
                    <a16:creationId xmlns:a16="http://schemas.microsoft.com/office/drawing/2014/main" id="{33C080A4-B25E-458C-AC22-0639D6A49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51">
                <a:extLst>
                  <a:ext uri="{FF2B5EF4-FFF2-40B4-BE49-F238E27FC236}">
                    <a16:creationId xmlns:a16="http://schemas.microsoft.com/office/drawing/2014/main" id="{0DBFBD50-3CD5-4AC9-9BBA-F382EF2F9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52">
                <a:extLst>
                  <a:ext uri="{FF2B5EF4-FFF2-40B4-BE49-F238E27FC236}">
                    <a16:creationId xmlns:a16="http://schemas.microsoft.com/office/drawing/2014/main" id="{045F128F-66A3-424B-B06E-0D25BA5E1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53">
                <a:extLst>
                  <a:ext uri="{FF2B5EF4-FFF2-40B4-BE49-F238E27FC236}">
                    <a16:creationId xmlns:a16="http://schemas.microsoft.com/office/drawing/2014/main" id="{BCF14958-3054-4A80-B2C0-B2C1DBDA8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54">
                <a:extLst>
                  <a:ext uri="{FF2B5EF4-FFF2-40B4-BE49-F238E27FC236}">
                    <a16:creationId xmlns:a16="http://schemas.microsoft.com/office/drawing/2014/main" id="{F1AF40B7-ADEF-495C-9482-867286978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6">
              <a:extLst>
                <a:ext uri="{FF2B5EF4-FFF2-40B4-BE49-F238E27FC236}">
                  <a16:creationId xmlns:a16="http://schemas.microsoft.com/office/drawing/2014/main" id="{CB32446C-FB75-4BBF-8927-5EB42F95D7A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172" name="Freeform 5">
                <a:extLst>
                  <a:ext uri="{FF2B5EF4-FFF2-40B4-BE49-F238E27FC236}">
                    <a16:creationId xmlns:a16="http://schemas.microsoft.com/office/drawing/2014/main" id="{7753E5DB-2BEF-49C9-BA9D-A74C4A6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6">
                <a:extLst>
                  <a:ext uri="{FF2B5EF4-FFF2-40B4-BE49-F238E27FC236}">
                    <a16:creationId xmlns:a16="http://schemas.microsoft.com/office/drawing/2014/main" id="{DCF3B406-CE9C-4412-B11A-7CC3431A8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7">
                <a:extLst>
                  <a:ext uri="{FF2B5EF4-FFF2-40B4-BE49-F238E27FC236}">
                    <a16:creationId xmlns:a16="http://schemas.microsoft.com/office/drawing/2014/main" id="{169097BD-2A14-4296-923A-2B3929499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8">
                <a:extLst>
                  <a:ext uri="{FF2B5EF4-FFF2-40B4-BE49-F238E27FC236}">
                    <a16:creationId xmlns:a16="http://schemas.microsoft.com/office/drawing/2014/main" id="{426657C8-5391-45E7-919F-A6675B93D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9">
                <a:extLst>
                  <a:ext uri="{FF2B5EF4-FFF2-40B4-BE49-F238E27FC236}">
                    <a16:creationId xmlns:a16="http://schemas.microsoft.com/office/drawing/2014/main" id="{43548130-9C41-40BB-AB61-1832D7792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0">
                <a:extLst>
                  <a:ext uri="{FF2B5EF4-FFF2-40B4-BE49-F238E27FC236}">
                    <a16:creationId xmlns:a16="http://schemas.microsoft.com/office/drawing/2014/main" id="{7C0555F7-DDA9-42C0-ABD7-8BC4AD7A5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55">
                <a:extLst>
                  <a:ext uri="{FF2B5EF4-FFF2-40B4-BE49-F238E27FC236}">
                    <a16:creationId xmlns:a16="http://schemas.microsoft.com/office/drawing/2014/main" id="{67818DC5-299D-4E61-97AD-8C8282B99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56">
                <a:extLst>
                  <a:ext uri="{FF2B5EF4-FFF2-40B4-BE49-F238E27FC236}">
                    <a16:creationId xmlns:a16="http://schemas.microsoft.com/office/drawing/2014/main" id="{58FC029E-D1C2-4C88-B3C9-765C40C2E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57">
                <a:extLst>
                  <a:ext uri="{FF2B5EF4-FFF2-40B4-BE49-F238E27FC236}">
                    <a16:creationId xmlns:a16="http://schemas.microsoft.com/office/drawing/2014/main" id="{E77A95E0-03AC-42DE-A7EF-281A99311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58">
                <a:extLst>
                  <a:ext uri="{FF2B5EF4-FFF2-40B4-BE49-F238E27FC236}">
                    <a16:creationId xmlns:a16="http://schemas.microsoft.com/office/drawing/2014/main" id="{2ED8A664-10B3-4242-B2B5-8E914B20B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59">
                <a:extLst>
                  <a:ext uri="{FF2B5EF4-FFF2-40B4-BE49-F238E27FC236}">
                    <a16:creationId xmlns:a16="http://schemas.microsoft.com/office/drawing/2014/main" id="{C75A1C2B-E9A8-475D-9385-B3EAD2513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5">
              <a:extLst>
                <a:ext uri="{FF2B5EF4-FFF2-40B4-BE49-F238E27FC236}">
                  <a16:creationId xmlns:a16="http://schemas.microsoft.com/office/drawing/2014/main" id="{F2A25CD7-5161-45B0-8F01-99D56CB6E569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161" name="Freeform 29">
                <a:extLst>
                  <a:ext uri="{FF2B5EF4-FFF2-40B4-BE49-F238E27FC236}">
                    <a16:creationId xmlns:a16="http://schemas.microsoft.com/office/drawing/2014/main" id="{60C0BC48-81F0-4F78-B686-6C9C7D2D7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30">
                <a:extLst>
                  <a:ext uri="{FF2B5EF4-FFF2-40B4-BE49-F238E27FC236}">
                    <a16:creationId xmlns:a16="http://schemas.microsoft.com/office/drawing/2014/main" id="{65C57CFE-03E4-4B9E-869B-C0C1FCFFD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31">
                <a:extLst>
                  <a:ext uri="{FF2B5EF4-FFF2-40B4-BE49-F238E27FC236}">
                    <a16:creationId xmlns:a16="http://schemas.microsoft.com/office/drawing/2014/main" id="{0C265DE7-51A8-45A8-85D7-1754193D3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32">
                <a:extLst>
                  <a:ext uri="{FF2B5EF4-FFF2-40B4-BE49-F238E27FC236}">
                    <a16:creationId xmlns:a16="http://schemas.microsoft.com/office/drawing/2014/main" id="{96CCC6D0-91A5-41E9-A8C8-318B506B2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33">
                <a:extLst>
                  <a:ext uri="{FF2B5EF4-FFF2-40B4-BE49-F238E27FC236}">
                    <a16:creationId xmlns:a16="http://schemas.microsoft.com/office/drawing/2014/main" id="{22B9725E-E9D2-4EF6-A8BB-9B01FBB2D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34">
                <a:extLst>
                  <a:ext uri="{FF2B5EF4-FFF2-40B4-BE49-F238E27FC236}">
                    <a16:creationId xmlns:a16="http://schemas.microsoft.com/office/drawing/2014/main" id="{F67F2FEF-B024-4326-8C1B-02A3A3836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0">
                <a:extLst>
                  <a:ext uri="{FF2B5EF4-FFF2-40B4-BE49-F238E27FC236}">
                    <a16:creationId xmlns:a16="http://schemas.microsoft.com/office/drawing/2014/main" id="{B35BDBF0-AB67-457A-A478-699F63C0C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1">
                <a:extLst>
                  <a:ext uri="{FF2B5EF4-FFF2-40B4-BE49-F238E27FC236}">
                    <a16:creationId xmlns:a16="http://schemas.microsoft.com/office/drawing/2014/main" id="{9BA59ABA-8AC3-488F-B2B2-385EEE7D6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2">
                <a:extLst>
                  <a:ext uri="{FF2B5EF4-FFF2-40B4-BE49-F238E27FC236}">
                    <a16:creationId xmlns:a16="http://schemas.microsoft.com/office/drawing/2014/main" id="{C9E13116-198D-4B64-AFB7-ABE050F5A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3">
                <a:extLst>
                  <a:ext uri="{FF2B5EF4-FFF2-40B4-BE49-F238E27FC236}">
                    <a16:creationId xmlns:a16="http://schemas.microsoft.com/office/drawing/2014/main" id="{87D227BA-D227-4E43-BA48-4F7FC6BA4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4">
                <a:extLst>
                  <a:ext uri="{FF2B5EF4-FFF2-40B4-BE49-F238E27FC236}">
                    <a16:creationId xmlns:a16="http://schemas.microsoft.com/office/drawing/2014/main" id="{B19CF4EE-D8F2-40CD-8982-C2D2DFA77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 3">
              <a:extLst>
                <a:ext uri="{FF2B5EF4-FFF2-40B4-BE49-F238E27FC236}">
                  <a16:creationId xmlns:a16="http://schemas.microsoft.com/office/drawing/2014/main" id="{32DA22A0-86FC-432C-A966-ABEAE84DD5E1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150" name="Freeform 11">
                <a:extLst>
                  <a:ext uri="{FF2B5EF4-FFF2-40B4-BE49-F238E27FC236}">
                    <a16:creationId xmlns:a16="http://schemas.microsoft.com/office/drawing/2014/main" id="{4905729D-A20F-4390-AB5E-4BC32F749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">
                <a:extLst>
                  <a:ext uri="{FF2B5EF4-FFF2-40B4-BE49-F238E27FC236}">
                    <a16:creationId xmlns:a16="http://schemas.microsoft.com/office/drawing/2014/main" id="{76B7C711-F058-4578-82A1-7DD05F953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3">
                <a:extLst>
                  <a:ext uri="{FF2B5EF4-FFF2-40B4-BE49-F238E27FC236}">
                    <a16:creationId xmlns:a16="http://schemas.microsoft.com/office/drawing/2014/main" id="{9813CA23-7D49-4161-A138-F5B09A7F3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4">
                <a:extLst>
                  <a:ext uri="{FF2B5EF4-FFF2-40B4-BE49-F238E27FC236}">
                    <a16:creationId xmlns:a16="http://schemas.microsoft.com/office/drawing/2014/main" id="{A2C12CEC-16E0-4F1E-BE36-45FDDAC9E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5">
                <a:extLst>
                  <a:ext uri="{FF2B5EF4-FFF2-40B4-BE49-F238E27FC236}">
                    <a16:creationId xmlns:a16="http://schemas.microsoft.com/office/drawing/2014/main" id="{60BEA0C7-02DF-4BC4-A8A0-2260E9C2D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6">
                <a:extLst>
                  <a:ext uri="{FF2B5EF4-FFF2-40B4-BE49-F238E27FC236}">
                    <a16:creationId xmlns:a16="http://schemas.microsoft.com/office/drawing/2014/main" id="{6968EF9B-F210-481E-95A3-FCB0697BE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35">
                <a:extLst>
                  <a:ext uri="{FF2B5EF4-FFF2-40B4-BE49-F238E27FC236}">
                    <a16:creationId xmlns:a16="http://schemas.microsoft.com/office/drawing/2014/main" id="{83CB8169-0D8C-4B04-92EE-0EE7B156F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36">
                <a:extLst>
                  <a:ext uri="{FF2B5EF4-FFF2-40B4-BE49-F238E27FC236}">
                    <a16:creationId xmlns:a16="http://schemas.microsoft.com/office/drawing/2014/main" id="{28BE9902-4E45-4DAE-9537-7E3A9F06C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37">
                <a:extLst>
                  <a:ext uri="{FF2B5EF4-FFF2-40B4-BE49-F238E27FC236}">
                    <a16:creationId xmlns:a16="http://schemas.microsoft.com/office/drawing/2014/main" id="{94C7C8F9-CF96-4F13-B1F5-DEA20E7B8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38">
                <a:extLst>
                  <a:ext uri="{FF2B5EF4-FFF2-40B4-BE49-F238E27FC236}">
                    <a16:creationId xmlns:a16="http://schemas.microsoft.com/office/drawing/2014/main" id="{AC1518BF-D503-4B15-B9EF-87B9B5EC8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39">
                <a:extLst>
                  <a:ext uri="{FF2B5EF4-FFF2-40B4-BE49-F238E27FC236}">
                    <a16:creationId xmlns:a16="http://schemas.microsoft.com/office/drawing/2014/main" id="{AD1E3E4E-0BDA-49D1-9EE3-34E8CB73E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">
              <a:extLst>
                <a:ext uri="{FF2B5EF4-FFF2-40B4-BE49-F238E27FC236}">
                  <a16:creationId xmlns:a16="http://schemas.microsoft.com/office/drawing/2014/main" id="{8E43A773-3A1A-4A58-B542-FECE21FBD6B0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139" name="Freeform 23">
                <a:extLst>
                  <a:ext uri="{FF2B5EF4-FFF2-40B4-BE49-F238E27FC236}">
                    <a16:creationId xmlns:a16="http://schemas.microsoft.com/office/drawing/2014/main" id="{EA1CA756-7F47-4263-B5B8-EEAC30047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:a16="http://schemas.microsoft.com/office/drawing/2014/main" id="{D8A468A4-2585-496E-956C-E288C6562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25">
                <a:extLst>
                  <a:ext uri="{FF2B5EF4-FFF2-40B4-BE49-F238E27FC236}">
                    <a16:creationId xmlns:a16="http://schemas.microsoft.com/office/drawing/2014/main" id="{A676BABC-29A7-4E7C-8DD0-FB3DA25C4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6">
                <a:extLst>
                  <a:ext uri="{FF2B5EF4-FFF2-40B4-BE49-F238E27FC236}">
                    <a16:creationId xmlns:a16="http://schemas.microsoft.com/office/drawing/2014/main" id="{491210EF-38EA-4005-B9BC-53F63F991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7">
                <a:extLst>
                  <a:ext uri="{FF2B5EF4-FFF2-40B4-BE49-F238E27FC236}">
                    <a16:creationId xmlns:a16="http://schemas.microsoft.com/office/drawing/2014/main" id="{079CCFD6-14C5-47B2-9B74-CB04A9F7F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28">
                <a:extLst>
                  <a:ext uri="{FF2B5EF4-FFF2-40B4-BE49-F238E27FC236}">
                    <a16:creationId xmlns:a16="http://schemas.microsoft.com/office/drawing/2014/main" id="{774BE522-B8BC-4F9F-9414-640F4F06D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40">
                <a:extLst>
                  <a:ext uri="{FF2B5EF4-FFF2-40B4-BE49-F238E27FC236}">
                    <a16:creationId xmlns:a16="http://schemas.microsoft.com/office/drawing/2014/main" id="{031205B4-9BE4-4406-A855-230227578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41">
                <a:extLst>
                  <a:ext uri="{FF2B5EF4-FFF2-40B4-BE49-F238E27FC236}">
                    <a16:creationId xmlns:a16="http://schemas.microsoft.com/office/drawing/2014/main" id="{ACD25BAC-C57C-482F-917A-7B6099469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2">
                <a:extLst>
                  <a:ext uri="{FF2B5EF4-FFF2-40B4-BE49-F238E27FC236}">
                    <a16:creationId xmlns:a16="http://schemas.microsoft.com/office/drawing/2014/main" id="{A22DD87C-2A9F-400E-B493-3664E1AA5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3">
                <a:extLst>
                  <a:ext uri="{FF2B5EF4-FFF2-40B4-BE49-F238E27FC236}">
                    <a16:creationId xmlns:a16="http://schemas.microsoft.com/office/drawing/2014/main" id="{1149585F-3D6B-437D-BC96-0D2CE6413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4">
                <a:extLst>
                  <a:ext uri="{FF2B5EF4-FFF2-40B4-BE49-F238E27FC236}">
                    <a16:creationId xmlns:a16="http://schemas.microsoft.com/office/drawing/2014/main" id="{8AEFFF2A-905D-4D31-89A8-779D9807D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up 3">
              <a:extLst>
                <a:ext uri="{FF2B5EF4-FFF2-40B4-BE49-F238E27FC236}">
                  <a16:creationId xmlns:a16="http://schemas.microsoft.com/office/drawing/2014/main" id="{F9FD3C67-180C-40DB-9663-5141122957F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128" name="Freeform 11">
                <a:extLst>
                  <a:ext uri="{FF2B5EF4-FFF2-40B4-BE49-F238E27FC236}">
                    <a16:creationId xmlns:a16="http://schemas.microsoft.com/office/drawing/2014/main" id="{5FDF0A7A-CBC5-47EE-B1E0-865F6F659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2">
                <a:extLst>
                  <a:ext uri="{FF2B5EF4-FFF2-40B4-BE49-F238E27FC236}">
                    <a16:creationId xmlns:a16="http://schemas.microsoft.com/office/drawing/2014/main" id="{C3CF1D2E-D379-423C-A30C-9251AED79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3">
                <a:extLst>
                  <a:ext uri="{FF2B5EF4-FFF2-40B4-BE49-F238E27FC236}">
                    <a16:creationId xmlns:a16="http://schemas.microsoft.com/office/drawing/2014/main" id="{49550CD1-9DDF-450B-A36E-9ECB82817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4">
                <a:extLst>
                  <a:ext uri="{FF2B5EF4-FFF2-40B4-BE49-F238E27FC236}">
                    <a16:creationId xmlns:a16="http://schemas.microsoft.com/office/drawing/2014/main" id="{6D1E306E-382D-491E-BFF8-89B1E9AA0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5">
                <a:extLst>
                  <a:ext uri="{FF2B5EF4-FFF2-40B4-BE49-F238E27FC236}">
                    <a16:creationId xmlns:a16="http://schemas.microsoft.com/office/drawing/2014/main" id="{CB9CFF05-9974-4DB1-93C9-2B81A3CDA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">
                <a:extLst>
                  <a:ext uri="{FF2B5EF4-FFF2-40B4-BE49-F238E27FC236}">
                    <a16:creationId xmlns:a16="http://schemas.microsoft.com/office/drawing/2014/main" id="{28F0CF54-A04E-4860-8112-463A5EB1B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5">
                <a:extLst>
                  <a:ext uri="{FF2B5EF4-FFF2-40B4-BE49-F238E27FC236}">
                    <a16:creationId xmlns:a16="http://schemas.microsoft.com/office/drawing/2014/main" id="{F99209DE-AA1F-408E-809D-D4D23931A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6">
                <a:extLst>
                  <a:ext uri="{FF2B5EF4-FFF2-40B4-BE49-F238E27FC236}">
                    <a16:creationId xmlns:a16="http://schemas.microsoft.com/office/drawing/2014/main" id="{6C23D1EF-331E-42B3-B96C-062657CBF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7">
                <a:extLst>
                  <a:ext uri="{FF2B5EF4-FFF2-40B4-BE49-F238E27FC236}">
                    <a16:creationId xmlns:a16="http://schemas.microsoft.com/office/drawing/2014/main" id="{FEECE1FE-657D-4FDA-931E-A46C0AA16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8">
                <a:extLst>
                  <a:ext uri="{FF2B5EF4-FFF2-40B4-BE49-F238E27FC236}">
                    <a16:creationId xmlns:a16="http://schemas.microsoft.com/office/drawing/2014/main" id="{02ACFCE2-4501-499E-A8F4-497012D02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">
                <a:extLst>
                  <a:ext uri="{FF2B5EF4-FFF2-40B4-BE49-F238E27FC236}">
                    <a16:creationId xmlns:a16="http://schemas.microsoft.com/office/drawing/2014/main" id="{3DC3E167-BA7C-4E59-81D2-01069CF0E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">
              <a:extLst>
                <a:ext uri="{FF2B5EF4-FFF2-40B4-BE49-F238E27FC236}">
                  <a16:creationId xmlns:a16="http://schemas.microsoft.com/office/drawing/2014/main" id="{5B76646B-69A2-47E5-A45C-E7F2D321A80C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117" name="Freeform 23">
                <a:extLst>
                  <a:ext uri="{FF2B5EF4-FFF2-40B4-BE49-F238E27FC236}">
                    <a16:creationId xmlns:a16="http://schemas.microsoft.com/office/drawing/2014/main" id="{6F9C2D1A-FB6B-41FB-A53B-9596C729C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24">
                <a:extLst>
                  <a:ext uri="{FF2B5EF4-FFF2-40B4-BE49-F238E27FC236}">
                    <a16:creationId xmlns:a16="http://schemas.microsoft.com/office/drawing/2014/main" id="{9B884D0A-E1E9-4F69-8D8A-02AC0138A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25">
                <a:extLst>
                  <a:ext uri="{FF2B5EF4-FFF2-40B4-BE49-F238E27FC236}">
                    <a16:creationId xmlns:a16="http://schemas.microsoft.com/office/drawing/2014/main" id="{F3D295EF-86DB-4F36-89DE-75A83A45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26">
                <a:extLst>
                  <a:ext uri="{FF2B5EF4-FFF2-40B4-BE49-F238E27FC236}">
                    <a16:creationId xmlns:a16="http://schemas.microsoft.com/office/drawing/2014/main" id="{DE91CCBF-B90C-4765-9025-357097743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27">
                <a:extLst>
                  <a:ext uri="{FF2B5EF4-FFF2-40B4-BE49-F238E27FC236}">
                    <a16:creationId xmlns:a16="http://schemas.microsoft.com/office/drawing/2014/main" id="{EC0AF006-BA2F-44E3-AAA7-8BF6A03AF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28">
                <a:extLst>
                  <a:ext uri="{FF2B5EF4-FFF2-40B4-BE49-F238E27FC236}">
                    <a16:creationId xmlns:a16="http://schemas.microsoft.com/office/drawing/2014/main" id="{B92C42C5-B16D-481F-8A87-E1F3DDF85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40">
                <a:extLst>
                  <a:ext uri="{FF2B5EF4-FFF2-40B4-BE49-F238E27FC236}">
                    <a16:creationId xmlns:a16="http://schemas.microsoft.com/office/drawing/2014/main" id="{BF63FF99-FF7C-49E5-82CB-4306CE8B5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41">
                <a:extLst>
                  <a:ext uri="{FF2B5EF4-FFF2-40B4-BE49-F238E27FC236}">
                    <a16:creationId xmlns:a16="http://schemas.microsoft.com/office/drawing/2014/main" id="{27A0E21A-F757-42E7-B93C-C7F5FCE73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42">
                <a:extLst>
                  <a:ext uri="{FF2B5EF4-FFF2-40B4-BE49-F238E27FC236}">
                    <a16:creationId xmlns:a16="http://schemas.microsoft.com/office/drawing/2014/main" id="{EEB45E0B-FE94-4C18-9101-DF3DE2CF9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43">
                <a:extLst>
                  <a:ext uri="{FF2B5EF4-FFF2-40B4-BE49-F238E27FC236}">
                    <a16:creationId xmlns:a16="http://schemas.microsoft.com/office/drawing/2014/main" id="{9386886D-BD02-4E46-901F-CE2D88358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44">
                <a:extLst>
                  <a:ext uri="{FF2B5EF4-FFF2-40B4-BE49-F238E27FC236}">
                    <a16:creationId xmlns:a16="http://schemas.microsoft.com/office/drawing/2014/main" id="{836E1807-5CE8-48A2-BA85-75A4CAE4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" name="Group 7">
              <a:extLst>
                <a:ext uri="{FF2B5EF4-FFF2-40B4-BE49-F238E27FC236}">
                  <a16:creationId xmlns:a16="http://schemas.microsoft.com/office/drawing/2014/main" id="{D1FC8AD9-CEB2-43A5-A1BF-A3A61E2993C5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106" name="Freeform 17">
                <a:extLst>
                  <a:ext uri="{FF2B5EF4-FFF2-40B4-BE49-F238E27FC236}">
                    <a16:creationId xmlns:a16="http://schemas.microsoft.com/office/drawing/2014/main" id="{1AB4518B-2D12-43A3-9F2E-2BB2D62D1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8">
                <a:extLst>
                  <a:ext uri="{FF2B5EF4-FFF2-40B4-BE49-F238E27FC236}">
                    <a16:creationId xmlns:a16="http://schemas.microsoft.com/office/drawing/2014/main" id="{CCEFC249-078F-4FA7-B461-C8AAF0F08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9">
                <a:extLst>
                  <a:ext uri="{FF2B5EF4-FFF2-40B4-BE49-F238E27FC236}">
                    <a16:creationId xmlns:a16="http://schemas.microsoft.com/office/drawing/2014/main" id="{25F28AD4-2AF0-404A-86F7-CA8F183D0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20">
                <a:extLst>
                  <a:ext uri="{FF2B5EF4-FFF2-40B4-BE49-F238E27FC236}">
                    <a16:creationId xmlns:a16="http://schemas.microsoft.com/office/drawing/2014/main" id="{256CB5F0-A883-492C-8FD4-61BFDBD19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21">
                <a:extLst>
                  <a:ext uri="{FF2B5EF4-FFF2-40B4-BE49-F238E27FC236}">
                    <a16:creationId xmlns:a16="http://schemas.microsoft.com/office/drawing/2014/main" id="{AFEE9D42-C72A-4D5C-A2B8-9D2336C7D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id="{B224053E-19EE-4DD1-A27A-7A21A28AB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45">
                <a:extLst>
                  <a:ext uri="{FF2B5EF4-FFF2-40B4-BE49-F238E27FC236}">
                    <a16:creationId xmlns:a16="http://schemas.microsoft.com/office/drawing/2014/main" id="{21C4DC54-B292-4ED0-B4EA-6B2396CDF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46">
                <a:extLst>
                  <a:ext uri="{FF2B5EF4-FFF2-40B4-BE49-F238E27FC236}">
                    <a16:creationId xmlns:a16="http://schemas.microsoft.com/office/drawing/2014/main" id="{415E4596-C827-4BF6-A4FC-FA71FD427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47">
                <a:extLst>
                  <a:ext uri="{FF2B5EF4-FFF2-40B4-BE49-F238E27FC236}">
                    <a16:creationId xmlns:a16="http://schemas.microsoft.com/office/drawing/2014/main" id="{0730E8AC-038D-4629-A9DA-CF61F002D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48">
                <a:extLst>
                  <a:ext uri="{FF2B5EF4-FFF2-40B4-BE49-F238E27FC236}">
                    <a16:creationId xmlns:a16="http://schemas.microsoft.com/office/drawing/2014/main" id="{EC0B155B-060A-44E1-BAE4-89F7D8059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49">
                <a:extLst>
                  <a:ext uri="{FF2B5EF4-FFF2-40B4-BE49-F238E27FC236}">
                    <a16:creationId xmlns:a16="http://schemas.microsoft.com/office/drawing/2014/main" id="{AEA1658A-F57E-4A0C-8703-5D14AFE77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roup 5">
              <a:extLst>
                <a:ext uri="{FF2B5EF4-FFF2-40B4-BE49-F238E27FC236}">
                  <a16:creationId xmlns:a16="http://schemas.microsoft.com/office/drawing/2014/main" id="{CA3A387C-CDC0-4FFD-9F46-5AD3816BBECF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95" name="Freeform 29">
                <a:extLst>
                  <a:ext uri="{FF2B5EF4-FFF2-40B4-BE49-F238E27FC236}">
                    <a16:creationId xmlns:a16="http://schemas.microsoft.com/office/drawing/2014/main" id="{65214F2E-6F60-440C-9829-36EC13A5D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0">
                <a:extLst>
                  <a:ext uri="{FF2B5EF4-FFF2-40B4-BE49-F238E27FC236}">
                    <a16:creationId xmlns:a16="http://schemas.microsoft.com/office/drawing/2014/main" id="{DBCE443C-2302-45AD-BB91-7DF49C598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1">
                <a:extLst>
                  <a:ext uri="{FF2B5EF4-FFF2-40B4-BE49-F238E27FC236}">
                    <a16:creationId xmlns:a16="http://schemas.microsoft.com/office/drawing/2014/main" id="{F2DA8B60-BAB8-4206-8947-6D3B4BC55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2">
                <a:extLst>
                  <a:ext uri="{FF2B5EF4-FFF2-40B4-BE49-F238E27FC236}">
                    <a16:creationId xmlns:a16="http://schemas.microsoft.com/office/drawing/2014/main" id="{0F5BBE10-C2B6-4D8C-8645-11A991CB4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3">
                <a:extLst>
                  <a:ext uri="{FF2B5EF4-FFF2-40B4-BE49-F238E27FC236}">
                    <a16:creationId xmlns:a16="http://schemas.microsoft.com/office/drawing/2014/main" id="{9386D88D-2C2B-4B6A-AD23-3880BB068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4">
                <a:extLst>
                  <a:ext uri="{FF2B5EF4-FFF2-40B4-BE49-F238E27FC236}">
                    <a16:creationId xmlns:a16="http://schemas.microsoft.com/office/drawing/2014/main" id="{5677635D-43F7-4ECA-A9AB-67E2F60E2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50">
                <a:extLst>
                  <a:ext uri="{FF2B5EF4-FFF2-40B4-BE49-F238E27FC236}">
                    <a16:creationId xmlns:a16="http://schemas.microsoft.com/office/drawing/2014/main" id="{5988F035-4F1F-46F0-9A0C-3EBC74459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51">
                <a:extLst>
                  <a:ext uri="{FF2B5EF4-FFF2-40B4-BE49-F238E27FC236}">
                    <a16:creationId xmlns:a16="http://schemas.microsoft.com/office/drawing/2014/main" id="{4D13ACC8-564C-4500-B5E6-E483679D2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52">
                <a:extLst>
                  <a:ext uri="{FF2B5EF4-FFF2-40B4-BE49-F238E27FC236}">
                    <a16:creationId xmlns:a16="http://schemas.microsoft.com/office/drawing/2014/main" id="{C25AB7D9-5264-4B6C-AA70-F22FDC8C5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53">
                <a:extLst>
                  <a:ext uri="{FF2B5EF4-FFF2-40B4-BE49-F238E27FC236}">
                    <a16:creationId xmlns:a16="http://schemas.microsoft.com/office/drawing/2014/main" id="{5872892D-F364-47E7-AD27-BA53F7DA9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54">
                <a:extLst>
                  <a:ext uri="{FF2B5EF4-FFF2-40B4-BE49-F238E27FC236}">
                    <a16:creationId xmlns:a16="http://schemas.microsoft.com/office/drawing/2014/main" id="{48D8FFCA-BB01-4EBE-96E1-09B790453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6">
              <a:extLst>
                <a:ext uri="{FF2B5EF4-FFF2-40B4-BE49-F238E27FC236}">
                  <a16:creationId xmlns:a16="http://schemas.microsoft.com/office/drawing/2014/main" id="{7B9DA744-C4A3-4565-AE58-DA56B67B052A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84" name="Freeform 5">
                <a:extLst>
                  <a:ext uri="{FF2B5EF4-FFF2-40B4-BE49-F238E27FC236}">
                    <a16:creationId xmlns:a16="http://schemas.microsoft.com/office/drawing/2014/main" id="{325DFF12-B45D-4DEC-997A-B450B442B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6">
                <a:extLst>
                  <a:ext uri="{FF2B5EF4-FFF2-40B4-BE49-F238E27FC236}">
                    <a16:creationId xmlns:a16="http://schemas.microsoft.com/office/drawing/2014/main" id="{34675871-5087-4498-8681-E7E940431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7">
                <a:extLst>
                  <a:ext uri="{FF2B5EF4-FFF2-40B4-BE49-F238E27FC236}">
                    <a16:creationId xmlns:a16="http://schemas.microsoft.com/office/drawing/2014/main" id="{D043D66A-B418-4CE6-B1BA-734FB6432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8">
                <a:extLst>
                  <a:ext uri="{FF2B5EF4-FFF2-40B4-BE49-F238E27FC236}">
                    <a16:creationId xmlns:a16="http://schemas.microsoft.com/office/drawing/2014/main" id="{868F0F01-E048-4026-92C6-EB2489B10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9">
                <a:extLst>
                  <a:ext uri="{FF2B5EF4-FFF2-40B4-BE49-F238E27FC236}">
                    <a16:creationId xmlns:a16="http://schemas.microsoft.com/office/drawing/2014/main" id="{CBB16157-D365-449B-9812-0658B82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0">
                <a:extLst>
                  <a:ext uri="{FF2B5EF4-FFF2-40B4-BE49-F238E27FC236}">
                    <a16:creationId xmlns:a16="http://schemas.microsoft.com/office/drawing/2014/main" id="{E45CE610-513B-4C6B-A931-5EE157016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55">
                <a:extLst>
                  <a:ext uri="{FF2B5EF4-FFF2-40B4-BE49-F238E27FC236}">
                    <a16:creationId xmlns:a16="http://schemas.microsoft.com/office/drawing/2014/main" id="{A32F946C-0C41-41AA-85AC-2D08F7A60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56">
                <a:extLst>
                  <a:ext uri="{FF2B5EF4-FFF2-40B4-BE49-F238E27FC236}">
                    <a16:creationId xmlns:a16="http://schemas.microsoft.com/office/drawing/2014/main" id="{CDEC40AF-5943-4EBA-B021-664F2DB84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57">
                <a:extLst>
                  <a:ext uri="{FF2B5EF4-FFF2-40B4-BE49-F238E27FC236}">
                    <a16:creationId xmlns:a16="http://schemas.microsoft.com/office/drawing/2014/main" id="{B495AAE4-A5A5-4DDB-8284-9A4D0AD11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58">
                <a:extLst>
                  <a:ext uri="{FF2B5EF4-FFF2-40B4-BE49-F238E27FC236}">
                    <a16:creationId xmlns:a16="http://schemas.microsoft.com/office/drawing/2014/main" id="{A36403A1-28D7-4BE6-B85E-78A6495F5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59">
                <a:extLst>
                  <a:ext uri="{FF2B5EF4-FFF2-40B4-BE49-F238E27FC236}">
                    <a16:creationId xmlns:a16="http://schemas.microsoft.com/office/drawing/2014/main" id="{4CB4D316-5FD0-47B3-B660-CAC27DD2A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roup 4">
              <a:extLst>
                <a:ext uri="{FF2B5EF4-FFF2-40B4-BE49-F238E27FC236}">
                  <a16:creationId xmlns:a16="http://schemas.microsoft.com/office/drawing/2014/main" id="{8A09D33A-E5EF-4A3F-BBC7-222B2270BDF3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73" name="Freeform 23">
                <a:extLst>
                  <a:ext uri="{FF2B5EF4-FFF2-40B4-BE49-F238E27FC236}">
                    <a16:creationId xmlns:a16="http://schemas.microsoft.com/office/drawing/2014/main" id="{DB16BD9D-623C-4C95-AF22-C45AA89A6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id="{0DA67A3D-EE7D-4B75-BCB7-1F4B21318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25">
                <a:extLst>
                  <a:ext uri="{FF2B5EF4-FFF2-40B4-BE49-F238E27FC236}">
                    <a16:creationId xmlns:a16="http://schemas.microsoft.com/office/drawing/2014/main" id="{3C3BC323-6CBC-40BA-9AA5-251986DA3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26">
                <a:extLst>
                  <a:ext uri="{FF2B5EF4-FFF2-40B4-BE49-F238E27FC236}">
                    <a16:creationId xmlns:a16="http://schemas.microsoft.com/office/drawing/2014/main" id="{3DAB650E-B74C-4A75-B8A5-9C9BA3903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27">
                <a:extLst>
                  <a:ext uri="{FF2B5EF4-FFF2-40B4-BE49-F238E27FC236}">
                    <a16:creationId xmlns:a16="http://schemas.microsoft.com/office/drawing/2014/main" id="{D90A2FE7-7930-4B3C-BE10-E99CACAED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28">
                <a:extLst>
                  <a:ext uri="{FF2B5EF4-FFF2-40B4-BE49-F238E27FC236}">
                    <a16:creationId xmlns:a16="http://schemas.microsoft.com/office/drawing/2014/main" id="{7A7F4503-8B04-4487-AA7B-993AFAA47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40">
                <a:extLst>
                  <a:ext uri="{FF2B5EF4-FFF2-40B4-BE49-F238E27FC236}">
                    <a16:creationId xmlns:a16="http://schemas.microsoft.com/office/drawing/2014/main" id="{1902C520-03D8-425D-9D53-CEBFB124D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41">
                <a:extLst>
                  <a:ext uri="{FF2B5EF4-FFF2-40B4-BE49-F238E27FC236}">
                    <a16:creationId xmlns:a16="http://schemas.microsoft.com/office/drawing/2014/main" id="{09531352-A226-46A3-85A6-59947128B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42">
                <a:extLst>
                  <a:ext uri="{FF2B5EF4-FFF2-40B4-BE49-F238E27FC236}">
                    <a16:creationId xmlns:a16="http://schemas.microsoft.com/office/drawing/2014/main" id="{2C126380-EDFA-4406-BCF9-9F8E02CE5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43">
                <a:extLst>
                  <a:ext uri="{FF2B5EF4-FFF2-40B4-BE49-F238E27FC236}">
                    <a16:creationId xmlns:a16="http://schemas.microsoft.com/office/drawing/2014/main" id="{CDA96A39-724D-4C93-B3FC-5927E64A8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44">
                <a:extLst>
                  <a:ext uri="{FF2B5EF4-FFF2-40B4-BE49-F238E27FC236}">
                    <a16:creationId xmlns:a16="http://schemas.microsoft.com/office/drawing/2014/main" id="{30452DF5-E4B5-4F84-8DE1-BA17D6275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id="{F18F3825-B2D5-4476-95FB-1EAD0AA79623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C6F6A31F-E646-4252-A785-BBD6E3647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18">
                <a:extLst>
                  <a:ext uri="{FF2B5EF4-FFF2-40B4-BE49-F238E27FC236}">
                    <a16:creationId xmlns:a16="http://schemas.microsoft.com/office/drawing/2014/main" id="{44D31ADA-B37B-4425-8EBF-2F0F0ADE9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id="{6EA8957D-9ACD-42BA-BE17-278078F4F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id="{25063624-A1CE-4916-9B47-1C4F3FDBC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id="{9AE1E99E-93F3-41BC-BF8D-5E56C23C6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22">
                <a:extLst>
                  <a:ext uri="{FF2B5EF4-FFF2-40B4-BE49-F238E27FC236}">
                    <a16:creationId xmlns:a16="http://schemas.microsoft.com/office/drawing/2014/main" id="{F64F92C7-DB55-488F-A20B-B1F6A7DD9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45">
                <a:extLst>
                  <a:ext uri="{FF2B5EF4-FFF2-40B4-BE49-F238E27FC236}">
                    <a16:creationId xmlns:a16="http://schemas.microsoft.com/office/drawing/2014/main" id="{42733E29-CBFA-466F-820B-F7C74A987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46">
                <a:extLst>
                  <a:ext uri="{FF2B5EF4-FFF2-40B4-BE49-F238E27FC236}">
                    <a16:creationId xmlns:a16="http://schemas.microsoft.com/office/drawing/2014/main" id="{24B07A58-6632-4847-985E-B519B3DEF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47">
                <a:extLst>
                  <a:ext uri="{FF2B5EF4-FFF2-40B4-BE49-F238E27FC236}">
                    <a16:creationId xmlns:a16="http://schemas.microsoft.com/office/drawing/2014/main" id="{AA4DEBD5-EC30-4AB0-8E17-D95AA32CF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48">
                <a:extLst>
                  <a:ext uri="{FF2B5EF4-FFF2-40B4-BE49-F238E27FC236}">
                    <a16:creationId xmlns:a16="http://schemas.microsoft.com/office/drawing/2014/main" id="{D296E2D6-919D-4DE5-BCE8-A88018E01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49">
                <a:extLst>
                  <a:ext uri="{FF2B5EF4-FFF2-40B4-BE49-F238E27FC236}">
                    <a16:creationId xmlns:a16="http://schemas.microsoft.com/office/drawing/2014/main" id="{8B3F8DF6-3653-445C-B951-02420CDC6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5">
              <a:extLst>
                <a:ext uri="{FF2B5EF4-FFF2-40B4-BE49-F238E27FC236}">
                  <a16:creationId xmlns:a16="http://schemas.microsoft.com/office/drawing/2014/main" id="{70352266-CAD4-4A60-A7E4-32533FC3087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0558DD5A-D666-49C3-BC15-2E166218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054D91FE-3829-4169-AD8F-61B4E70A2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7CA7B32A-6E94-41DA-A706-ABD540EC3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2">
                <a:extLst>
                  <a:ext uri="{FF2B5EF4-FFF2-40B4-BE49-F238E27FC236}">
                    <a16:creationId xmlns:a16="http://schemas.microsoft.com/office/drawing/2014/main" id="{2EE24BA1-9EB9-4B41-BF9E-0830F288D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189D5417-004E-4D14-9DDA-EBDF733C6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4">
                <a:extLst>
                  <a:ext uri="{FF2B5EF4-FFF2-40B4-BE49-F238E27FC236}">
                    <a16:creationId xmlns:a16="http://schemas.microsoft.com/office/drawing/2014/main" id="{8475E482-AE83-486C-B4D6-90F058C80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50">
                <a:extLst>
                  <a:ext uri="{FF2B5EF4-FFF2-40B4-BE49-F238E27FC236}">
                    <a16:creationId xmlns:a16="http://schemas.microsoft.com/office/drawing/2014/main" id="{4F443A72-EFD4-4A6D-85C7-DC9CA435C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51">
                <a:extLst>
                  <a:ext uri="{FF2B5EF4-FFF2-40B4-BE49-F238E27FC236}">
                    <a16:creationId xmlns:a16="http://schemas.microsoft.com/office/drawing/2014/main" id="{D4C04214-0774-4472-A121-BAAE188D9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52">
                <a:extLst>
                  <a:ext uri="{FF2B5EF4-FFF2-40B4-BE49-F238E27FC236}">
                    <a16:creationId xmlns:a16="http://schemas.microsoft.com/office/drawing/2014/main" id="{7C155923-726F-4784-AAAE-4260B2960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id="{7C771491-3709-497A-AABE-57F046DBC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54">
                <a:extLst>
                  <a:ext uri="{FF2B5EF4-FFF2-40B4-BE49-F238E27FC236}">
                    <a16:creationId xmlns:a16="http://schemas.microsoft.com/office/drawing/2014/main" id="{9FE40761-FDEA-4BE9-81A9-49BDFE328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6" name="文本框 22">
            <a:extLst>
              <a:ext uri="{FF2B5EF4-FFF2-40B4-BE49-F238E27FC236}">
                <a16:creationId xmlns:a16="http://schemas.microsoft.com/office/drawing/2014/main" id="{9C78778A-D784-4F69-8EDE-B82399896D02}"/>
              </a:ext>
            </a:extLst>
          </p:cNvPr>
          <p:cNvSpPr txBox="1"/>
          <p:nvPr/>
        </p:nvSpPr>
        <p:spPr>
          <a:xfrm>
            <a:off x="3285896" y="4068489"/>
            <a:ext cx="5153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2: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949D9F94-22B7-4C96-B384-302EECBEFE3E}"/>
              </a:ext>
            </a:extLst>
          </p:cNvPr>
          <p:cNvSpPr txBox="1"/>
          <p:nvPr/>
        </p:nvSpPr>
        <p:spPr>
          <a:xfrm>
            <a:off x="2613419" y="2760196"/>
            <a:ext cx="9339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 5 : ÔN TẬP phép cộng phép trừ </a:t>
            </a:r>
          </a:p>
          <a:p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(không nhớ) trong phạm vi 100</a:t>
            </a:r>
          </a:p>
        </p:txBody>
      </p:sp>
    </p:spTree>
    <p:extLst>
      <p:ext uri="{BB962C8B-B14F-4D97-AF65-F5344CB8AC3E}">
        <p14:creationId xmlns:p14="http://schemas.microsoft.com/office/powerpoint/2010/main" val="84962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  <p:bldP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742005"/>
            <a:ext cx="3669666" cy="43162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46667" r="66625" b="28958"/>
          <a:stretch/>
        </p:blipFill>
        <p:spPr bwMode="auto">
          <a:xfrm>
            <a:off x="1619779" y="3489960"/>
            <a:ext cx="2148840" cy="265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57014" y="1742005"/>
            <a:ext cx="3669666" cy="431626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46667" r="45187" b="28958"/>
          <a:stretch/>
        </p:blipFill>
        <p:spPr bwMode="auto">
          <a:xfrm>
            <a:off x="5745480" y="3489960"/>
            <a:ext cx="192085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049894" y="174200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46667" r="20500" b="28958"/>
          <a:stretch/>
        </p:blipFill>
        <p:spPr bwMode="auto">
          <a:xfrm>
            <a:off x="9585960" y="3489960"/>
            <a:ext cx="213360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46125" y="379213"/>
            <a:ext cx="6984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 thách 4: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Tìm chữ số thích hợp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31273" y="5263318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11998" y="4448294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978987" y="527490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76459" y="3789916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285457" y="449717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717518" y="3789915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770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486" y="4165888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79834" y="4540748"/>
            <a:ext cx="59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7471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81396" y="369591"/>
            <a:ext cx="11669915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Đàn trâu và bò của nhà bác Bình có 28 con, trong đó </a:t>
            </a: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có 12 con trâu. Hỏi nhà bác Bình có bao nhiêu con bò?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t="34582" r="24558" b="14409"/>
          <a:stretch/>
        </p:blipFill>
        <p:spPr bwMode="auto">
          <a:xfrm>
            <a:off x="3900409" y="1901096"/>
            <a:ext cx="4313207" cy="202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51573" y="4051756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Tóm tắt: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20885" y="1355075"/>
            <a:ext cx="195451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213227" y="1355075"/>
            <a:ext cx="522195" cy="617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729047" y="1840521"/>
            <a:ext cx="1763582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287827" y="453488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 và bò : 28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402830" y="4093911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04956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         : 12 con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548189"/>
            <a:ext cx="5932929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Nhà bác Bình có: .... con bò?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001654" y="4667305"/>
            <a:ext cx="9316597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Nhà bác Bình có số con bò là: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28 – 12 = 16 (con bò)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             Đáp số: 16 con bò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7331825" y="1361247"/>
            <a:ext cx="1763582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7331825" y="1840521"/>
            <a:ext cx="3790604" cy="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86329" y="369591"/>
            <a:ext cx="11669915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5: Giải toán</a:t>
            </a:r>
          </a:p>
        </p:txBody>
      </p:sp>
    </p:spTree>
    <p:extLst>
      <p:ext uri="{BB962C8B-B14F-4D97-AF65-F5344CB8AC3E}">
        <p14:creationId xmlns:p14="http://schemas.microsoft.com/office/powerpoint/2010/main" val="12059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70849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pic>
        <p:nvPicPr>
          <p:cNvPr id="35" name="CAUDI">
            <a:extLst>
              <a:ext uri="{FF2B5EF4-FFF2-40B4-BE49-F238E27FC236}">
                <a16:creationId xmlns:a16="http://schemas.microsoft.com/office/drawing/2014/main" id="{CA7F6AD3-64CD-4BE4-BF77-38A868D893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36" name="Picture 12" descr="Káº¿t quáº£ hÃ¬nh áº£nh cho win text gif">
            <a:extLst>
              <a:ext uri="{FF2B5EF4-FFF2-40B4-BE49-F238E27FC236}">
                <a16:creationId xmlns:a16="http://schemas.microsoft.com/office/drawing/2014/main" id="{D65AB505-CD50-4894-B821-21D27C97ED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79" y="115904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4FBBD29D-93CC-42CF-87C1-5C976E5886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1 4.07407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92221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4853" y="1206209"/>
            <a:ext cx="11480893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>
                <a:solidFill>
                  <a:srgbClr val="7030A0"/>
                </a:solidFill>
                <a:latin typeface="iCiel Crocante" pitchFamily="2" charset="0"/>
              </a:rPr>
              <a:t>Vượt chướng ngại vật</a:t>
            </a:r>
            <a:endParaRPr lang="en-US" sz="6600" dirty="0">
              <a:solidFill>
                <a:srgbClr val="7030A0"/>
              </a:solidFill>
              <a:latin typeface="iCiel Crocan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84000" cy="10058400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8" y="4530301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4630057"/>
            <a:ext cx="3524192" cy="2015669"/>
          </a:xfrm>
          <a:prstGeom prst="rect">
            <a:avLst/>
          </a:prstGeom>
        </p:spPr>
      </p:pic>
      <p:pic>
        <p:nvPicPr>
          <p:cNvPr id="11" name="Vào http://fb.com/nkpowerskills tải game miễn phí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410021" y="5010098"/>
            <a:ext cx="1460165" cy="1512944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E5A76C7A-A89D-4CDB-9289-CD2378AFF3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 -3.33333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1 -2.59259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16952" y="380413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1: </a:t>
            </a:r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Đ, S ?</a:t>
            </a:r>
          </a:p>
        </p:txBody>
      </p:sp>
      <p:sp>
        <p:nvSpPr>
          <p:cNvPr id="2" name="AutoShape 2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sp>
        <p:nvSpPr>
          <p:cNvPr id="3" name="AutoShape 4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57436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45103" r="66785" b="34701"/>
          <a:stretch/>
        </p:blipFill>
        <p:spPr bwMode="auto">
          <a:xfrm>
            <a:off x="1569720" y="3322320"/>
            <a:ext cx="210312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32039" y="1638887"/>
            <a:ext cx="3669666" cy="4316261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5" t="45417" r="44824" b="34582"/>
          <a:stretch/>
        </p:blipFill>
        <p:spPr bwMode="auto">
          <a:xfrm>
            <a:off x="5532119" y="3322319"/>
            <a:ext cx="1935163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293734" y="1638887"/>
            <a:ext cx="3669666" cy="431626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7" t="45205" r="21647" b="33865"/>
          <a:stretch/>
        </p:blipFill>
        <p:spPr bwMode="auto">
          <a:xfrm>
            <a:off x="9899966" y="3322319"/>
            <a:ext cx="1880025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026199" y="5147493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81919" y="513661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072390" y="502993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60181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7025178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716" y="4446250"/>
            <a:ext cx="1654628" cy="1779879"/>
          </a:xfrm>
          <a:prstGeom prst="rect">
            <a:avLst/>
          </a:prstGeom>
        </p:spPr>
      </p:pic>
      <p:pic>
        <p:nvPicPr>
          <p:cNvPr id="11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314A2C00-3CD9-48A9-9802-D2A4541112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09376" y="369590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 thách 2: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BCAC1035-26E6-4CC8-B2FB-C19A19EC9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635628"/>
              </p:ext>
            </p:extLst>
          </p:nvPr>
        </p:nvGraphicFramePr>
        <p:xfrm>
          <a:off x="809375" y="1559858"/>
          <a:ext cx="8468652" cy="267125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822884">
                  <a:extLst>
                    <a:ext uri="{9D8B030D-6E8A-4147-A177-3AD203B41FA5}">
                      <a16:colId xmlns:a16="http://schemas.microsoft.com/office/drawing/2014/main" val="66816217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5628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+ 6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57 - 7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+ 40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150749"/>
                  </a:ext>
                </a:extLst>
              </a:tr>
              <a:tr h="1335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 + 20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 – 70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69 - 19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662748"/>
                  </a:ext>
                </a:extLst>
              </a:tr>
            </a:tbl>
          </a:graphicData>
        </a:graphic>
      </p:graphicFrame>
      <p:pic>
        <p:nvPicPr>
          <p:cNvPr id="21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37406" y="1998062"/>
            <a:ext cx="2448732" cy="4925179"/>
          </a:xfrm>
          <a:prstGeom prst="rect">
            <a:avLst/>
          </a:prstGeom>
        </p:spPr>
      </p:pic>
      <p:pic>
        <p:nvPicPr>
          <p:cNvPr id="27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33198" y="4853780"/>
            <a:ext cx="7085352" cy="2067434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0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1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62" y="-142350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142254" y="1866260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26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30512" y="3211386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63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67841" y="320411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51381" y="3210295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01603" y="187134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43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56697" y="1882192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50</a:t>
            </a:r>
          </a:p>
        </p:txBody>
      </p:sp>
    </p:spTree>
    <p:extLst>
      <p:ext uri="{BB962C8B-B14F-4D97-AF65-F5344CB8AC3E}">
        <p14:creationId xmlns:p14="http://schemas.microsoft.com/office/powerpoint/2010/main" val="333986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97788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3A6DE793-162D-4672-BF28-A643F095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49603" y="2715755"/>
            <a:ext cx="4052529" cy="293189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337" y="4586514"/>
            <a:ext cx="1573225" cy="1633993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A7E6A3D8-5693-404E-891D-74D733CED5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1 -2.22222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66860" y="309392"/>
            <a:ext cx="11817718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3:      </a:t>
            </a: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bé hơn 50?</a:t>
            </a: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lớn hơn 50?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1" b="59266" l="54769" r="81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6" t="24352" r="18939" b="40758"/>
          <a:stretch/>
        </p:blipFill>
        <p:spPr>
          <a:xfrm>
            <a:off x="2279085" y="2885028"/>
            <a:ext cx="1514008" cy="1095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15" t="53824" r="38634" b="12750"/>
          <a:stretch/>
        </p:blipFill>
        <p:spPr>
          <a:xfrm>
            <a:off x="3723882" y="5069026"/>
            <a:ext cx="1454046" cy="1049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66" b="93182" l="63127" r="8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28" t="55868" r="9489" b="7841"/>
          <a:stretch/>
        </p:blipFill>
        <p:spPr>
          <a:xfrm>
            <a:off x="2284826" y="4979084"/>
            <a:ext cx="1439056" cy="1139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490" b="94580" l="7571" r="34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3" t="58595" r="65889" b="6547"/>
          <a:stretch/>
        </p:blipFill>
        <p:spPr>
          <a:xfrm>
            <a:off x="3793093" y="2886015"/>
            <a:ext cx="1484592" cy="1094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0" b="52273" l="27925" r="5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17" t="17873" r="44866" b="47885"/>
          <a:stretch/>
        </p:blipFill>
        <p:spPr>
          <a:xfrm>
            <a:off x="717619" y="5043381"/>
            <a:ext cx="1530290" cy="1074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99" b="63462" l="2360" r="29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56" r="71260" b="35572"/>
          <a:stretch/>
        </p:blipFill>
        <p:spPr>
          <a:xfrm>
            <a:off x="674961" y="2930744"/>
            <a:ext cx="1604124" cy="111670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t="36010" r="22670" b="14808"/>
          <a:stretch/>
        </p:blipFill>
        <p:spPr bwMode="auto">
          <a:xfrm>
            <a:off x="5684346" y="2122025"/>
            <a:ext cx="6163241" cy="461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84730" y="4581034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48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88521" y="4067886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52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42673" y="441821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40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520447" y="599290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80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46938" y="574484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70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973618" y="607048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40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-74394" y="4259064"/>
            <a:ext cx="586740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* Phép tính có kết quả &gt; 50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3809" y="2059563"/>
            <a:ext cx="5373121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* Phép tính có kết quả &lt; 50</a:t>
            </a:r>
          </a:p>
        </p:txBody>
      </p:sp>
    </p:spTree>
    <p:extLst>
      <p:ext uri="{BB962C8B-B14F-4D97-AF65-F5344CB8AC3E}">
        <p14:creationId xmlns:p14="http://schemas.microsoft.com/office/powerpoint/2010/main" val="42339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4&quot;/&gt;&lt;/object&gt;&lt;object type=&quot;3&quot; unique_id=&quot;10005&quot;&gt;&lt;property id=&quot;20148&quot; value=&quot;5&quot;/&gt;&lt;property id=&quot;20300&quot; value=&quot;Slide 2&quot;/&gt;&lt;property id=&quot;20307&quot; value=&quot;271&quot;/&gt;&lt;/object&gt;&lt;object type=&quot;3&quot; unique_id=&quot;10006&quot;&gt;&lt;property id=&quot;20148&quot; value=&quot;5&quot;/&gt;&lt;property id=&quot;20300&quot; value=&quot;Slide 4&quot;/&gt;&lt;property id=&quot;20307&quot; value=&quot;286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99&quot;/&gt;&lt;/object&gt;&lt;object type=&quot;3&quot; unique_id=&quot;10009&quot;&gt;&lt;property id=&quot;20148&quot; value=&quot;5&quot;/&gt;&lt;property id=&quot;20300&quot; value=&quot;Slide 7&quot;/&gt;&lt;property id=&quot;20307&quot; value=&quot;256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98&quot;/&gt;&lt;/object&gt;&lt;object type=&quot;3&quot; unique_id=&quot;10013&quot;&gt;&lt;property id=&quot;20148&quot; value=&quot;5&quot;/&gt;&lt;property id=&quot;20300&quot; value=&quot;Slide 10&quot;/&gt;&lt;property id=&quot;20307&quot; value=&quot;257&quot;/&gt;&lt;/object&gt;&lt;object type=&quot;3&quot; unique_id=&quot;10014&quot;&gt;&lt;property id=&quot;20148&quot; value=&quot;5&quot;/&gt;&lt;property id=&quot;20300&quot; value=&quot;Slide 11&quot;/&gt;&lt;property id=&quot;20307&quot; value=&quot;264&quot;/&gt;&lt;/object&gt;&lt;object type=&quot;3&quot; unique_id=&quot;10015&quot;&gt;&lt;property id=&quot;20148&quot; value=&quot;5&quot;/&gt;&lt;property id=&quot;20300&quot; value=&quot;Slide 12&quot;/&gt;&lt;property id=&quot;20307&quot; value=&quot;281&quot;/&gt;&lt;/object&gt;&lt;object type=&quot;3&quot; unique_id=&quot;10016&quot;&gt;&lt;property id=&quot;20148&quot; value=&quot;5&quot;/&gt;&lt;property id=&quot;20300&quot; value=&quot;Slide 14&quot;/&gt;&lt;property id=&quot;20307&quot; value=&quot;280&quot;/&gt;&lt;/object&gt;&lt;object type=&quot;3&quot; unique_id=&quot;10017&quot;&gt;&lt;property id=&quot;20148&quot; value=&quot;5&quot;/&gt;&lt;property id=&quot;20300&quot; value=&quot;Slide 15&quot;/&gt;&lt;property id=&quot;20307&quot; value=&quot;297&quot;/&gt;&lt;/object&gt;&lt;object type=&quot;3&quot; unique_id=&quot;10018&quot;&gt;&lt;property id=&quot;20148&quot; value=&quot;5&quot;/&gt;&lt;property id=&quot;20300&quot; value=&quot;Slide 16&quot;/&gt;&lt;property id=&quot;20307&quot; value=&quot;258&quot;/&gt;&lt;/object&gt;&lt;object type=&quot;3&quot; unique_id=&quot;10019&quot;&gt;&lt;property id=&quot;20148&quot; value=&quot;5&quot;/&gt;&lt;property id=&quot;20300&quot; value=&quot;Slide 17&quot;/&gt;&lt;property id=&quot;20307&quot; value=&quot;265&quot;/&gt;&lt;/object&gt;&lt;object type=&quot;3&quot; unique_id=&quot;10020&quot;&gt;&lt;property id=&quot;20148&quot; value=&quot;5&quot;/&gt;&lt;property id=&quot;20300&quot; value=&quot;Slide 18&quot;/&gt;&lt;property id=&quot;20307&quot; value=&quot;294&quot;/&gt;&lt;/object&gt;&lt;object type=&quot;3&quot; unique_id=&quot;10021&quot;&gt;&lt;property id=&quot;20148&quot; value=&quot;5&quot;/&gt;&lt;property id=&quot;20300&quot; value=&quot;Slide 19&quot;/&gt;&lt;property id=&quot;20307&quot; value=&quot;25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66&quot;/&gt;&lt;/object&gt;&lt;object type=&quot;3&quot; unique_id=&quot;10024&quot;&gt;&lt;property id=&quot;20148&quot; value=&quot;5&quot;/&gt;&lt;property id=&quot;20300&quot; value=&quot;Slide 24&quot;/&gt;&lt;property id=&quot;20307&quot; value=&quot;292&quot;/&gt;&lt;/object&gt;&lt;object type=&quot;3&quot; unique_id=&quot;10025&quot;&gt;&lt;property id=&quot;20148&quot; value=&quot;5&quot;/&gt;&lt;property id=&quot;20300&quot; value=&quot;Slide 25&quot;/&gt;&lt;property id=&quot;20307&quot; value=&quot;296&quot;/&gt;&lt;/object&gt;&lt;object type=&quot;3&quot; unique_id=&quot;10027&quot;&gt;&lt;property id=&quot;20148&quot; value=&quot;5&quot;/&gt;&lt;property id=&quot;20300&quot; value=&quot;Slide 27&quot;/&gt;&lt;property id=&quot;20307&quot; value=&quot;301&quot;/&gt;&lt;/object&gt;&lt;object type=&quot;3&quot; unique_id=&quot;10392&quot;&gt;&lt;property id=&quot;20148&quot; value=&quot;5&quot;/&gt;&lt;property id=&quot;20300&quot; value=&quot;Slide 3&quot;/&gt;&lt;property id=&quot;20307&quot; value=&quot;304&quot;/&gt;&lt;/object&gt;&lt;object type=&quot;3&quot; unique_id=&quot;10393&quot;&gt;&lt;property id=&quot;20148&quot; value=&quot;5&quot;/&gt;&lt;property id=&quot;20300&quot; value=&quot;Slide 22&quot;/&gt;&lt;property id=&quot;20307&quot; value=&quot;302&quot;/&gt;&lt;/object&gt;&lt;object type=&quot;3&quot; unique_id=&quot;10394&quot;&gt;&lt;property id=&quot;20148&quot; value=&quot;5&quot;/&gt;&lt;property id=&quot;20300&quot; value=&quot;Slide 23&quot;/&gt;&lt;property id=&quot;20307&quot; value=&quot;303&quot;/&gt;&lt;/object&gt;&lt;object type=&quot;3&quot; unique_id=&quot;11132&quot;&gt;&lt;property id=&quot;20148&quot; value=&quot;5&quot;/&gt;&lt;property id=&quot;20300&quot; value=&quot;Slide 13&quot;/&gt;&lt;property id=&quot;20307&quot; value=&quot;305&quot;/&gt;&lt;/object&gt;&lt;object type=&quot;3&quot; unique_id=&quot;11133&quot;&gt;&lt;property id=&quot;20148&quot; value=&quot;5&quot;/&gt;&lt;property id=&quot;20300&quot; value=&quot;Slide 26&quot;/&gt;&lt;property id=&quot;20307&quot; value=&quot;30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22594B4-AC39-4664-80C4-2FB46AA8B845}"/>
</file>

<file path=customXml/itemProps2.xml><?xml version="1.0" encoding="utf-8"?>
<ds:datastoreItem xmlns:ds="http://schemas.openxmlformats.org/officeDocument/2006/customXml" ds:itemID="{ED6FB168-C859-4396-9845-A6841CC282B3}"/>
</file>

<file path=customXml/itemProps3.xml><?xml version="1.0" encoding="utf-8"?>
<ds:datastoreItem xmlns:ds="http://schemas.openxmlformats.org/officeDocument/2006/customXml" ds:itemID="{70DE07B2-590C-4348-A83F-2ECA0F89EE8E}"/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232</Words>
  <Application>Microsoft Office PowerPoint</Application>
  <PresentationFormat>Widescreen</PresentationFormat>
  <Paragraphs>52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iCiel Cadena</vt:lpstr>
      <vt:lpstr>iCiel Crocante</vt:lpstr>
      <vt:lpstr>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Nguyễn Hoàng Linh</cp:lastModifiedBy>
  <cp:revision>209</cp:revision>
  <dcterms:created xsi:type="dcterms:W3CDTF">2020-07-28T08:39:47Z</dcterms:created>
  <dcterms:modified xsi:type="dcterms:W3CDTF">2023-02-12T11:43:52Z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