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9" r:id="rId2"/>
    <p:sldMasterId id="2147483741" r:id="rId3"/>
  </p:sldMasterIdLst>
  <p:notesMasterIdLst>
    <p:notesMasterId r:id="rId31"/>
  </p:notesMasterIdLst>
  <p:sldIdLst>
    <p:sldId id="364" r:id="rId4"/>
    <p:sldId id="345" r:id="rId5"/>
    <p:sldId id="389" r:id="rId6"/>
    <p:sldId id="419" r:id="rId7"/>
    <p:sldId id="406" r:id="rId8"/>
    <p:sldId id="390" r:id="rId9"/>
    <p:sldId id="407" r:id="rId10"/>
    <p:sldId id="394" r:id="rId11"/>
    <p:sldId id="391" r:id="rId12"/>
    <p:sldId id="408" r:id="rId13"/>
    <p:sldId id="396" r:id="rId14"/>
    <p:sldId id="397" r:id="rId15"/>
    <p:sldId id="398" r:id="rId16"/>
    <p:sldId id="366" r:id="rId17"/>
    <p:sldId id="417" r:id="rId18"/>
    <p:sldId id="428" r:id="rId19"/>
    <p:sldId id="365" r:id="rId20"/>
    <p:sldId id="441" r:id="rId21"/>
    <p:sldId id="377" r:id="rId22"/>
    <p:sldId id="367" r:id="rId23"/>
    <p:sldId id="313" r:id="rId24"/>
    <p:sldId id="424" r:id="rId25"/>
    <p:sldId id="420" r:id="rId26"/>
    <p:sldId id="421" r:id="rId27"/>
    <p:sldId id="425" r:id="rId28"/>
    <p:sldId id="426" r:id="rId29"/>
    <p:sldId id="427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2E3FC"/>
    <a:srgbClr val="59C030"/>
    <a:srgbClr val="ACD868"/>
    <a:srgbClr val="F6B843"/>
    <a:srgbClr val="66E5B9"/>
    <a:srgbClr val="F0C9BF"/>
    <a:srgbClr val="F5A45F"/>
    <a:srgbClr val="FFED8E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59" autoAdjust="0"/>
    <p:restoredTop sz="93842" autoAdjust="0"/>
  </p:normalViewPr>
  <p:slideViewPr>
    <p:cSldViewPr snapToGrid="0">
      <p:cViewPr varScale="1">
        <p:scale>
          <a:sx n="74" d="100"/>
          <a:sy n="74" d="100"/>
        </p:scale>
        <p:origin x="5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5E8EB-2C0B-4736-BE63-D2117613EA0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F4AC9-0182-4F4F-8A5A-96E0B187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4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2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48C1-C31C-4A2D-97EE-45B89E6B99F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09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24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5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5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99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43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04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33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0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3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6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51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14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64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28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10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89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2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5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93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1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5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4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gif"/><Relationship Id="rId5" Type="http://schemas.openxmlformats.org/officeDocument/2006/relationships/image" Target="../media/image1.gif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536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Nguyệt Hằng – Chú Ế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58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2418" y="4429905"/>
            <a:ext cx="2851870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ận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9582" y="4450786"/>
            <a:ext cx="3123063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ớn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BDAC72-E355-475F-95C8-74F6ECE22B41}"/>
              </a:ext>
            </a:extLst>
          </p:cNvPr>
          <p:cNvSpPr/>
          <p:nvPr/>
        </p:nvSpPr>
        <p:spPr>
          <a:xfrm>
            <a:off x="2023795" y="465550"/>
            <a:ext cx="3042191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gi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òn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BFEEE-F068-4900-AFC3-362D8BD46F6F}"/>
              </a:ext>
            </a:extLst>
          </p:cNvPr>
          <p:cNvSpPr/>
          <p:nvPr/>
        </p:nvSpPr>
        <p:spPr>
          <a:xfrm>
            <a:off x="5739582" y="2305930"/>
            <a:ext cx="3123063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ộn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965599-6A49-4080-BED3-B260293A6109}"/>
              </a:ext>
            </a:extLst>
          </p:cNvPr>
          <p:cNvSpPr/>
          <p:nvPr/>
        </p:nvSpPr>
        <p:spPr>
          <a:xfrm>
            <a:off x="5697574" y="465550"/>
            <a:ext cx="3165072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ngo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09ED9-8554-4824-9A93-A519C1EDA8C4}"/>
              </a:ext>
            </a:extLst>
          </p:cNvPr>
          <p:cNvSpPr/>
          <p:nvPr/>
        </p:nvSpPr>
        <p:spPr>
          <a:xfrm>
            <a:off x="2164039" y="2305930"/>
            <a:ext cx="2628628" cy="13338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ốn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A6DFBE-1566-4492-8E5D-5443E09DD8A0}"/>
              </a:ext>
            </a:extLst>
          </p:cNvPr>
          <p:cNvSpPr/>
          <p:nvPr/>
        </p:nvSpPr>
        <p:spPr>
          <a:xfrm>
            <a:off x="2052418" y="4429905"/>
            <a:ext cx="2851870" cy="13338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ợn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80126" y="5819953"/>
            <a:ext cx="3488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nón</a:t>
            </a:r>
            <a:r>
              <a:rPr lang="en-US" sz="66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lá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C:\Users\Admin\Desktop\BÀI 32- TUAN 7- TV\ảnh bài 32\nón lá.jpg">
            <a:extLst>
              <a:ext uri="{FF2B5EF4-FFF2-40B4-BE49-F238E27FC236}">
                <a16:creationId xmlns:a16="http://schemas.microsoft.com/office/drawing/2014/main" id="{CF435A9D-95E3-4F44-A2E1-EEAA94D319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102"/>
            <a:ext cx="12192000" cy="56578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57F4E-00AB-4EFD-B4CF-73D35DF53D9A}"/>
              </a:ext>
            </a:extLst>
          </p:cNvPr>
          <p:cNvSpPr txBox="1"/>
          <p:nvPr/>
        </p:nvSpPr>
        <p:spPr>
          <a:xfrm>
            <a:off x="4180126" y="5819953"/>
            <a:ext cx="3488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non</a:t>
            </a:r>
          </a:p>
        </p:txBody>
      </p:sp>
    </p:spTree>
    <p:extLst>
      <p:ext uri="{BB962C8B-B14F-4D97-AF65-F5344CB8AC3E}">
        <p14:creationId xmlns:p14="http://schemas.microsoft.com/office/powerpoint/2010/main" val="20553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942" y="5621499"/>
            <a:ext cx="4269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33CC"/>
                </a:solidFill>
                <a:latin typeface="UTM Avo" panose="02040603050506020204" pitchFamily="18" charset="0"/>
              </a:rPr>
              <a:t>c</a:t>
            </a:r>
            <a:r>
              <a:rPr lang="en-US" sz="6600" b="1" dirty="0">
                <a:solidFill>
                  <a:srgbClr val="0000CC"/>
                </a:solidFill>
                <a:latin typeface="UTM Avo" panose="02040603050506020204" pitchFamily="18" charset="0"/>
              </a:rPr>
              <a:t>on</a:t>
            </a:r>
            <a:r>
              <a:rPr lang="en-US" sz="66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chồn</a:t>
            </a:r>
            <a:endParaRPr lang="en-US" sz="6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 descr="C:\Users\Admin\Desktop\BÀI 32- TUAN 7- TV\ảnh bài 32\con chồn.jpg">
            <a:extLst>
              <a:ext uri="{FF2B5EF4-FFF2-40B4-BE49-F238E27FC236}">
                <a16:creationId xmlns:a16="http://schemas.microsoft.com/office/drawing/2014/main" id="{CC34C8D8-BDA8-4471-8DF3-CAB7A0B9B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077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BÀI 32- TUAN 7- TV\ảnh bài 32\mặt con chồn.jpg">
            <a:extLst>
              <a:ext uri="{FF2B5EF4-FFF2-40B4-BE49-F238E27FC236}">
                <a16:creationId xmlns:a16="http://schemas.microsoft.com/office/drawing/2014/main" id="{477D0149-61E8-4B12-B09B-4D93D946F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0"/>
            <a:ext cx="59912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2B264-6535-49C1-B2EC-C407306B69C4}"/>
              </a:ext>
            </a:extLst>
          </p:cNvPr>
          <p:cNvSpPr txBox="1"/>
          <p:nvPr/>
        </p:nvSpPr>
        <p:spPr>
          <a:xfrm>
            <a:off x="5466271" y="5621499"/>
            <a:ext cx="4269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chồn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43775" y="5657671"/>
            <a:ext cx="383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</a:t>
            </a:r>
            <a:r>
              <a:rPr lang="en-US" sz="7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ơn</a:t>
            </a:r>
            <a:r>
              <a:rPr lang="en-US" sz="7200" b="1" dirty="0">
                <a:solidFill>
                  <a:srgbClr val="0033CC"/>
                </a:solidFill>
                <a:latin typeface="UTM Avo" panose="02040603050506020204" pitchFamily="18" charset="0"/>
              </a:rPr>
              <a:t> ca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2" descr="C:\Users\Admin\Desktop\BÀI 32- TUAN 7- TV\ảnh bài 32\chu chim sơn ca.jpg">
            <a:extLst>
              <a:ext uri="{FF2B5EF4-FFF2-40B4-BE49-F238E27FC236}">
                <a16:creationId xmlns:a16="http://schemas.microsoft.com/office/drawing/2014/main" id="{5269D36B-3E69-400E-A2FD-4D18A7D51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2"/>
          <a:stretch/>
        </p:blipFill>
        <p:spPr bwMode="auto">
          <a:xfrm>
            <a:off x="2091" y="113164"/>
            <a:ext cx="121158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957B31-751D-44AE-85A1-0009B1FCE399}"/>
              </a:ext>
            </a:extLst>
          </p:cNvPr>
          <p:cNvSpPr txBox="1"/>
          <p:nvPr/>
        </p:nvSpPr>
        <p:spPr>
          <a:xfrm>
            <a:off x="4143775" y="5657671"/>
            <a:ext cx="383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sơn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82" y="230080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3" t="21610" r="6402" b="56609"/>
          <a:stretch/>
        </p:blipFill>
        <p:spPr bwMode="auto">
          <a:xfrm>
            <a:off x="8094784" y="3305907"/>
            <a:ext cx="2004647" cy="2778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Admin\Desktop\2020-2021\TV1.1 bai 31-40 (FB Chip Fangora) ẢNH\TV 32 - 2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2903" r="56015" b="53642"/>
          <a:stretch/>
        </p:blipFill>
        <p:spPr bwMode="auto">
          <a:xfrm>
            <a:off x="2133600" y="1655815"/>
            <a:ext cx="2209800" cy="3493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51177" y="3103797"/>
            <a:ext cx="533400" cy="15474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74977" y="5586045"/>
            <a:ext cx="685800" cy="54512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14800" y="1547192"/>
            <a:ext cx="228600" cy="21724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19955" y="838200"/>
            <a:ext cx="38744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 dirty="0"/>
          </a:p>
          <a:p>
            <a:r>
              <a:rPr lang="en-US" sz="2800" b="1" dirty="0"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Bốn chú lợn con</a:t>
            </a:r>
          </a:p>
          <a:p>
            <a:r>
              <a:rPr lang="vi-VN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vẻ vè ve</a:t>
            </a:r>
          </a:p>
          <a:p>
            <a:r>
              <a:rPr lang="vi-VN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Vè bốn chú lợn</a:t>
            </a:r>
          </a:p>
          <a:p>
            <a:r>
              <a:rPr lang="vi-VN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Nhởn nhơ nô giỡn</a:t>
            </a:r>
          </a:p>
          <a:p>
            <a:r>
              <a:rPr lang="vi-VN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Ăn ngủ vô tư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Là to tròn thế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vè nghe kể</a:t>
            </a:r>
          </a:p>
          <a:p>
            <a:r>
              <a:rPr lang="vi-VN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Bốn chú lợn con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vi-VN" sz="28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Bốn chú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93759" y="577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07540" y="2588740"/>
            <a:ext cx="2064084" cy="9583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nhộn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1" y="2516764"/>
            <a:ext cx="1798654" cy="10303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BDAC72-E355-475F-95C8-74F6ECE22B41}"/>
              </a:ext>
            </a:extLst>
          </p:cNvPr>
          <p:cNvSpPr/>
          <p:nvPr/>
        </p:nvSpPr>
        <p:spPr>
          <a:xfrm>
            <a:off x="1231496" y="1229624"/>
            <a:ext cx="2099277" cy="10327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giòn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BFEEE-F068-4900-AFC3-362D8BD46F6F}"/>
              </a:ext>
            </a:extLst>
          </p:cNvPr>
          <p:cNvSpPr/>
          <p:nvPr/>
        </p:nvSpPr>
        <p:spPr>
          <a:xfrm>
            <a:off x="1275610" y="2682907"/>
            <a:ext cx="2055163" cy="8641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ngon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965599-6A49-4080-BED3-B260293A6109}"/>
              </a:ext>
            </a:extLst>
          </p:cNvPr>
          <p:cNvSpPr/>
          <p:nvPr/>
        </p:nvSpPr>
        <p:spPr>
          <a:xfrm>
            <a:off x="4599095" y="1203206"/>
            <a:ext cx="2172530" cy="11365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bốn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2F35E-1723-47CC-B975-4F7862BCB818}"/>
              </a:ext>
            </a:extLst>
          </p:cNvPr>
          <p:cNvSpPr/>
          <p:nvPr/>
        </p:nvSpPr>
        <p:spPr>
          <a:xfrm>
            <a:off x="8229600" y="1203206"/>
            <a:ext cx="1798654" cy="10591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gợn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DBD8E2-9492-4FB1-811C-8BBE46A6DCEB}"/>
              </a:ext>
            </a:extLst>
          </p:cNvPr>
          <p:cNvSpPr txBox="1"/>
          <p:nvPr/>
        </p:nvSpPr>
        <p:spPr>
          <a:xfrm>
            <a:off x="720934" y="3967578"/>
            <a:ext cx="3488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6CEF2E-270D-40B7-A2DC-20BFB746B271}"/>
              </a:ext>
            </a:extLst>
          </p:cNvPr>
          <p:cNvSpPr txBox="1"/>
          <p:nvPr/>
        </p:nvSpPr>
        <p:spPr>
          <a:xfrm>
            <a:off x="4209691" y="3967578"/>
            <a:ext cx="4269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chồn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A3A785-2E2A-46A8-B702-C953A8C5339D}"/>
              </a:ext>
            </a:extLst>
          </p:cNvPr>
          <p:cNvSpPr txBox="1"/>
          <p:nvPr/>
        </p:nvSpPr>
        <p:spPr>
          <a:xfrm>
            <a:off x="8595005" y="3937564"/>
            <a:ext cx="383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sơn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B36DB6-8E10-4FDB-A4BA-13AC6E84E701}"/>
              </a:ext>
            </a:extLst>
          </p:cNvPr>
          <p:cNvSpPr txBox="1"/>
          <p:nvPr/>
        </p:nvSpPr>
        <p:spPr>
          <a:xfrm>
            <a:off x="1768499" y="188371"/>
            <a:ext cx="3488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3343EB-A0FC-48AE-B09D-33BF690343E8}"/>
              </a:ext>
            </a:extLst>
          </p:cNvPr>
          <p:cNvSpPr txBox="1"/>
          <p:nvPr/>
        </p:nvSpPr>
        <p:spPr>
          <a:xfrm>
            <a:off x="5106248" y="211662"/>
            <a:ext cx="3488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E215B9-5D20-4A42-ADF1-91FBC604D4DA}"/>
              </a:ext>
            </a:extLst>
          </p:cNvPr>
          <p:cNvSpPr txBox="1"/>
          <p:nvPr/>
        </p:nvSpPr>
        <p:spPr>
          <a:xfrm>
            <a:off x="8467521" y="51115"/>
            <a:ext cx="3488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02152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152400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3" t="21610" r="6402" b="56609"/>
          <a:stretch/>
        </p:blipFill>
        <p:spPr bwMode="auto">
          <a:xfrm>
            <a:off x="8094784" y="3305907"/>
            <a:ext cx="2004647" cy="2778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Admin\Desktop\2020-2021\TV1.1 bai 31-40 (FB Chip Fangora) ẢNH\TV 32 - 2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2903" r="56015" b="53642"/>
          <a:stretch/>
        </p:blipFill>
        <p:spPr bwMode="auto">
          <a:xfrm>
            <a:off x="2133600" y="1655815"/>
            <a:ext cx="2209800" cy="3493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51177" y="3103797"/>
            <a:ext cx="533400" cy="15474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74977" y="5586045"/>
            <a:ext cx="685800" cy="54512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14800" y="1547192"/>
            <a:ext cx="228600" cy="21724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19955" y="838200"/>
            <a:ext cx="38744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/>
          </a:p>
          <a:p>
            <a:r>
              <a:rPr lang="en-US" sz="2800" b="1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chú lợn con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vẻ vè ve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Vè bốn chú lợn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Nhởn nhơ nô giỡn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Ăn ngủ vô tư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28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Là to tròn thế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28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vè nghe kể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Bốn chú lợn con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28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vi-VN" sz="28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Bốn chú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93759" y="577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76200"/>
            <a:ext cx="2286001" cy="817832"/>
          </a:xfrm>
          <a:prstGeom prst="rect">
            <a:avLst/>
          </a:prstGeom>
        </p:spPr>
      </p:pic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152400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657600" y="13716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76400" y="152401"/>
            <a:ext cx="8686800" cy="757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endParaRPr lang="en-US" sz="36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con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Ve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vẻ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vè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ve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Vè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Nhởn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nhơ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giỡn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ngủ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vô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tư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Hẳn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họ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Trư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”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to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tròn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thế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Ve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vè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nghe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kể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con</a:t>
            </a: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endParaRPr lang="en-US" sz="36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688072"/>
            <a:ext cx="6248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 dirty="0"/>
          </a:p>
          <a:p>
            <a:r>
              <a:rPr lang="en-US" sz="2800" b="1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chú lợn con</a:t>
            </a: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vẻ vè ve</a:t>
            </a: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Vè bốn chú lợn</a:t>
            </a: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Nhởn nhơ nô giỡn</a:t>
            </a: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Ăn ngủ vô tư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Là to tròn thế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vè nghe kể</a:t>
            </a:r>
          </a:p>
          <a:p>
            <a:r>
              <a:rPr lang="vi-VN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Bốn chú lợn con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vi-VN" sz="28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7160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Rectangle 4"/>
          <p:cNvSpPr/>
          <p:nvPr/>
        </p:nvSpPr>
        <p:spPr>
          <a:xfrm>
            <a:off x="2781888" y="111457"/>
            <a:ext cx="8686800" cy="757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endParaRPr lang="en-US" sz="3600" b="1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Bốn </a:t>
            </a: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chú 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</a:t>
            </a: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con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vẻ vè ve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Vè 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</a:t>
            </a: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chú 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Nh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ởn</a:t>
            </a: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nhơ nô 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giỡn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Ăn ngủ vô tư.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Hẳn họ nhà “Trư”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Là to tr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òn</a:t>
            </a: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thế.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vè nghe kể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</a:t>
            </a: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chú 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 con</a:t>
            </a: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.</a:t>
            </a: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endParaRPr lang="en-US" sz="36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76200"/>
            <a:ext cx="2286001" cy="8178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781800" y="13716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80679" y="19812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149988" y="2892187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124700" y="34290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772400" y="41148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192939" y="48006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246961" y="54102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21388" y="62484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53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6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979982" y="608255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547B355B-CA48-4ED6-8035-ADFFA49E38FA}"/>
              </a:ext>
            </a:extLst>
          </p:cNvPr>
          <p:cNvSpPr txBox="1">
            <a:spLocks/>
          </p:cNvSpPr>
          <p:nvPr/>
        </p:nvSpPr>
        <p:spPr>
          <a:xfrm>
            <a:off x="2427005" y="1828400"/>
            <a:ext cx="918923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32: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 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18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630"/>
            <a:ext cx="3309257" cy="1139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8400" y="1143000"/>
            <a:ext cx="7620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Rừng xanh vui nhộn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0" name="Picture 2" descr="C:\Users\Admin\Desktop\2020-2021\TV1.1 bai 31-40 (FB Chip Fangora) ẢNH\TV 32 - 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55065" r="9667" b="7532"/>
          <a:stretch/>
        </p:blipFill>
        <p:spPr bwMode="auto">
          <a:xfrm>
            <a:off x="447675" y="1828799"/>
            <a:ext cx="11401425" cy="48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88839-4A56-4469-9CAF-224AA2709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8" y="2197608"/>
            <a:ext cx="735420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45DB9-8DED-42DA-994A-B94B670DF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7" r="12604"/>
          <a:stretch/>
        </p:blipFill>
        <p:spPr>
          <a:xfrm>
            <a:off x="533400" y="209550"/>
            <a:ext cx="109728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2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chữ</a:t>
            </a:r>
            <a:endParaRPr lang="en-US" dirty="0"/>
          </a:p>
        </p:txBody>
      </p:sp>
      <p:pic>
        <p:nvPicPr>
          <p:cNvPr id="4" name="video on">
            <a:hlinkClick r:id="" action="ppaction://media"/>
            <a:extLst>
              <a:ext uri="{FF2B5EF4-FFF2-40B4-BE49-F238E27FC236}">
                <a16:creationId xmlns:a16="http://schemas.microsoft.com/office/drawing/2014/main" id="{20CF691D-1F38-4539-8A3E-3F978F3BCD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958" y="132682"/>
            <a:ext cx="10619117" cy="6725318"/>
          </a:xfrm>
        </p:spPr>
      </p:pic>
    </p:spTree>
    <p:extLst>
      <p:ext uri="{BB962C8B-B14F-4D97-AF65-F5344CB8AC3E}">
        <p14:creationId xmlns:p14="http://schemas.microsoft.com/office/powerpoint/2010/main" val="11435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chữ</a:t>
            </a:r>
            <a:endParaRPr lang="en-US" dirty="0"/>
          </a:p>
        </p:txBody>
      </p:sp>
      <p:pic>
        <p:nvPicPr>
          <p:cNvPr id="4" name="video ôn">
            <a:hlinkClick r:id="" action="ppaction://media"/>
            <a:extLst>
              <a:ext uri="{FF2B5EF4-FFF2-40B4-BE49-F238E27FC236}">
                <a16:creationId xmlns:a16="http://schemas.microsoft.com/office/drawing/2014/main" id="{3D40DA47-6996-4FA0-B0E8-6837A8A164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685" y="241539"/>
            <a:ext cx="9481191" cy="62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2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C24C-51F3-4969-A172-3C2ABE65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ơn">
            <a:hlinkClick r:id="" action="ppaction://media"/>
            <a:extLst>
              <a:ext uri="{FF2B5EF4-FFF2-40B4-BE49-F238E27FC236}">
                <a16:creationId xmlns:a16="http://schemas.microsoft.com/office/drawing/2014/main" id="{E97DF68D-0E83-44D8-B22F-7769E56ED9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63" y="138023"/>
            <a:ext cx="8880052" cy="6354852"/>
          </a:xfrm>
        </p:spPr>
      </p:pic>
    </p:spTree>
    <p:extLst>
      <p:ext uri="{BB962C8B-B14F-4D97-AF65-F5344CB8AC3E}">
        <p14:creationId xmlns:p14="http://schemas.microsoft.com/office/powerpoint/2010/main" val="305995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5B20-A8E4-42CF-8028-E386BDE7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con chồn">
            <a:hlinkClick r:id="" action="ppaction://media"/>
            <a:extLst>
              <a:ext uri="{FF2B5EF4-FFF2-40B4-BE49-F238E27FC236}">
                <a16:creationId xmlns:a16="http://schemas.microsoft.com/office/drawing/2014/main" id="{1A9C3B43-0ADB-45BE-8EA5-43BA0FC3C7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356" y="172528"/>
            <a:ext cx="10963149" cy="6590581"/>
          </a:xfrm>
        </p:spPr>
      </p:pic>
    </p:spTree>
    <p:extLst>
      <p:ext uri="{BB962C8B-B14F-4D97-AF65-F5344CB8AC3E}">
        <p14:creationId xmlns:p14="http://schemas.microsoft.com/office/powerpoint/2010/main" val="8800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E156-5BA5-4313-9272-50D9C251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sơn ca">
            <a:hlinkClick r:id="" action="ppaction://media"/>
            <a:extLst>
              <a:ext uri="{FF2B5EF4-FFF2-40B4-BE49-F238E27FC236}">
                <a16:creationId xmlns:a16="http://schemas.microsoft.com/office/drawing/2014/main" id="{3183311E-BAFA-48FB-A9C9-6076AF9885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189780"/>
            <a:ext cx="9863138" cy="6461185"/>
          </a:xfrm>
        </p:spPr>
      </p:pic>
    </p:spTree>
    <p:extLst>
      <p:ext uri="{BB962C8B-B14F-4D97-AF65-F5344CB8AC3E}">
        <p14:creationId xmlns:p14="http://schemas.microsoft.com/office/powerpoint/2010/main" val="402909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860181" y="4997562"/>
            <a:ext cx="10471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   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783B5-0DD7-43B9-AB01-1124F7F1D583}"/>
              </a:ext>
            </a:extLst>
          </p:cNvPr>
          <p:cNvSpPr txBox="1"/>
          <p:nvPr/>
        </p:nvSpPr>
        <p:spPr>
          <a:xfrm>
            <a:off x="1543441" y="5724902"/>
            <a:ext cx="114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470A3E-4C09-4E6A-9D14-2355E6F3FA10}"/>
              </a:ext>
            </a:extLst>
          </p:cNvPr>
          <p:cNvSpPr txBox="1"/>
          <p:nvPr/>
        </p:nvSpPr>
        <p:spPr>
          <a:xfrm>
            <a:off x="7922447" y="5007831"/>
            <a:ext cx="114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BC396C-8224-4342-86D6-A92988366468}"/>
              </a:ext>
            </a:extLst>
          </p:cNvPr>
          <p:cNvSpPr txBox="1"/>
          <p:nvPr/>
        </p:nvSpPr>
        <p:spPr>
          <a:xfrm>
            <a:off x="4817975" y="5023635"/>
            <a:ext cx="114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</p:txBody>
      </p:sp>
      <p:pic>
        <p:nvPicPr>
          <p:cNvPr id="20" name="Picture 19" descr="C:\Users\Admin\Desktop\2020-2021\TV1.1 bai 31-40 (FB Chip Fangora) ẢNH\TV 32 - 1.png">
            <a:extLst>
              <a:ext uri="{FF2B5EF4-FFF2-40B4-BE49-F238E27FC236}">
                <a16:creationId xmlns:a16="http://schemas.microsoft.com/office/drawing/2014/main" id="{8F7663CA-DCF7-4188-B81E-74655543C6A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43" b="65631"/>
          <a:stretch/>
        </p:blipFill>
        <p:spPr bwMode="auto">
          <a:xfrm>
            <a:off x="0" y="0"/>
            <a:ext cx="12296775" cy="5095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0BB01616-054A-4F6D-A3D7-19F48910BB6C}"/>
              </a:ext>
            </a:extLst>
          </p:cNvPr>
          <p:cNvSpPr/>
          <p:nvPr/>
        </p:nvSpPr>
        <p:spPr>
          <a:xfrm>
            <a:off x="2087868" y="158151"/>
            <a:ext cx="6324599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0FADF-E3D4-4259-82CF-9DB9510D671E}"/>
              </a:ext>
            </a:extLst>
          </p:cNvPr>
          <p:cNvSpPr txBox="1"/>
          <p:nvPr/>
        </p:nvSpPr>
        <p:spPr>
          <a:xfrm>
            <a:off x="9627132" y="5000551"/>
            <a:ext cx="114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C82F2-E539-4A63-ABE6-5E46FD16DA96}"/>
              </a:ext>
            </a:extLst>
          </p:cNvPr>
          <p:cNvSpPr txBox="1"/>
          <p:nvPr/>
        </p:nvSpPr>
        <p:spPr>
          <a:xfrm>
            <a:off x="1937989" y="5023635"/>
            <a:ext cx="114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2023303" y="2446404"/>
            <a:ext cx="24409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5706005" y="2442010"/>
            <a:ext cx="24409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endParaRPr lang="en-US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9118056" y="2393081"/>
            <a:ext cx="24409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2772072" y="2442010"/>
            <a:ext cx="6070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6435558" y="2442010"/>
            <a:ext cx="7864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9899692" y="2393081"/>
            <a:ext cx="6070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41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9472" y="101838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071381" y="1669280"/>
            <a:ext cx="411380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VNI-Avo" pitchFamily="2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655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9472" y="101838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106336" y="1769261"/>
            <a:ext cx="43198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endParaRPr lang="en-US" sz="1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9472" y="101838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221989" y="1923397"/>
            <a:ext cx="344998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endParaRPr lang="en-US" sz="1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116149" y="2151020"/>
            <a:ext cx="4874027" cy="3311424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46982" y="3317828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10788" y="101839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4895941" y="2177498"/>
            <a:ext cx="607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33CC"/>
                </a:solidFill>
                <a:latin typeface="VNI-Avo" pitchFamily="2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98066" y="2151020"/>
            <a:ext cx="1285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877" y="3979546"/>
            <a:ext cx="2608470" cy="1323440"/>
            <a:chOff x="4003575" y="2902218"/>
            <a:chExt cx="2164281" cy="132344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51E201-6E37-465F-95CB-F7110AAEC0D6}"/>
                </a:ext>
              </a:extLst>
            </p:cNvPr>
            <p:cNvSpPr txBox="1"/>
            <p:nvPr/>
          </p:nvSpPr>
          <p:spPr>
            <a:xfrm flipH="1">
              <a:off x="4003575" y="2902218"/>
              <a:ext cx="21642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0033CC"/>
                  </a:solidFill>
                  <a:latin typeface="VNI-Avo" pitchFamily="2" charset="0"/>
                </a:rPr>
                <a:t>con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11260" y="2902219"/>
              <a:ext cx="106695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VNI-Avo" pitchFamily="2" charset="0"/>
                </a:rPr>
                <a:t>on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873845" y="595207"/>
            <a:ext cx="1285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7203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45" y="921841"/>
            <a:ext cx="8973178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4312" y="3276600"/>
            <a:ext cx="6702251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74312" y="3743910"/>
            <a:ext cx="684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Tạo tiếng mới có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on,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2907593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9062AAC-8F6F-4F82-910A-63A22122D25C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11C4C95-681B-4C5E-A67A-A5DE5143397F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9F44F47-6DEE-429E-84F4-190250B892FC}"/>
</file>

<file path=customXml/itemProps2.xml><?xml version="1.0" encoding="utf-8"?>
<ds:datastoreItem xmlns:ds="http://schemas.openxmlformats.org/officeDocument/2006/customXml" ds:itemID="{C91BAA88-7E99-4CB5-8DD3-C7DBEACED594}"/>
</file>

<file path=customXml/itemProps3.xml><?xml version="1.0" encoding="utf-8"?>
<ds:datastoreItem xmlns:ds="http://schemas.openxmlformats.org/officeDocument/2006/customXml" ds:itemID="{58A71E92-2FB0-48DC-947B-14E1EA3F2F8B}"/>
</file>

<file path=docProps/app.xml><?xml version="1.0" encoding="utf-8"?>
<Properties xmlns="http://schemas.openxmlformats.org/officeDocument/2006/extended-properties" xmlns:vt="http://schemas.openxmlformats.org/officeDocument/2006/docPropsVTypes">
  <TotalTime>4820</TotalTime>
  <Words>365</Words>
  <Application>Microsoft Office PowerPoint</Application>
  <PresentationFormat>Widescreen</PresentationFormat>
  <Paragraphs>118</Paragraphs>
  <Slides>27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.VnAvant</vt:lpstr>
      <vt:lpstr>Arial</vt:lpstr>
      <vt:lpstr>Arial-SGK-TV</vt:lpstr>
      <vt:lpstr>Ariston</vt:lpstr>
      <vt:lpstr>Calibri</vt:lpstr>
      <vt:lpstr>Calibri Light</vt:lpstr>
      <vt:lpstr>Comic Sans MS</vt:lpstr>
      <vt:lpstr>Times New Roman</vt:lpstr>
      <vt:lpstr>UTM Avo</vt:lpstr>
      <vt:lpstr>UTM Cookies</vt:lpstr>
      <vt:lpstr>VNI-Avo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chữ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Đinh Thị Thêu</cp:lastModifiedBy>
  <cp:revision>330</cp:revision>
  <dcterms:created xsi:type="dcterms:W3CDTF">2021-06-02T01:34:28Z</dcterms:created>
  <dcterms:modified xsi:type="dcterms:W3CDTF">2021-11-02T00:30:18Z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