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9" r:id="rId2"/>
    <p:sldMasterId id="2147483741" r:id="rId3"/>
  </p:sldMasterIdLst>
  <p:notesMasterIdLst>
    <p:notesMasterId r:id="rId29"/>
  </p:notesMasterIdLst>
  <p:sldIdLst>
    <p:sldId id="345" r:id="rId4"/>
    <p:sldId id="389" r:id="rId5"/>
    <p:sldId id="419" r:id="rId6"/>
    <p:sldId id="406" r:id="rId7"/>
    <p:sldId id="390" r:id="rId8"/>
    <p:sldId id="407" r:id="rId9"/>
    <p:sldId id="394" r:id="rId10"/>
    <p:sldId id="391" r:id="rId11"/>
    <p:sldId id="408" r:id="rId12"/>
    <p:sldId id="396" r:id="rId13"/>
    <p:sldId id="397" r:id="rId14"/>
    <p:sldId id="398" r:id="rId15"/>
    <p:sldId id="399" r:id="rId16"/>
    <p:sldId id="422" r:id="rId17"/>
    <p:sldId id="416" r:id="rId18"/>
    <p:sldId id="417" r:id="rId19"/>
    <p:sldId id="377" r:id="rId20"/>
    <p:sldId id="415" r:id="rId21"/>
    <p:sldId id="313" r:id="rId22"/>
    <p:sldId id="409" r:id="rId23"/>
    <p:sldId id="411" r:id="rId24"/>
    <p:sldId id="413" r:id="rId25"/>
    <p:sldId id="412" r:id="rId26"/>
    <p:sldId id="420" r:id="rId27"/>
    <p:sldId id="421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2E3FC"/>
    <a:srgbClr val="59C030"/>
    <a:srgbClr val="ACD868"/>
    <a:srgbClr val="F6B843"/>
    <a:srgbClr val="66E5B9"/>
    <a:srgbClr val="F0C9BF"/>
    <a:srgbClr val="F5A45F"/>
    <a:srgbClr val="FFED8E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5E8EB-2C0B-4736-BE63-D2117613EA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F4AC9-0182-4F4F-8A5A-96E0B187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61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09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2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2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6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99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4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4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3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4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2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4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64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28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10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89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8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1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4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79982" y="608255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2427005" y="1828400"/>
            <a:ext cx="918923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31: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 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5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05697" y="4607171"/>
            <a:ext cx="4426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68" y="589436"/>
            <a:ext cx="4922092" cy="3378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5696" y="4607171"/>
            <a:ext cx="4426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aïn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ăn rằ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4600"/>
            <a:ext cx="4954066" cy="4458270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45136" y="5123682"/>
            <a:ext cx="3938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2123723" y="2342068"/>
            <a:ext cx="3394880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6816" y="5115314"/>
            <a:ext cx="3938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kh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r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aèn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293994" y="4865915"/>
            <a:ext cx="442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7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7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63" y="264606"/>
            <a:ext cx="4843305" cy="4076281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4295669" y="4867595"/>
            <a:ext cx="442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7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maän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33124" y="3974254"/>
            <a:ext cx="36439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3124" y="166636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8411280" y="3914698"/>
            <a:ext cx="3679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9579" y="3960781"/>
            <a:ext cx="35974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33" y="1215448"/>
            <a:ext cx="3625441" cy="2488216"/>
          </a:xfrm>
          <a:prstGeom prst="rect">
            <a:avLst/>
          </a:prstGeom>
        </p:spPr>
      </p:pic>
      <p:pic>
        <p:nvPicPr>
          <p:cNvPr id="18" name="Picture 17" descr="khăn rằ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05" y="874522"/>
            <a:ext cx="3156371" cy="2840486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847316"/>
            <a:ext cx="3543278" cy="2867692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59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380F13-6E59-4115-8B0F-176E5EE73856}"/>
              </a:ext>
            </a:extLst>
          </p:cNvPr>
          <p:cNvGrpSpPr/>
          <p:nvPr/>
        </p:nvGrpSpPr>
        <p:grpSpPr>
          <a:xfrm>
            <a:off x="28753" y="-137610"/>
            <a:ext cx="12071419" cy="4930673"/>
            <a:chOff x="-12290" y="53309"/>
            <a:chExt cx="9105507" cy="47368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67D1CF-B8BF-4F80-A0F8-31F375993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290" y="53309"/>
              <a:ext cx="9105507" cy="473687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2A9DC0-3AC6-436F-832E-E88E41660617}"/>
                </a:ext>
              </a:extLst>
            </p:cNvPr>
            <p:cNvGrpSpPr/>
            <p:nvPr/>
          </p:nvGrpSpPr>
          <p:grpSpPr>
            <a:xfrm>
              <a:off x="85748" y="914400"/>
              <a:ext cx="1978576" cy="722531"/>
              <a:chOff x="85748" y="76200"/>
              <a:chExt cx="1978576" cy="7225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5F65CDF-B35D-463F-817B-0E48CDECCC2B}"/>
                  </a:ext>
                </a:extLst>
              </p:cNvPr>
              <p:cNvGrpSpPr/>
              <p:nvPr/>
            </p:nvGrpSpPr>
            <p:grpSpPr>
              <a:xfrm>
                <a:off x="85748" y="169725"/>
                <a:ext cx="1770762" cy="606130"/>
                <a:chOff x="85748" y="169725"/>
                <a:chExt cx="1770762" cy="606130"/>
              </a:xfrm>
            </p:grpSpPr>
            <p:sp>
              <p:nvSpPr>
                <p:cNvPr id="13" name="Rounded Rectangle 8">
                  <a:extLst>
                    <a:ext uri="{FF2B5EF4-FFF2-40B4-BE49-F238E27FC236}">
                      <a16:creationId xmlns:a16="http://schemas.microsoft.com/office/drawing/2014/main" id="{5ACC3F9C-8EE8-4ACA-9165-2D3EBF1C2DA9}"/>
                    </a:ext>
                  </a:extLst>
                </p:cNvPr>
                <p:cNvSpPr/>
                <p:nvPr/>
              </p:nvSpPr>
              <p:spPr bwMode="auto">
                <a:xfrm>
                  <a:off x="440086" y="169725"/>
                  <a:ext cx="1416424" cy="606130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DC66667-BC08-40BD-9454-B3DC4455C44D}"/>
                    </a:ext>
                  </a:extLst>
                </p:cNvPr>
                <p:cNvSpPr/>
                <p:nvPr/>
              </p:nvSpPr>
              <p:spPr bwMode="auto">
                <a:xfrm>
                  <a:off x="85748" y="201195"/>
                  <a:ext cx="578931" cy="533997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46BE770-B9C6-4968-B8AA-3CB47910499D}"/>
                  </a:ext>
                </a:extLst>
              </p:cNvPr>
              <p:cNvGrpSpPr/>
              <p:nvPr/>
            </p:nvGrpSpPr>
            <p:grpSpPr>
              <a:xfrm>
                <a:off x="153037" y="76200"/>
                <a:ext cx="1911287" cy="722531"/>
                <a:chOff x="-651821" y="-231732"/>
                <a:chExt cx="1911287" cy="7225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9B28A4D-61F1-44F6-8C42-CA69EAD9503E}"/>
                    </a:ext>
                  </a:extLst>
                </p:cNvPr>
                <p:cNvSpPr txBox="1"/>
                <p:nvPr/>
              </p:nvSpPr>
              <p:spPr>
                <a:xfrm>
                  <a:off x="-651821" y="-231732"/>
                  <a:ext cx="22217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b="1">
                      <a:latin typeface="Calibri" pitchFamily="34" charset="0"/>
                      <a:cs typeface="Calibri" pitchFamily="34" charset="0"/>
                    </a:rPr>
                    <a:t>4</a:t>
                  </a:r>
                  <a:endParaRPr lang="en-US" sz="4000" b="1"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72B5858-383B-4A2F-BA12-D04704668439}"/>
                    </a:ext>
                  </a:extLst>
                </p:cNvPr>
                <p:cNvSpPr txBox="1"/>
                <p:nvPr/>
              </p:nvSpPr>
              <p:spPr>
                <a:xfrm>
                  <a:off x="-195258" y="-155532"/>
                  <a:ext cx="145472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.VnAvant" pitchFamily="34" charset="0"/>
                    </a:rPr>
                    <a:t>§</a:t>
                  </a:r>
                  <a:r>
                    <a:rPr lang="en-US" sz="36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äc</a:t>
                  </a:r>
                  <a:endParaRPr lang="en-US" sz="3600" b="1" dirty="0">
                    <a:solidFill>
                      <a:schemeClr val="bg1"/>
                    </a:solidFill>
                    <a:latin typeface=".VnAvant" pitchFamily="34" charset="0"/>
                  </a:endParaRPr>
                </a:p>
              </p:txBody>
            </p:sp>
          </p:grp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730FB7-6055-42F9-B70C-606B123EEB6A}"/>
              </a:ext>
            </a:extLst>
          </p:cNvPr>
          <p:cNvSpPr txBox="1"/>
          <p:nvPr/>
        </p:nvSpPr>
        <p:spPr>
          <a:xfrm>
            <a:off x="666736" y="5015471"/>
            <a:ext cx="11408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Ñaøn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gaø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cöù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tha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thaån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gaàn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chaân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Ñaõ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che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chaén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caû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ñaøn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chaû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sôï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gì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quaï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döõ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431011-4D66-4043-B61B-CF4A2ECB2E72}"/>
              </a:ext>
            </a:extLst>
          </p:cNvPr>
          <p:cNvCxnSpPr>
            <a:cxnSpLocks/>
          </p:cNvCxnSpPr>
          <p:nvPr/>
        </p:nvCxnSpPr>
        <p:spPr>
          <a:xfrm>
            <a:off x="4542503" y="5761702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7B902E-6DE3-4728-9326-9017B6F53515}"/>
              </a:ext>
            </a:extLst>
          </p:cNvPr>
          <p:cNvCxnSpPr>
            <a:cxnSpLocks/>
          </p:cNvCxnSpPr>
          <p:nvPr/>
        </p:nvCxnSpPr>
        <p:spPr>
          <a:xfrm>
            <a:off x="5742039" y="5761702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20C4FF-9F93-4113-BFA0-7CA3082F0371}"/>
              </a:ext>
            </a:extLst>
          </p:cNvPr>
          <p:cNvCxnSpPr>
            <a:cxnSpLocks/>
          </p:cNvCxnSpPr>
          <p:nvPr/>
        </p:nvCxnSpPr>
        <p:spPr>
          <a:xfrm>
            <a:off x="7054646" y="5761702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FC7DE9-9FFA-4149-9349-489656A8E891}"/>
              </a:ext>
            </a:extLst>
          </p:cNvPr>
          <p:cNvCxnSpPr>
            <a:cxnSpLocks/>
          </p:cNvCxnSpPr>
          <p:nvPr/>
        </p:nvCxnSpPr>
        <p:spPr>
          <a:xfrm>
            <a:off x="2964427" y="6338910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A4C56C-7FBC-4F09-8767-8769FCE5B498}"/>
              </a:ext>
            </a:extLst>
          </p:cNvPr>
          <p:cNvCxnSpPr>
            <a:cxnSpLocks/>
          </p:cNvCxnSpPr>
          <p:nvPr/>
        </p:nvCxnSpPr>
        <p:spPr>
          <a:xfrm>
            <a:off x="5181600" y="6338910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8817D7-E379-47FA-83C5-E552F1F2547A}"/>
              </a:ext>
            </a:extLst>
          </p:cNvPr>
          <p:cNvCxnSpPr>
            <a:cxnSpLocks/>
          </p:cNvCxnSpPr>
          <p:nvPr/>
        </p:nvCxnSpPr>
        <p:spPr>
          <a:xfrm>
            <a:off x="666736" y="5761702"/>
            <a:ext cx="1120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448" y="1046372"/>
            <a:ext cx="11663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  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Ñaøn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gaø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cöù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tha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thaån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gaàn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chaân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448" y="1046372"/>
            <a:ext cx="11663552" cy="365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  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Ñaøn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gaø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cöù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tha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thaån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gaàn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chaân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Ñaõ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che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chaén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caû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ñaøn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chaû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sôï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luõ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quaï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döõ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5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07540" y="2588740"/>
            <a:ext cx="2064084" cy="9583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bận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1" y="2516764"/>
            <a:ext cx="1798654" cy="10303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gần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DAC72-E355-475F-95C8-74F6ECE22B41}"/>
              </a:ext>
            </a:extLst>
          </p:cNvPr>
          <p:cNvSpPr/>
          <p:nvPr/>
        </p:nvSpPr>
        <p:spPr>
          <a:xfrm>
            <a:off x="1231496" y="1229624"/>
            <a:ext cx="2099277" cy="10327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BFEEE-F068-4900-AFC3-362D8BD46F6F}"/>
              </a:ext>
            </a:extLst>
          </p:cNvPr>
          <p:cNvSpPr/>
          <p:nvPr/>
        </p:nvSpPr>
        <p:spPr>
          <a:xfrm>
            <a:off x="1275610" y="2682907"/>
            <a:ext cx="2055163" cy="864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lặn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965599-6A49-4080-BED3-B260293A6109}"/>
              </a:ext>
            </a:extLst>
          </p:cNvPr>
          <p:cNvSpPr/>
          <p:nvPr/>
        </p:nvSpPr>
        <p:spPr>
          <a:xfrm>
            <a:off x="4599095" y="1203206"/>
            <a:ext cx="2172530" cy="11365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nhãn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2F35E-1723-47CC-B975-4F7862BCB818}"/>
              </a:ext>
            </a:extLst>
          </p:cNvPr>
          <p:cNvSpPr/>
          <p:nvPr/>
        </p:nvSpPr>
        <p:spPr>
          <a:xfrm>
            <a:off x="8229600" y="1203206"/>
            <a:ext cx="1798654" cy="10591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gắn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036" y="3974254"/>
            <a:ext cx="2948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2192" y="3914698"/>
            <a:ext cx="2977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0491" y="3960781"/>
            <a:ext cx="2911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124" y="4901330"/>
            <a:ext cx="11841768" cy="156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cöù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tha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thaån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gaàn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chaân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che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chaén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chaû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sôï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luõ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quaï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döõ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471984" y="-52818"/>
            <a:ext cx="244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227441" y="-52818"/>
            <a:ext cx="244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7887460" y="-129187"/>
            <a:ext cx="244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6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6709" y="268024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4247941" y="104478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Xin lỗi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46" r="6346"/>
          <a:stretch/>
        </p:blipFill>
        <p:spPr>
          <a:xfrm>
            <a:off x="1105320" y="1120141"/>
            <a:ext cx="9817238" cy="63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88839-4A56-4469-9CAF-224AA2709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8" y="2197608"/>
            <a:ext cx="735420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5997"/>
            <a:ext cx="12192000" cy="4748466"/>
            <a:chOff x="-24" y="1980708"/>
            <a:chExt cx="9158772" cy="35878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-162" t="35570" r="1"/>
            <a:stretch/>
          </p:blipFill>
          <p:spPr>
            <a:xfrm>
              <a:off x="-24" y="1980708"/>
              <a:ext cx="9158772" cy="358781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05756" y="2282336"/>
              <a:ext cx="2971801" cy="774270"/>
              <a:chOff x="271420" y="73120"/>
              <a:chExt cx="3114653" cy="6508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71420" y="117852"/>
                <a:ext cx="3114653" cy="606130"/>
                <a:chOff x="271420" y="117852"/>
                <a:chExt cx="3114653" cy="606130"/>
              </a:xfrm>
            </p:grpSpPr>
            <p:sp>
              <p:nvSpPr>
                <p:cNvPr id="13" name="Rounded Rectangle 12"/>
                <p:cNvSpPr/>
                <p:nvPr/>
              </p:nvSpPr>
              <p:spPr bwMode="auto">
                <a:xfrm>
                  <a:off x="625759" y="117852"/>
                  <a:ext cx="2760314" cy="606130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 bwMode="auto">
                <a:xfrm>
                  <a:off x="271420" y="149321"/>
                  <a:ext cx="578931" cy="533997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278692" y="73120"/>
                <a:ext cx="3047361" cy="635012"/>
                <a:chOff x="-526166" y="-234812"/>
                <a:chExt cx="3047361" cy="635012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-526166" y="-234812"/>
                  <a:ext cx="466464" cy="612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>
                      <a:latin typeface="Calibri" pitchFamily="34" charset="0"/>
                      <a:cs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-69606" y="-158611"/>
                  <a:ext cx="2590801" cy="558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NhËn</a:t>
                  </a:r>
                  <a:r>
                    <a:rPr lang="en-US" sz="3600" b="1" dirty="0">
                      <a:solidFill>
                        <a:schemeClr val="bg1"/>
                      </a:solidFill>
                      <a:latin typeface=".VnAvant" pitchFamily="34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biÕt</a:t>
                  </a:r>
                  <a:endParaRPr lang="en-US" sz="3600" b="1" dirty="0">
                    <a:solidFill>
                      <a:schemeClr val="bg1"/>
                    </a:solidFill>
                    <a:latin typeface=".VnAvant" pitchFamily="34" charset="0"/>
                  </a:endParaRPr>
                </a:p>
              </p:txBody>
            </p:sp>
          </p:grpSp>
        </p:grpSp>
      </p:grpSp>
      <p:grpSp>
        <p:nvGrpSpPr>
          <p:cNvPr id="16" name="Group 15"/>
          <p:cNvGrpSpPr/>
          <p:nvPr/>
        </p:nvGrpSpPr>
        <p:grpSpPr>
          <a:xfrm>
            <a:off x="845637" y="4986239"/>
            <a:ext cx="10471637" cy="1569660"/>
            <a:chOff x="274949" y="6797245"/>
            <a:chExt cx="8841855" cy="1569660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274949" y="6797245"/>
              <a:ext cx="88418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    Ngöïa vaèn vaø höôu cao coå laø    ñoâi baïn th</a:t>
              </a:r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aân</a:t>
              </a:r>
              <a:r>
                <a:rPr lang="en-US" sz="4800" b="1" dirty="0">
                  <a:latin typeface="VNI-Avo" pitchFamily="2" charset="0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14035" y="6797245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aên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8751" y="7520995"/>
              <a:ext cx="9660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1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3125" r="19180"/>
          <a:stretch>
            <a:fillRect/>
          </a:stretch>
        </p:blipFill>
        <p:spPr bwMode="auto">
          <a:xfrm>
            <a:off x="2362200" y="0"/>
            <a:ext cx="769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833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">
            <a:hlinkClick r:id="" action="ppaction://media"/>
            <a:extLst>
              <a:ext uri="{FF2B5EF4-FFF2-40B4-BE49-F238E27FC236}">
                <a16:creationId xmlns:a16="http://schemas.microsoft.com/office/drawing/2014/main" id="{CBCC8903-C312-46FA-B859-AFF7DC1D6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89" y="123804"/>
            <a:ext cx="11915884" cy="66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n">
            <a:hlinkClick r:id="" action="ppaction://media"/>
            <a:extLst>
              <a:ext uri="{FF2B5EF4-FFF2-40B4-BE49-F238E27FC236}">
                <a16:creationId xmlns:a16="http://schemas.microsoft.com/office/drawing/2014/main" id="{5DCEBBDF-8A7D-41BE-B622-1FB0780DE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41" y="0"/>
            <a:ext cx="11740566" cy="67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n">
            <a:hlinkClick r:id="" action="ppaction://media"/>
            <a:extLst>
              <a:ext uri="{FF2B5EF4-FFF2-40B4-BE49-F238E27FC236}">
                <a16:creationId xmlns:a16="http://schemas.microsoft.com/office/drawing/2014/main" id="{CF844DBA-BB58-4115-8D88-6CE58C959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88" y="72828"/>
            <a:ext cx="11806803" cy="66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chữ</a:t>
            </a:r>
            <a:endParaRPr lang="en-US" dirty="0"/>
          </a:p>
        </p:txBody>
      </p:sp>
      <p:pic>
        <p:nvPicPr>
          <p:cNvPr id="4" name="bạn thân">
            <a:hlinkClick r:id="" action="ppaction://media"/>
            <a:extLst>
              <a:ext uri="{FF2B5EF4-FFF2-40B4-BE49-F238E27FC236}">
                <a16:creationId xmlns:a16="http://schemas.microsoft.com/office/drawing/2014/main" id="{74F1EC55-6559-4C53-B9DC-3177BE59D2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65" y="68826"/>
            <a:ext cx="11541877" cy="6626941"/>
          </a:xfrm>
        </p:spPr>
      </p:pic>
    </p:spTree>
    <p:extLst>
      <p:ext uri="{BB962C8B-B14F-4D97-AF65-F5344CB8AC3E}">
        <p14:creationId xmlns:p14="http://schemas.microsoft.com/office/powerpoint/2010/main" val="11435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chữ</a:t>
            </a:r>
            <a:endParaRPr lang="en-US" dirty="0"/>
          </a:p>
        </p:txBody>
      </p:sp>
      <p:pic>
        <p:nvPicPr>
          <p:cNvPr id="4" name="khăn rằn">
            <a:hlinkClick r:id="" action="ppaction://media"/>
            <a:extLst>
              <a:ext uri="{FF2B5EF4-FFF2-40B4-BE49-F238E27FC236}">
                <a16:creationId xmlns:a16="http://schemas.microsoft.com/office/drawing/2014/main" id="{6CFC73F3-CE55-410D-AB65-F98E99E27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170" y="206477"/>
            <a:ext cx="11919668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023303" y="2446404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706005" y="2442010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11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9118056" y="2393081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11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002512" y="2442010"/>
            <a:ext cx="6070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6747271" y="2442010"/>
            <a:ext cx="6070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10158790" y="2393081"/>
            <a:ext cx="6070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4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41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071381" y="1669280"/>
            <a:ext cx="411380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655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106336" y="1769261"/>
            <a:ext cx="43198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1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694157" y="2532997"/>
            <a:ext cx="34499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13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16149" y="2151020"/>
            <a:ext cx="4874027" cy="3311424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10788" y="101839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4895941" y="2177498"/>
            <a:ext cx="607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33CC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95474" y="2151020"/>
            <a:ext cx="1491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23680" y="3987909"/>
            <a:ext cx="2608470" cy="2554545"/>
            <a:chOff x="4275557" y="2910581"/>
            <a:chExt cx="2164281" cy="255454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4275557" y="2910581"/>
              <a:ext cx="21642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solidFill>
                    <a:srgbClr val="0033CC"/>
                  </a:solidFill>
                  <a:latin typeface="VNI-Avo" pitchFamily="2" charset="0"/>
                </a:rPr>
                <a:t>baïn</a:t>
              </a:r>
              <a:endParaRPr lang="en-US" sz="8000" b="1" dirty="0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49941" y="2914325"/>
              <a:ext cx="12371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VNI-Avo" pitchFamily="2" charset="0"/>
                </a:rPr>
                <a:t>an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71253" y="595207"/>
            <a:ext cx="1491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7203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45" y="921841"/>
            <a:ext cx="8973178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4312" y="3276600"/>
            <a:ext cx="6702251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74312" y="3743910"/>
            <a:ext cx="684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Tạo tiếng mới có vần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an, ăn, ân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29075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2418" y="4429905"/>
            <a:ext cx="2851870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ận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9582" y="4450786"/>
            <a:ext cx="3123063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ần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DAC72-E355-475F-95C8-74F6ECE22B41}"/>
              </a:ext>
            </a:extLst>
          </p:cNvPr>
          <p:cNvSpPr/>
          <p:nvPr/>
        </p:nvSpPr>
        <p:spPr>
          <a:xfrm>
            <a:off x="2023795" y="465550"/>
            <a:ext cx="253177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ản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BFEEE-F068-4900-AFC3-362D8BD46F6F}"/>
              </a:ext>
            </a:extLst>
          </p:cNvPr>
          <p:cNvSpPr/>
          <p:nvPr/>
        </p:nvSpPr>
        <p:spPr>
          <a:xfrm>
            <a:off x="5739582" y="2305930"/>
            <a:ext cx="3123063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ặn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965599-6A49-4080-BED3-B260293A6109}"/>
              </a:ext>
            </a:extLst>
          </p:cNvPr>
          <p:cNvSpPr/>
          <p:nvPr/>
        </p:nvSpPr>
        <p:spPr>
          <a:xfrm>
            <a:off x="5697574" y="465550"/>
            <a:ext cx="3165072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ãn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2F35E-1723-47CC-B975-4F7862BCB818}"/>
              </a:ext>
            </a:extLst>
          </p:cNvPr>
          <p:cNvSpPr/>
          <p:nvPr/>
        </p:nvSpPr>
        <p:spPr>
          <a:xfrm>
            <a:off x="2023795" y="2305930"/>
            <a:ext cx="2618543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ắn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09ED9-8554-4824-9A93-A519C1EDA8C4}"/>
              </a:ext>
            </a:extLst>
          </p:cNvPr>
          <p:cNvSpPr/>
          <p:nvPr/>
        </p:nvSpPr>
        <p:spPr>
          <a:xfrm>
            <a:off x="2013710" y="2305930"/>
            <a:ext cx="2628628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ắn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6DFBE-1566-4492-8E5D-5443E09DD8A0}"/>
              </a:ext>
            </a:extLst>
          </p:cNvPr>
          <p:cNvSpPr/>
          <p:nvPr/>
        </p:nvSpPr>
        <p:spPr>
          <a:xfrm>
            <a:off x="2052418" y="4429905"/>
            <a:ext cx="2851870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ận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062AAC-8F6F-4F82-910A-63A22122D25C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11C4C95-681B-4C5E-A67A-A5DE5143397F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4B86343-E613-4A67-8251-6149D7131F21}"/>
</file>

<file path=customXml/itemProps2.xml><?xml version="1.0" encoding="utf-8"?>
<ds:datastoreItem xmlns:ds="http://schemas.openxmlformats.org/officeDocument/2006/customXml" ds:itemID="{5BEAFF16-B1FC-40B6-9BD7-42184298C205}"/>
</file>

<file path=customXml/itemProps3.xml><?xml version="1.0" encoding="utf-8"?>
<ds:datastoreItem xmlns:ds="http://schemas.openxmlformats.org/officeDocument/2006/customXml" ds:itemID="{9A1428A1-F669-45CA-ADB9-C1B1671BA764}"/>
</file>

<file path=docProps/app.xml><?xml version="1.0" encoding="utf-8"?>
<Properties xmlns="http://schemas.openxmlformats.org/officeDocument/2006/extended-properties" xmlns:vt="http://schemas.openxmlformats.org/officeDocument/2006/docPropsVTypes">
  <TotalTime>4584</TotalTime>
  <Words>215</Words>
  <Application>Microsoft Office PowerPoint</Application>
  <PresentationFormat>Widescreen</PresentationFormat>
  <Paragraphs>80</Paragraphs>
  <Slides>25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.VnAvant</vt:lpstr>
      <vt:lpstr>Arial</vt:lpstr>
      <vt:lpstr>Calibri</vt:lpstr>
      <vt:lpstr>Calibri Light</vt:lpstr>
      <vt:lpstr>Comic Sans MS</vt:lpstr>
      <vt:lpstr>Times New Roman</vt:lpstr>
      <vt:lpstr>UTM Avo</vt:lpstr>
      <vt:lpstr>UTM Cookies</vt:lpstr>
      <vt:lpstr>VNI-Avo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chữ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Đinh Thị Thêu</cp:lastModifiedBy>
  <cp:revision>325</cp:revision>
  <dcterms:created xsi:type="dcterms:W3CDTF">2021-06-02T01:34:28Z</dcterms:created>
  <dcterms:modified xsi:type="dcterms:W3CDTF">2021-11-01T00:40:10Z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