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388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38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86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10.xml" ContentType="application/vnd.openxmlformats-officedocument.theme+xml"/>
  <Override PartName="/ppt/theme/theme15.xml" ContentType="application/vnd.openxmlformats-officedocument.theme+xml"/>
  <Override PartName="/ppt/theme/theme2.xml" ContentType="application/vnd.openxmlformats-officedocument.theme+xml"/>
  <Override PartName="/ppt/theme/theme14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11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8.xml" ContentType="application/vnd.openxmlformats-officedocument.theme+xml"/>
  <Override PartName="/ppt/theme/theme12.xml" ContentType="application/vnd.openxmlformats-officedocument.theme+xml"/>
  <Override PartName="/ppt/theme/theme4.xml" ContentType="application/vnd.openxmlformats-officedocument.theme+xml"/>
  <Override PartName="/ppt/theme/theme9.xml" ContentType="application/vnd.openxmlformats-officedocument.theme+xml"/>
  <Override PartName="/ppt/theme/theme3.xml" ContentType="application/vnd.openxmlformats-officedocument.theme+xml"/>
  <Override PartName="/ppt/theme/theme1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5" r:id="rId3"/>
    <p:sldMasterId id="2147483710" r:id="rId4"/>
    <p:sldMasterId id="2147483747" r:id="rId5"/>
    <p:sldMasterId id="2147483772" r:id="rId6"/>
    <p:sldMasterId id="2147483802" r:id="rId7"/>
    <p:sldMasterId id="2147483839" r:id="rId8"/>
    <p:sldMasterId id="2147483876" r:id="rId9"/>
    <p:sldMasterId id="2147483913" r:id="rId10"/>
    <p:sldMasterId id="2147483950" r:id="rId11"/>
    <p:sldMasterId id="2147483987" r:id="rId12"/>
    <p:sldMasterId id="2147484017" r:id="rId13"/>
    <p:sldMasterId id="2147484047" r:id="rId14"/>
  </p:sldMasterIdLst>
  <p:notesMasterIdLst>
    <p:notesMasterId r:id="rId38"/>
  </p:notesMasterIdLst>
  <p:sldIdLst>
    <p:sldId id="256" r:id="rId15"/>
    <p:sldId id="257" r:id="rId16"/>
    <p:sldId id="258" r:id="rId17"/>
    <p:sldId id="259" r:id="rId18"/>
    <p:sldId id="261" r:id="rId19"/>
    <p:sldId id="260" r:id="rId20"/>
    <p:sldId id="263" r:id="rId21"/>
    <p:sldId id="262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</p:sldIdLst>
  <p:sldSz cx="12192000" cy="6858000"/>
  <p:notesSz cx="6858000" cy="9144000"/>
  <p:embeddedFontLst>
    <p:embeddedFont>
      <p:font typeface="#9Slide05 Bodega Script" pitchFamily="2" charset="0"/>
      <p:regular r:id="rId39"/>
    </p:embeddedFont>
    <p:embeddedFont>
      <p:font typeface="#9Slide03 Roboto Mono" pitchFamily="2" charset="0"/>
      <p:regular r:id="rId40"/>
    </p:embeddedFont>
    <p:embeddedFont>
      <p:font typeface="#9Slide03 IcielPanton Black" panose="00000A00000000000000" pitchFamily="2" charset="0"/>
      <p:bold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Poppins ExtraBold" panose="020B0604020202020204" charset="0"/>
      <p:bold r:id="rId44"/>
    </p:embeddedFont>
    <p:embeddedFont>
      <p:font typeface="#9Slide03 AmpleSoft Bold" panose="02000000000000000000" pitchFamily="2" charset="0"/>
      <p:regular r:id="rId45"/>
    </p:embeddedFont>
    <p:embeddedFont>
      <p:font typeface="#9Slide04 Tinos Bold" panose="02020803070505020304" pitchFamily="18" charset="0"/>
      <p:bold r:id="rId46"/>
    </p:embeddedFont>
    <p:embeddedFont>
      <p:font typeface="#9Slide03 SFU Futura_05" panose="00000800000000000000" pitchFamily="2" charset="0"/>
      <p:bold r:id="rId47"/>
    </p:embeddedFont>
    <p:embeddedFont>
      <p:font typeface="#9Slide03 Kaleko 105 Round Bold" pitchFamily="2" charset="0"/>
      <p:bold r:id="rId48"/>
    </p:embeddedFont>
    <p:embeddedFont>
      <p:font typeface="#9Slide03 Swiss Condensed Bold" panose="02000500000000000000" pitchFamily="2" charset="0"/>
      <p:bold r:id="rId49"/>
    </p:embeddedFont>
    <p:embeddedFont>
      <p:font typeface="UTM Rockwell" panose="02040603050506020204" pitchFamily="18" charset="0"/>
      <p:bold r:id="rId50"/>
    </p:embeddedFont>
    <p:embeddedFont>
      <p:font typeface="#9Slide04 Faustina Bold" panose="00000800000000000000" pitchFamily="2" charset="0"/>
      <p:bold r:id="rId51"/>
    </p:embeddedFont>
    <p:embeddedFont>
      <p:font typeface="#9Slide03 Montserrat Alternates" panose="00000400000000000000" pitchFamily="2" charset="0"/>
      <p:regular r:id="rId52"/>
      <p:bold r:id="rId53"/>
    </p:embeddedFont>
    <p:embeddedFont>
      <p:font typeface="#9Slide03 SVNEvery Movie Every " panose="02000500000000000000" pitchFamily="2" charset="0"/>
      <p:regular r:id="rId54"/>
    </p:embeddedFont>
    <p:embeddedFont>
      <p:font typeface="#9Slide03 Cousine Bold" panose="02070709020205020404" pitchFamily="49" charset="0"/>
      <p:bold r:id="rId55"/>
    </p:embeddedFont>
    <p:embeddedFont>
      <p:font typeface="#9Slide07 HoneyCream" pitchFamily="2" charset="0"/>
      <p:regular r:id="rId56"/>
    </p:embeddedFont>
    <p:embeddedFont>
      <p:font typeface="UTM Avo" panose="02040603050506020204" pitchFamily="18" charset="0"/>
      <p:regular r:id="rId57"/>
      <p:bold r:id="rId58"/>
      <p:italic r:id="rId59"/>
      <p:bold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#9Slide03 SVN-Kelson Sans Bold" panose="02000500000000000000" pitchFamily="2" charset="0"/>
      <p:bold r:id="rId65"/>
    </p:embeddedFont>
    <p:embeddedFont>
      <p:font typeface="#9Slide03 Arima Madurai ExtraBo" panose="00000900000000000000" pitchFamily="2" charset="0"/>
      <p:bold r:id="rId66"/>
    </p:embeddedFont>
    <p:embeddedFont>
      <p:font typeface="微软雅黑" panose="020B0503020204020204" pitchFamily="34" charset="-122"/>
      <p:regular r:id="rId67"/>
      <p:bold r:id="rId68"/>
    </p:embeddedFont>
    <p:embeddedFont>
      <p:font typeface="等线" panose="020B0604020202020204" charset="-122"/>
      <p:regular r:id="rId69"/>
      <p:bold r:id="rId70"/>
    </p:embeddedFont>
    <p:embeddedFont>
      <p:font typeface="Cambria" panose="02040503050406030204" pitchFamily="18" charset="0"/>
      <p:regular r:id="rId71"/>
      <p:bold r:id="rId72"/>
      <p:italic r:id="rId73"/>
      <p:boldItalic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74" Type="http://schemas.openxmlformats.org/officeDocument/2006/relationships/font" Target="fonts/font36.fntdata"/><Relationship Id="rId79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3.fntdata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3.fntdata"/><Relationship Id="rId72" Type="http://schemas.openxmlformats.org/officeDocument/2006/relationships/font" Target="fonts/font34.fntdata"/><Relationship Id="rId80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6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font" Target="fonts/font32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font" Target="fonts/font35.fntdata"/><Relationship Id="rId78" Type="http://schemas.openxmlformats.org/officeDocument/2006/relationships/tableStyles" Target="tableStyles.xml"/><Relationship Id="rId81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font" Target="fonts/font1.fntdata"/><Relationship Id="rId34" Type="http://schemas.openxmlformats.org/officeDocument/2006/relationships/slide" Target="slides/slide20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3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66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46FBA-8216-4257-BE43-A52532EF3353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3216F-5D0F-42A0-B8AB-8D0291F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53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197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602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5297D-54F5-4A1F-B43D-62524B3C6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36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5297D-54F5-4A1F-B43D-62524B3C6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129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5297D-54F5-4A1F-B43D-62524B3C6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531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09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0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5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0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00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9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6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9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83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7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9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7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49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98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4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4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86C516-B32D-4F91-ACF5-5EB36252739B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CAAA47-1E71-4457-9242-3BF0795A752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28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9BB3BF-623B-4FF9-9F9C-D47DA0C81497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3EC7B7-A434-49E8-A4F0-0B14F40C6DBC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7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55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89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6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0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9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4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43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5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2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0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4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0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9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34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1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9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47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0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50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70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0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4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27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4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5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6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82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4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39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2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6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9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8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2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1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5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5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2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57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3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6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98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3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4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86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6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1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2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7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0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3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32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7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6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8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0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82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4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0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91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4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3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9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51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38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1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3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43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4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6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40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75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2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9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07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76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82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8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8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8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0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4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47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54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8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0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3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5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5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7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46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18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3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3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3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07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99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0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37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54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90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3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95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2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2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7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4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1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96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4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3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5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4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3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8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8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95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6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61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0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7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8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3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37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4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55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34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14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9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58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3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9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9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9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6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98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8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27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42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63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8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19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86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44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2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8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3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5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1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4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03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0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2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4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3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4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7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6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2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84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27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7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9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60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0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6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9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87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45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6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5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5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7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2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3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4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0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2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85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0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80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5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35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6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86C516-B32D-4F91-ACF5-5EB36252739B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CAAA47-1E71-4457-9242-3BF0795A752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46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3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9BB3BF-623B-4FF9-9F9C-D47DA0C81497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3EC7B7-A434-49E8-A4F0-0B14F40C6DBC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0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29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63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81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2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75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91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97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3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9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95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4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87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88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2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9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9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6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7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48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72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1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6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77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2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86C516-B32D-4F91-ACF5-5EB36252739B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CAAA47-1E71-4457-9242-3BF0795A752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91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9BB3BF-623B-4FF9-9F9C-D47DA0C81497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3EC7B7-A434-49E8-A4F0-0B14F40C6DBC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48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3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39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88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4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6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53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2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88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8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9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99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2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75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99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6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1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7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94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80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79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7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9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31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24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74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084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6505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1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6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50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25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05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8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1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56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6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57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5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94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50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24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13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7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71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1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3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50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41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7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58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59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9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8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47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5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1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2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0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72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6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30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8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3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79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1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7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9.xml"/><Relationship Id="rId18" Type="http://schemas.openxmlformats.org/officeDocument/2006/relationships/slideLayout" Target="../slideLayouts/slideLayout274.xml"/><Relationship Id="rId26" Type="http://schemas.openxmlformats.org/officeDocument/2006/relationships/slideLayout" Target="../slideLayouts/slideLayout282.xml"/><Relationship Id="rId21" Type="http://schemas.openxmlformats.org/officeDocument/2006/relationships/slideLayout" Target="../slideLayouts/slideLayout277.xml"/><Relationship Id="rId34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17" Type="http://schemas.openxmlformats.org/officeDocument/2006/relationships/slideLayout" Target="../slideLayouts/slideLayout273.xml"/><Relationship Id="rId25" Type="http://schemas.openxmlformats.org/officeDocument/2006/relationships/slideLayout" Target="../slideLayouts/slideLayout281.xml"/><Relationship Id="rId33" Type="http://schemas.openxmlformats.org/officeDocument/2006/relationships/slideLayout" Target="../slideLayouts/slideLayout289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58.xml"/><Relationship Id="rId16" Type="http://schemas.openxmlformats.org/officeDocument/2006/relationships/slideLayout" Target="../slideLayouts/slideLayout272.xml"/><Relationship Id="rId20" Type="http://schemas.openxmlformats.org/officeDocument/2006/relationships/slideLayout" Target="../slideLayouts/slideLayout276.xml"/><Relationship Id="rId29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24" Type="http://schemas.openxmlformats.org/officeDocument/2006/relationships/slideLayout" Target="../slideLayouts/slideLayout280.xml"/><Relationship Id="rId32" Type="http://schemas.openxmlformats.org/officeDocument/2006/relationships/slideLayout" Target="../slideLayouts/slideLayout288.xml"/><Relationship Id="rId37" Type="http://schemas.openxmlformats.org/officeDocument/2006/relationships/theme" Target="../theme/theme10.xml"/><Relationship Id="rId5" Type="http://schemas.openxmlformats.org/officeDocument/2006/relationships/slideLayout" Target="../slideLayouts/slideLayout261.xml"/><Relationship Id="rId15" Type="http://schemas.openxmlformats.org/officeDocument/2006/relationships/slideLayout" Target="../slideLayouts/slideLayout271.xml"/><Relationship Id="rId23" Type="http://schemas.openxmlformats.org/officeDocument/2006/relationships/slideLayout" Target="../slideLayouts/slideLayout279.xml"/><Relationship Id="rId28" Type="http://schemas.openxmlformats.org/officeDocument/2006/relationships/slideLayout" Target="../slideLayouts/slideLayout284.xml"/><Relationship Id="rId36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66.xml"/><Relationship Id="rId19" Type="http://schemas.openxmlformats.org/officeDocument/2006/relationships/slideLayout" Target="../slideLayouts/slideLayout275.xml"/><Relationship Id="rId31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slideLayout" Target="../slideLayouts/slideLayout270.xml"/><Relationship Id="rId22" Type="http://schemas.openxmlformats.org/officeDocument/2006/relationships/slideLayout" Target="../slideLayouts/slideLayout278.xml"/><Relationship Id="rId27" Type="http://schemas.openxmlformats.org/officeDocument/2006/relationships/slideLayout" Target="../slideLayouts/slideLayout283.xml"/><Relationship Id="rId30" Type="http://schemas.openxmlformats.org/officeDocument/2006/relationships/slideLayout" Target="../slideLayouts/slideLayout286.xml"/><Relationship Id="rId35" Type="http://schemas.openxmlformats.org/officeDocument/2006/relationships/slideLayout" Target="../slideLayouts/slideLayout291.xml"/><Relationship Id="rId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9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5.xml"/><Relationship Id="rId18" Type="http://schemas.openxmlformats.org/officeDocument/2006/relationships/slideLayout" Target="../slideLayouts/slideLayout310.xml"/><Relationship Id="rId26" Type="http://schemas.openxmlformats.org/officeDocument/2006/relationships/slideLayout" Target="../slideLayouts/slideLayout318.xml"/><Relationship Id="rId21" Type="http://schemas.openxmlformats.org/officeDocument/2006/relationships/slideLayout" Target="../slideLayouts/slideLayout313.xml"/><Relationship Id="rId34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4.xml"/><Relationship Id="rId17" Type="http://schemas.openxmlformats.org/officeDocument/2006/relationships/slideLayout" Target="../slideLayouts/slideLayout309.xml"/><Relationship Id="rId25" Type="http://schemas.openxmlformats.org/officeDocument/2006/relationships/slideLayout" Target="../slideLayouts/slideLayout317.xml"/><Relationship Id="rId33" Type="http://schemas.openxmlformats.org/officeDocument/2006/relationships/slideLayout" Target="../slideLayouts/slideLayout325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94.xml"/><Relationship Id="rId16" Type="http://schemas.openxmlformats.org/officeDocument/2006/relationships/slideLayout" Target="../slideLayouts/slideLayout308.xml"/><Relationship Id="rId20" Type="http://schemas.openxmlformats.org/officeDocument/2006/relationships/slideLayout" Target="../slideLayouts/slideLayout312.xml"/><Relationship Id="rId29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24" Type="http://schemas.openxmlformats.org/officeDocument/2006/relationships/slideLayout" Target="../slideLayouts/slideLayout316.xml"/><Relationship Id="rId32" Type="http://schemas.openxmlformats.org/officeDocument/2006/relationships/slideLayout" Target="../slideLayouts/slideLayout324.xml"/><Relationship Id="rId37" Type="http://schemas.openxmlformats.org/officeDocument/2006/relationships/theme" Target="../theme/theme11.xml"/><Relationship Id="rId5" Type="http://schemas.openxmlformats.org/officeDocument/2006/relationships/slideLayout" Target="../slideLayouts/slideLayout297.xml"/><Relationship Id="rId15" Type="http://schemas.openxmlformats.org/officeDocument/2006/relationships/slideLayout" Target="../slideLayouts/slideLayout307.xml"/><Relationship Id="rId23" Type="http://schemas.openxmlformats.org/officeDocument/2006/relationships/slideLayout" Target="../slideLayouts/slideLayout315.xml"/><Relationship Id="rId28" Type="http://schemas.openxmlformats.org/officeDocument/2006/relationships/slideLayout" Target="../slideLayouts/slideLayout320.xml"/><Relationship Id="rId36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02.xml"/><Relationship Id="rId19" Type="http://schemas.openxmlformats.org/officeDocument/2006/relationships/slideLayout" Target="../slideLayouts/slideLayout311.xml"/><Relationship Id="rId31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slideLayout" Target="../slideLayouts/slideLayout306.xml"/><Relationship Id="rId22" Type="http://schemas.openxmlformats.org/officeDocument/2006/relationships/slideLayout" Target="../slideLayouts/slideLayout314.xml"/><Relationship Id="rId27" Type="http://schemas.openxmlformats.org/officeDocument/2006/relationships/slideLayout" Target="../slideLayouts/slideLayout319.xml"/><Relationship Id="rId30" Type="http://schemas.openxmlformats.org/officeDocument/2006/relationships/slideLayout" Target="../slideLayouts/slideLayout322.xml"/><Relationship Id="rId35" Type="http://schemas.openxmlformats.org/officeDocument/2006/relationships/slideLayout" Target="../slideLayouts/slideLayout327.xml"/><Relationship Id="rId8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6.xml"/><Relationship Id="rId13" Type="http://schemas.openxmlformats.org/officeDocument/2006/relationships/slideLayout" Target="../slideLayouts/slideLayout341.xml"/><Relationship Id="rId18" Type="http://schemas.openxmlformats.org/officeDocument/2006/relationships/slideLayout" Target="../slideLayouts/slideLayout346.xml"/><Relationship Id="rId26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31.xml"/><Relationship Id="rId21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35.xml"/><Relationship Id="rId12" Type="http://schemas.openxmlformats.org/officeDocument/2006/relationships/slideLayout" Target="../slideLayouts/slideLayout340.xml"/><Relationship Id="rId17" Type="http://schemas.openxmlformats.org/officeDocument/2006/relationships/slideLayout" Target="../slideLayouts/slideLayout345.xml"/><Relationship Id="rId25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30.xml"/><Relationship Id="rId16" Type="http://schemas.openxmlformats.org/officeDocument/2006/relationships/slideLayout" Target="../slideLayouts/slideLayout344.xml"/><Relationship Id="rId20" Type="http://schemas.openxmlformats.org/officeDocument/2006/relationships/slideLayout" Target="../slideLayouts/slideLayout348.xml"/><Relationship Id="rId29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4.xml"/><Relationship Id="rId11" Type="http://schemas.openxmlformats.org/officeDocument/2006/relationships/slideLayout" Target="../slideLayouts/slideLayout339.xml"/><Relationship Id="rId24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33.xml"/><Relationship Id="rId15" Type="http://schemas.openxmlformats.org/officeDocument/2006/relationships/slideLayout" Target="../slideLayouts/slideLayout343.xml"/><Relationship Id="rId23" Type="http://schemas.openxmlformats.org/officeDocument/2006/relationships/slideLayout" Target="../slideLayouts/slideLayout351.xml"/><Relationship Id="rId28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38.xml"/><Relationship Id="rId19" Type="http://schemas.openxmlformats.org/officeDocument/2006/relationships/slideLayout" Target="../slideLayouts/slideLayout347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7.xml"/><Relationship Id="rId14" Type="http://schemas.openxmlformats.org/officeDocument/2006/relationships/slideLayout" Target="../slideLayouts/slideLayout342.xml"/><Relationship Id="rId22" Type="http://schemas.openxmlformats.org/officeDocument/2006/relationships/slideLayout" Target="../slideLayouts/slideLayout350.xml"/><Relationship Id="rId27" Type="http://schemas.openxmlformats.org/officeDocument/2006/relationships/slideLayout" Target="../slideLayouts/slideLayout355.xml"/><Relationship Id="rId30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5.xml"/><Relationship Id="rId13" Type="http://schemas.openxmlformats.org/officeDocument/2006/relationships/slideLayout" Target="../slideLayouts/slideLayout370.xml"/><Relationship Id="rId18" Type="http://schemas.openxmlformats.org/officeDocument/2006/relationships/slideLayout" Target="../slideLayouts/slideLayout375.xml"/><Relationship Id="rId26" Type="http://schemas.openxmlformats.org/officeDocument/2006/relationships/slideLayout" Target="../slideLayouts/slideLayout383.xml"/><Relationship Id="rId3" Type="http://schemas.openxmlformats.org/officeDocument/2006/relationships/slideLayout" Target="../slideLayouts/slideLayout360.xml"/><Relationship Id="rId21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64.xml"/><Relationship Id="rId12" Type="http://schemas.openxmlformats.org/officeDocument/2006/relationships/slideLayout" Target="../slideLayouts/slideLayout369.xml"/><Relationship Id="rId17" Type="http://schemas.openxmlformats.org/officeDocument/2006/relationships/slideLayout" Target="../slideLayouts/slideLayout374.xml"/><Relationship Id="rId25" Type="http://schemas.openxmlformats.org/officeDocument/2006/relationships/slideLayout" Target="../slideLayouts/slideLayout382.xml"/><Relationship Id="rId2" Type="http://schemas.openxmlformats.org/officeDocument/2006/relationships/slideLayout" Target="../slideLayouts/slideLayout359.xml"/><Relationship Id="rId16" Type="http://schemas.openxmlformats.org/officeDocument/2006/relationships/slideLayout" Target="../slideLayouts/slideLayout373.xml"/><Relationship Id="rId20" Type="http://schemas.openxmlformats.org/officeDocument/2006/relationships/slideLayout" Target="../slideLayouts/slideLayout377.xml"/><Relationship Id="rId29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24" Type="http://schemas.openxmlformats.org/officeDocument/2006/relationships/slideLayout" Target="../slideLayouts/slideLayout381.xml"/><Relationship Id="rId5" Type="http://schemas.openxmlformats.org/officeDocument/2006/relationships/slideLayout" Target="../slideLayouts/slideLayout362.xml"/><Relationship Id="rId15" Type="http://schemas.openxmlformats.org/officeDocument/2006/relationships/slideLayout" Target="../slideLayouts/slideLayout372.xml"/><Relationship Id="rId23" Type="http://schemas.openxmlformats.org/officeDocument/2006/relationships/slideLayout" Target="../slideLayouts/slideLayout380.xml"/><Relationship Id="rId28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67.xml"/><Relationship Id="rId19" Type="http://schemas.openxmlformats.org/officeDocument/2006/relationships/slideLayout" Target="../slideLayouts/slideLayout376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Relationship Id="rId14" Type="http://schemas.openxmlformats.org/officeDocument/2006/relationships/slideLayout" Target="../slideLayouts/slideLayout371.xml"/><Relationship Id="rId22" Type="http://schemas.openxmlformats.org/officeDocument/2006/relationships/slideLayout" Target="../slideLayouts/slideLayout379.xml"/><Relationship Id="rId27" Type="http://schemas.openxmlformats.org/officeDocument/2006/relationships/slideLayout" Target="../slideLayouts/slideLayout384.xml"/><Relationship Id="rId30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88.xml"/><Relationship Id="rId1" Type="http://schemas.openxmlformats.org/officeDocument/2006/relationships/slideLayout" Target="../slideLayouts/slideLayout387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29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slideLayout" Target="../slideLayouts/slideLayout174.xml"/><Relationship Id="rId21" Type="http://schemas.openxmlformats.org/officeDocument/2006/relationships/slideLayout" Target="../slideLayouts/slideLayout169.xml"/><Relationship Id="rId34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slideLayout" Target="../slideLayouts/slideLayout173.xml"/><Relationship Id="rId33" Type="http://schemas.openxmlformats.org/officeDocument/2006/relationships/slideLayout" Target="../slideLayouts/slideLayout181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29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32" Type="http://schemas.openxmlformats.org/officeDocument/2006/relationships/slideLayout" Target="../slideLayouts/slideLayout180.xml"/><Relationship Id="rId37" Type="http://schemas.openxmlformats.org/officeDocument/2006/relationships/theme" Target="../theme/theme7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28" Type="http://schemas.openxmlformats.org/officeDocument/2006/relationships/slideLayout" Target="../slideLayouts/slideLayout176.xml"/><Relationship Id="rId36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31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Relationship Id="rId27" Type="http://schemas.openxmlformats.org/officeDocument/2006/relationships/slideLayout" Target="../slideLayouts/slideLayout175.xml"/><Relationship Id="rId30" Type="http://schemas.openxmlformats.org/officeDocument/2006/relationships/slideLayout" Target="../slideLayouts/slideLayout178.xml"/><Relationship Id="rId35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26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05.xml"/><Relationship Id="rId34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5" Type="http://schemas.openxmlformats.org/officeDocument/2006/relationships/slideLayout" Target="../slideLayouts/slideLayout209.xml"/><Relationship Id="rId33" Type="http://schemas.openxmlformats.org/officeDocument/2006/relationships/slideLayout" Target="../slideLayouts/slideLayout217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4.xml"/><Relationship Id="rId29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slideLayout" Target="../slideLayouts/slideLayout208.xml"/><Relationship Id="rId32" Type="http://schemas.openxmlformats.org/officeDocument/2006/relationships/slideLayout" Target="../slideLayouts/slideLayout216.xml"/><Relationship Id="rId37" Type="http://schemas.openxmlformats.org/officeDocument/2006/relationships/theme" Target="../theme/theme8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28" Type="http://schemas.openxmlformats.org/officeDocument/2006/relationships/slideLayout" Target="../slideLayouts/slideLayout212.xml"/><Relationship Id="rId36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31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Relationship Id="rId27" Type="http://schemas.openxmlformats.org/officeDocument/2006/relationships/slideLayout" Target="../slideLayouts/slideLayout211.xml"/><Relationship Id="rId30" Type="http://schemas.openxmlformats.org/officeDocument/2006/relationships/slideLayout" Target="../slideLayouts/slideLayout214.xml"/><Relationship Id="rId35" Type="http://schemas.openxmlformats.org/officeDocument/2006/relationships/slideLayout" Target="../slideLayouts/slideLayout219.xml"/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26" Type="http://schemas.openxmlformats.org/officeDocument/2006/relationships/slideLayout" Target="../slideLayouts/slideLayout246.xml"/><Relationship Id="rId21" Type="http://schemas.openxmlformats.org/officeDocument/2006/relationships/slideLayout" Target="../slideLayouts/slideLayout241.xml"/><Relationship Id="rId34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5" Type="http://schemas.openxmlformats.org/officeDocument/2006/relationships/slideLayout" Target="../slideLayouts/slideLayout245.xml"/><Relationship Id="rId33" Type="http://schemas.openxmlformats.org/officeDocument/2006/relationships/slideLayout" Target="../slideLayouts/slideLayout25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0" Type="http://schemas.openxmlformats.org/officeDocument/2006/relationships/slideLayout" Target="../slideLayouts/slideLayout240.xml"/><Relationship Id="rId29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24" Type="http://schemas.openxmlformats.org/officeDocument/2006/relationships/slideLayout" Target="../slideLayouts/slideLayout244.xml"/><Relationship Id="rId32" Type="http://schemas.openxmlformats.org/officeDocument/2006/relationships/slideLayout" Target="../slideLayouts/slideLayout252.xml"/><Relationship Id="rId37" Type="http://schemas.openxmlformats.org/officeDocument/2006/relationships/theme" Target="../theme/theme9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23" Type="http://schemas.openxmlformats.org/officeDocument/2006/relationships/slideLayout" Target="../slideLayouts/slideLayout243.xml"/><Relationship Id="rId28" Type="http://schemas.openxmlformats.org/officeDocument/2006/relationships/slideLayout" Target="../slideLayouts/slideLayout248.xml"/><Relationship Id="rId36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39.xml"/><Relationship Id="rId31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Relationship Id="rId22" Type="http://schemas.openxmlformats.org/officeDocument/2006/relationships/slideLayout" Target="../slideLayouts/slideLayout242.xml"/><Relationship Id="rId27" Type="http://schemas.openxmlformats.org/officeDocument/2006/relationships/slideLayout" Target="../slideLayouts/slideLayout247.xml"/><Relationship Id="rId30" Type="http://schemas.openxmlformats.org/officeDocument/2006/relationships/slideLayout" Target="../slideLayouts/slideLayout250.xml"/><Relationship Id="rId35" Type="http://schemas.openxmlformats.org/officeDocument/2006/relationships/slideLayout" Target="../slideLayouts/slideLayout255.xml"/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5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0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  <p:sldLayoutId id="2147483932" r:id="rId19"/>
    <p:sldLayoutId id="2147483933" r:id="rId20"/>
    <p:sldLayoutId id="2147483934" r:id="rId21"/>
    <p:sldLayoutId id="2147483935" r:id="rId22"/>
    <p:sldLayoutId id="2147483936" r:id="rId23"/>
    <p:sldLayoutId id="2147483937" r:id="rId24"/>
    <p:sldLayoutId id="2147483938" r:id="rId25"/>
    <p:sldLayoutId id="2147483939" r:id="rId26"/>
    <p:sldLayoutId id="2147483940" r:id="rId27"/>
    <p:sldLayoutId id="2147483941" r:id="rId28"/>
    <p:sldLayoutId id="2147483942" r:id="rId29"/>
    <p:sldLayoutId id="2147483943" r:id="rId30"/>
    <p:sldLayoutId id="2147483944" r:id="rId31"/>
    <p:sldLayoutId id="2147483945" r:id="rId32"/>
    <p:sldLayoutId id="2147483946" r:id="rId33"/>
    <p:sldLayoutId id="2147483947" r:id="rId34"/>
    <p:sldLayoutId id="2147483948" r:id="rId35"/>
    <p:sldLayoutId id="2147483949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6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3974" r:id="rId24"/>
    <p:sldLayoutId id="2147483975" r:id="rId25"/>
    <p:sldLayoutId id="2147483976" r:id="rId26"/>
    <p:sldLayoutId id="2147483977" r:id="rId27"/>
    <p:sldLayoutId id="2147483978" r:id="rId28"/>
    <p:sldLayoutId id="2147483979" r:id="rId29"/>
    <p:sldLayoutId id="2147483980" r:id="rId30"/>
    <p:sldLayoutId id="2147483981" r:id="rId31"/>
    <p:sldLayoutId id="2147483982" r:id="rId32"/>
    <p:sldLayoutId id="2147483983" r:id="rId33"/>
    <p:sldLayoutId id="2147483984" r:id="rId34"/>
    <p:sldLayoutId id="2147483985" r:id="rId35"/>
    <p:sldLayoutId id="2147483986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71BE0-6548-4466-9A95-49D8B35F4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53F745-4A5F-450B-8339-C006011B4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3"/>
          <a:stretch/>
        </p:blipFill>
        <p:spPr>
          <a:xfrm>
            <a:off x="-6344605" y="9178021"/>
            <a:ext cx="1128065" cy="1147858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FE66EE2-03CE-43A9-BE4E-E0A6A750E3B3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E28C966-1D4E-4E18-BC99-19F96C309AB0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39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  <p:sldLayoutId id="2147484007" r:id="rId20"/>
    <p:sldLayoutId id="2147484008" r:id="rId21"/>
    <p:sldLayoutId id="2147484009" r:id="rId22"/>
    <p:sldLayoutId id="2147484010" r:id="rId23"/>
    <p:sldLayoutId id="2147484011" r:id="rId24"/>
    <p:sldLayoutId id="2147484012" r:id="rId25"/>
    <p:sldLayoutId id="2147484013" r:id="rId26"/>
    <p:sldLayoutId id="2147484014" r:id="rId27"/>
    <p:sldLayoutId id="2147484015" r:id="rId28"/>
    <p:sldLayoutId id="2147484016" r:id="rId29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71BE0-6548-4466-9A95-49D8B35F4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53F745-4A5F-450B-8339-C006011B4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3"/>
          <a:stretch/>
        </p:blipFill>
        <p:spPr>
          <a:xfrm>
            <a:off x="-6344605" y="9178021"/>
            <a:ext cx="1128065" cy="1147858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FE66EE2-03CE-43A9-BE4E-E0A6A750E3B3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E28C966-1D4E-4E18-BC99-19F96C309AB0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2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  <p:sldLayoutId id="2147484033" r:id="rId16"/>
    <p:sldLayoutId id="2147484034" r:id="rId17"/>
    <p:sldLayoutId id="2147484035" r:id="rId18"/>
    <p:sldLayoutId id="2147484036" r:id="rId19"/>
    <p:sldLayoutId id="2147484037" r:id="rId20"/>
    <p:sldLayoutId id="2147484038" r:id="rId21"/>
    <p:sldLayoutId id="2147484039" r:id="rId22"/>
    <p:sldLayoutId id="2147484040" r:id="rId23"/>
    <p:sldLayoutId id="2147484041" r:id="rId24"/>
    <p:sldLayoutId id="2147484042" r:id="rId25"/>
    <p:sldLayoutId id="2147484043" r:id="rId26"/>
    <p:sldLayoutId id="2147484044" r:id="rId27"/>
    <p:sldLayoutId id="2147484045" r:id="rId28"/>
    <p:sldLayoutId id="2147484046" r:id="rId29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8071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8" r:id="rId1"/>
    <p:sldLayoutId id="214748404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7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5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8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71BE0-6548-4466-9A95-49D8B35F4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53F745-4A5F-450B-8339-C006011B4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3"/>
          <a:stretch/>
        </p:blipFill>
        <p:spPr>
          <a:xfrm>
            <a:off x="-6344605" y="9178021"/>
            <a:ext cx="1128065" cy="1147858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FE66EE2-03CE-43A9-BE4E-E0A6A750E3B3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E28C966-1D4E-4E18-BC99-19F96C309AB0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9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  <p:sldLayoutId id="2147483801" r:id="rId29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2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  <p:sldLayoutId id="2147483838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5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865" r:id="rId26"/>
    <p:sldLayoutId id="2147483866" r:id="rId27"/>
    <p:sldLayoutId id="2147483867" r:id="rId28"/>
    <p:sldLayoutId id="2147483868" r:id="rId29"/>
    <p:sldLayoutId id="2147483869" r:id="rId30"/>
    <p:sldLayoutId id="2147483870" r:id="rId31"/>
    <p:sldLayoutId id="2147483871" r:id="rId32"/>
    <p:sldLayoutId id="2147483872" r:id="rId33"/>
    <p:sldLayoutId id="2147483873" r:id="rId34"/>
    <p:sldLayoutId id="2147483874" r:id="rId35"/>
    <p:sldLayoutId id="2147483875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9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3" r:id="rId27"/>
    <p:sldLayoutId id="2147483904" r:id="rId28"/>
    <p:sldLayoutId id="2147483905" r:id="rId29"/>
    <p:sldLayoutId id="2147483906" r:id="rId30"/>
    <p:sldLayoutId id="2147483907" r:id="rId31"/>
    <p:sldLayoutId id="2147483908" r:id="rId32"/>
    <p:sldLayoutId id="2147483909" r:id="rId33"/>
    <p:sldLayoutId id="2147483910" r:id="rId34"/>
    <p:sldLayoutId id="2147483911" r:id="rId35"/>
    <p:sldLayoutId id="2147483912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openxmlformats.org/officeDocument/2006/relationships/image" Target="../media/image65.svg"/><Relationship Id="rId3" Type="http://schemas.openxmlformats.org/officeDocument/2006/relationships/image" Target="../media/image43.png"/><Relationship Id="rId7" Type="http://schemas.openxmlformats.org/officeDocument/2006/relationships/image" Target="../media/image57.svg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" Type="http://schemas.openxmlformats.org/officeDocument/2006/relationships/image" Target="../media/image42.jpg"/><Relationship Id="rId16" Type="http://schemas.openxmlformats.org/officeDocument/2006/relationships/image" Target="../media/image63.svg"/><Relationship Id="rId20" Type="http://schemas.microsoft.com/office/2007/relationships/hdphoto" Target="../media/hdphoto6.wdp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50.png"/><Relationship Id="rId11" Type="http://schemas.openxmlformats.org/officeDocument/2006/relationships/image" Target="../media/image59.svg"/><Relationship Id="rId5" Type="http://schemas.openxmlformats.org/officeDocument/2006/relationships/image" Target="../media/image55.svg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19" Type="http://schemas.openxmlformats.org/officeDocument/2006/relationships/image" Target="../media/image58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openxmlformats.org/officeDocument/2006/relationships/image" Target="../media/image61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3.svg"/><Relationship Id="rId3" Type="http://schemas.openxmlformats.org/officeDocument/2006/relationships/image" Target="../media/image59.png"/><Relationship Id="rId7" Type="http://schemas.openxmlformats.org/officeDocument/2006/relationships/image" Target="../media/image4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47.sv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5.svg"/><Relationship Id="rId9" Type="http://schemas.openxmlformats.org/officeDocument/2006/relationships/image" Target="../media/image47.pn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3.svg"/><Relationship Id="rId3" Type="http://schemas.openxmlformats.org/officeDocument/2006/relationships/image" Target="../media/image59.png"/><Relationship Id="rId7" Type="http://schemas.openxmlformats.org/officeDocument/2006/relationships/image" Target="../media/image4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47.sv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5.svg"/><Relationship Id="rId9" Type="http://schemas.openxmlformats.org/officeDocument/2006/relationships/image" Target="../media/image47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61.jpeg"/><Relationship Id="rId5" Type="http://schemas.microsoft.com/office/2007/relationships/hdphoto" Target="../media/hdphoto7.wdp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82.svg"/><Relationship Id="rId3" Type="http://schemas.openxmlformats.org/officeDocument/2006/relationships/image" Target="../media/image22.jpg"/><Relationship Id="rId7" Type="http://schemas.openxmlformats.org/officeDocument/2006/relationships/image" Target="../media/image9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63.png"/><Relationship Id="rId5" Type="http://schemas.microsoft.com/office/2007/relationships/hdphoto" Target="../media/hdphoto7.wdp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06.xml"/><Relationship Id="rId6" Type="http://schemas.openxmlformats.org/officeDocument/2006/relationships/image" Target="../media/image67.png"/><Relationship Id="rId5" Type="http://schemas.openxmlformats.org/officeDocument/2006/relationships/image" Target="../media/image139.sv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9.xml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audio" Target="../media/audio2.wav"/><Relationship Id="rId7" Type="http://schemas.openxmlformats.org/officeDocument/2006/relationships/image" Target="../media/image7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4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audio" Target="../media/audio3.wav"/><Relationship Id="rId7" Type="http://schemas.openxmlformats.org/officeDocument/2006/relationships/image" Target="../media/image7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4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audio" Target="../media/audio3.wav"/><Relationship Id="rId7" Type="http://schemas.openxmlformats.org/officeDocument/2006/relationships/image" Target="../media/image7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3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8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image" Target="../media/image23.png"/><Relationship Id="rId21" Type="http://schemas.microsoft.com/office/2007/relationships/hdphoto" Target="../media/hdphoto4.wdp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26.svg"/><Relationship Id="rId2" Type="http://schemas.openxmlformats.org/officeDocument/2006/relationships/image" Target="../media/image22.jp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8.svg"/><Relationship Id="rId11" Type="http://schemas.openxmlformats.org/officeDocument/2006/relationships/image" Target="../media/image22.svg"/><Relationship Id="rId5" Type="http://schemas.openxmlformats.org/officeDocument/2006/relationships/image" Target="../media/image24.png"/><Relationship Id="rId15" Type="http://schemas.openxmlformats.org/officeDocument/2006/relationships/image" Target="../media/image24.svg"/><Relationship Id="rId10" Type="http://schemas.openxmlformats.org/officeDocument/2006/relationships/image" Target="../media/image27.png"/><Relationship Id="rId19" Type="http://schemas.microsoft.com/office/2007/relationships/hdphoto" Target="../media/hdphoto3.wdp"/><Relationship Id="rId4" Type="http://schemas.openxmlformats.org/officeDocument/2006/relationships/image" Target="../media/image16.svg"/><Relationship Id="rId9" Type="http://schemas.openxmlformats.org/officeDocument/2006/relationships/image" Target="../media/image20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3.sv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5.sv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4067702" y="395804"/>
            <a:ext cx="3221395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vi-VN" sz="240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LỊCH SỬ &amp; </a:t>
            </a:r>
            <a:r>
              <a:rPr lang="en-US" sz="240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ĐỊA </a:t>
            </a:r>
            <a:r>
              <a:rPr lang="en-US" sz="2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LÍ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8" name="Google Shape;1427;p41">
            <a:extLst>
              <a:ext uri="{FF2B5EF4-FFF2-40B4-BE49-F238E27FC236}">
                <a16:creationId xmlns:a16="http://schemas.microsoft.com/office/drawing/2014/main" id="{411581D9-61BC-4717-BF96-EE344A29B89A}"/>
              </a:ext>
            </a:extLst>
          </p:cNvPr>
          <p:cNvSpPr txBox="1">
            <a:spLocks/>
          </p:cNvSpPr>
          <p:nvPr/>
        </p:nvSpPr>
        <p:spPr>
          <a:xfrm>
            <a:off x="639579" y="872581"/>
            <a:ext cx="2329874" cy="71510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28575">
            <a:solidFill>
              <a:srgbClr val="E39E58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oppins ExtraBold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sym typeface="Poppins ExtraBold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sym typeface="Poppins ExtraBold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sym typeface="Poppins ExtraBold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sym typeface="Poppins Extra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9" y="1362752"/>
            <a:ext cx="8230313" cy="4468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8205580" y="4677804"/>
            <a:ext cx="1393971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vi-VN" sz="240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TIẾT 1</a:t>
            </a:r>
            <a:endParaRPr lang="en-US" sz="24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37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39433" t="14208" r="14078" b="13925"/>
          <a:stretch/>
        </p:blipFill>
        <p:spPr>
          <a:xfrm>
            <a:off x="-37748" y="0"/>
            <a:ext cx="5830548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60260" y="5651361"/>
            <a:ext cx="252879" cy="23402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918977" y="1017562"/>
            <a:ext cx="5588323" cy="1957603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33357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28354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00120">
            <a:off x="10874654" y="289065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17097" y="-82671"/>
            <a:ext cx="243163" cy="2250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9622572">
            <a:off x="5429068" y="812179"/>
            <a:ext cx="1598911" cy="5203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3613372">
            <a:off x="2353054" y="956027"/>
            <a:ext cx="475430" cy="28704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118332" y="3116829"/>
            <a:ext cx="591502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Đồng bằng Bắc Bộ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tiếp</a:t>
            </a:r>
            <a:r>
              <a:rPr kumimoji="0" lang="vi-VN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giáp với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vùng</a:t>
            </a:r>
            <a:r>
              <a:rPr kumimoji="0" lang="vi-VN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Trung du và miền núi Bắc Bộ, vùng Duyên hải miền Trung và vịnh Bắc Bộ.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endParaRPr kumimoji="0" lang="en-US" sz="3199" b="0" i="0" u="none" strike="noStrike" kern="1200" cap="none" spc="255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#9Slide04 Faustina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157877" y="1083950"/>
            <a:ext cx="51262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Đồng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bằng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Bắc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lang="vi-VN" sz="2999" spc="239" dirty="0" err="1">
                <a:solidFill>
                  <a:srgbClr val="4E898E"/>
                </a:solidFill>
                <a:latin typeface="#9Slide04 Faustina Bold" panose="00000800000000000000" pitchFamily="2" charset="0"/>
              </a:rPr>
              <a:t>B</a:t>
            </a:r>
            <a:r>
              <a:rPr kumimoji="0" lang="en-US" sz="2999" b="0" i="0" u="none" strike="noStrike" kern="1200" cap="none" spc="239" normalizeH="0" baseline="0" noProof="0" dirty="0" smtClean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ộ </a:t>
            </a:r>
            <a:r>
              <a:rPr lang="vi-VN" sz="2999" spc="239" dirty="0" smtClean="0">
                <a:solidFill>
                  <a:srgbClr val="4E898E"/>
                </a:solidFill>
                <a:latin typeface="#9Slide04 Faustina Bold" panose="00000800000000000000" pitchFamily="2" charset="0"/>
              </a:rPr>
              <a:t>được bồi đắp bởi sông Hồng và sông Thái Bình</a:t>
            </a:r>
            <a:endParaRPr kumimoji="0" lang="en-US" sz="2999" b="0" i="0" u="none" strike="noStrike" kern="1200" cap="none" spc="239" normalizeH="0" baseline="0" noProof="0" dirty="0">
              <a:ln>
                <a:noFill/>
              </a:ln>
              <a:solidFill>
                <a:srgbClr val="4E898E"/>
              </a:solidFill>
              <a:effectLst/>
              <a:uLnTx/>
              <a:uFillTx/>
              <a:latin typeface="#9Slide04 Faustina Bold" panose="000008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6276975" y="6436880"/>
            <a:ext cx="5915025" cy="427829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BEB5D1C2-9F01-4EBB-9140-60DCD2E8FC6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452158" y="5382973"/>
            <a:ext cx="3866019" cy="125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93700" y="812800"/>
            <a:ext cx="10769600" cy="43396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13800" b="1" dirty="0" smtClean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ĐẶC ĐIỂM THIÊN NHIÊN</a:t>
            </a:r>
            <a:endParaRPr kumimoji="0" lang="en-US" sz="138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21328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6661"/>
            <a:ext cx="5851497" cy="512961"/>
            <a:chOff x="0" y="-240691"/>
            <a:chExt cx="13425228" cy="10259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-57151"/>
              <a:ext cx="8889908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5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a)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48966" y="-240691"/>
              <a:ext cx="12176262" cy="1025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dirty="0" smtClean="0">
                  <a:solidFill>
                    <a:srgbClr val="D4487D"/>
                  </a:solidFill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Địa hình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9384C9-F255-4733-A8DC-31A70694FB96}"/>
              </a:ext>
            </a:extLst>
          </p:cNvPr>
          <p:cNvGrpSpPr/>
          <p:nvPr/>
        </p:nvGrpSpPr>
        <p:grpSpPr>
          <a:xfrm>
            <a:off x="877949" y="2270997"/>
            <a:ext cx="4648088" cy="3291467"/>
            <a:chOff x="6515612" y="300112"/>
            <a:chExt cx="4648088" cy="3291467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6515612" y="300112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112C26-2B54-4BE3-9B28-C7C9AAA4A1A6}"/>
                </a:ext>
              </a:extLst>
            </p:cNvPr>
            <p:cNvSpPr/>
            <p:nvPr/>
          </p:nvSpPr>
          <p:spPr>
            <a:xfrm>
              <a:off x="6691524" y="557207"/>
              <a:ext cx="435987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 smtClean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hình 2, em hãy nêu đặc điểm địa hình của vùng Đồng bằng Bắc Bộ.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/>
          <a:srcRect l="39433" t="14208" r="14078" b="13925"/>
          <a:stretch/>
        </p:blipFill>
        <p:spPr>
          <a:xfrm>
            <a:off x="5864649" y="0"/>
            <a:ext cx="6444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6661"/>
            <a:ext cx="5851497" cy="512961"/>
            <a:chOff x="0" y="-240691"/>
            <a:chExt cx="13425228" cy="10259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-57151"/>
              <a:ext cx="8889908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5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a)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48966" y="-240691"/>
              <a:ext cx="12176262" cy="1025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dirty="0" smtClean="0">
                  <a:solidFill>
                    <a:srgbClr val="D4487D"/>
                  </a:solidFill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Địa hình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04045" y="2322752"/>
            <a:ext cx="4669089" cy="3249373"/>
            <a:chOff x="0" y="0"/>
            <a:chExt cx="5082388" cy="3610762"/>
          </a:xfrm>
          <a:solidFill>
            <a:schemeClr val="bg1"/>
          </a:solidFill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2F22A9-AE1F-4669-B48D-424668D54C6C}"/>
              </a:ext>
            </a:extLst>
          </p:cNvPr>
          <p:cNvSpPr/>
          <p:nvPr/>
        </p:nvSpPr>
        <p:spPr>
          <a:xfrm>
            <a:off x="945186" y="2474271"/>
            <a:ext cx="46480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Hãy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tìm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Hồng,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Thái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Bình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con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khác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của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đồng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bằng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Bắc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Bộ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#9Slide03 Montserrat Alternates" panose="00000400000000000000" pitchFamily="2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9384C9-F255-4733-A8DC-31A70694FB96}"/>
              </a:ext>
            </a:extLst>
          </p:cNvPr>
          <p:cNvGrpSpPr/>
          <p:nvPr/>
        </p:nvGrpSpPr>
        <p:grpSpPr>
          <a:xfrm>
            <a:off x="913379" y="1311392"/>
            <a:ext cx="4648088" cy="7426208"/>
            <a:chOff x="6515612" y="300112"/>
            <a:chExt cx="4648088" cy="4781410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6515612" y="300112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112C26-2B54-4BE3-9B28-C7C9AAA4A1A6}"/>
                </a:ext>
              </a:extLst>
            </p:cNvPr>
            <p:cNvSpPr/>
            <p:nvPr/>
          </p:nvSpPr>
          <p:spPr>
            <a:xfrm>
              <a:off x="6691524" y="557207"/>
              <a:ext cx="4359875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vi-VN" sz="3600" dirty="0" smtClean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Tương đối bằng phẳng, độ cao trung bình dưới 25m.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vi-VN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dạng hình tam giác và tiếp tục mở rộng về phía biển.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/>
          <a:srcRect l="39433" t="14208" r="14078" b="13925"/>
          <a:stretch/>
        </p:blipFill>
        <p:spPr>
          <a:xfrm>
            <a:off x="5864649" y="0"/>
            <a:ext cx="6444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id="{B2B98448-973F-4743-A065-43CAAC433314}"/>
              </a:ext>
            </a:extLst>
          </p:cNvPr>
          <p:cNvGrpSpPr/>
          <p:nvPr/>
        </p:nvGrpSpPr>
        <p:grpSpPr>
          <a:xfrm>
            <a:off x="2720915" y="110113"/>
            <a:ext cx="7007285" cy="2391787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5" y="222179"/>
            <a:ext cx="684065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vi-VN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so sánh địa hình của vùng Đồng bằng Bắc Bộ và địa hình của vùng Trung du và miền núi Bắc Bộ.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dđồng bằng bắc bộ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82" y="2759364"/>
            <a:ext cx="4407418" cy="3844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ết quả hình ảnh cho dđồng bằng bắc bộ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29" y="2759364"/>
            <a:ext cx="4698998" cy="3844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id="{B2B98448-973F-4743-A065-43CAAC433314}"/>
              </a:ext>
            </a:extLst>
          </p:cNvPr>
          <p:cNvGrpSpPr/>
          <p:nvPr/>
        </p:nvGrpSpPr>
        <p:grpSpPr>
          <a:xfrm>
            <a:off x="2720915" y="110113"/>
            <a:ext cx="7007285" cy="2391787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5" y="222179"/>
            <a:ext cx="684065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vi-VN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so sánh địa hình của vùng Đồng bằng Bắc Bộ và địa hình của vùng Trung du và miền núi Bắc Bộ.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A142D74D-9378-48BC-B23B-984C6D53D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676648" y="2583383"/>
            <a:ext cx="7515225" cy="4310866"/>
          </a:xfrm>
          <a:prstGeom prst="rect">
            <a:avLst/>
          </a:prstGeom>
        </p:spPr>
      </p:pic>
      <p:pic>
        <p:nvPicPr>
          <p:cNvPr id="48" name="Picture 11">
            <a:extLst>
              <a:ext uri="{FF2B5EF4-FFF2-40B4-BE49-F238E27FC236}">
                <a16:creationId xmlns:a16="http://schemas.microsoft.com/office/drawing/2014/main" id="{17F56173-3A1E-4D81-A8F2-82F672E489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39957" y="2416634"/>
            <a:ext cx="3051067" cy="4406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73510" y="3173431"/>
            <a:ext cx="692150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Vùng đồng bằng Bắc Bộ có địa hình thấp và tương đối bằng phẳng không nhiều đồi núi như vùng Trung du và miền núi Bắc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2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DECC6065-E8CA-42E9-A663-F707B3793500}"/>
              </a:ext>
            </a:extLst>
          </p:cNvPr>
          <p:cNvGrpSpPr/>
          <p:nvPr/>
        </p:nvGrpSpPr>
        <p:grpSpPr>
          <a:xfrm>
            <a:off x="383237" y="1671293"/>
            <a:ext cx="11425525" cy="3854383"/>
            <a:chOff x="-3195" y="-56346"/>
            <a:chExt cx="14459389" cy="4541012"/>
          </a:xfrm>
          <a:effectLst>
            <a:glow rad="177800">
              <a:schemeClr val="accent1">
                <a:alpha val="45000"/>
              </a:schemeClr>
            </a:glow>
            <a:reflection endPos="0" dist="50800" dir="5400000" sy="-100000" algn="bl" rotWithShape="0"/>
          </a:effectLst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FE540DE-7F5D-4535-A3F4-9501F3A7A60F}"/>
                </a:ext>
              </a:extLst>
            </p:cNvPr>
            <p:cNvSpPr/>
            <p:nvPr/>
          </p:nvSpPr>
          <p:spPr>
            <a:xfrm>
              <a:off x="-3195" y="-56346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14">
            <a:extLst>
              <a:ext uri="{FF2B5EF4-FFF2-40B4-BE49-F238E27FC236}">
                <a16:creationId xmlns:a16="http://schemas.microsoft.com/office/drawing/2014/main" id="{584CC7C9-0924-4AEE-BA51-2F6B8B7322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676" y="3288229"/>
            <a:ext cx="1236753" cy="2065558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4A034DAE-98F2-4CBB-ABC5-C5A11F29C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1470">
            <a:off x="3936517" y="563907"/>
            <a:ext cx="5165304" cy="1116145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A46EC82A-446B-4168-8473-D31528889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031" y="1833863"/>
            <a:ext cx="6369653" cy="3581400"/>
          </a:xfrm>
          <a:prstGeom prst="roundRect">
            <a:avLst>
              <a:gd name="adj" fmla="val 16667"/>
            </a:avLst>
          </a:prstGeom>
          <a:noFill/>
          <a:ln w="5715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vi-VN" sz="40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Địa hình vùng đồng bằng Bắc Bộ tương đối </a:t>
            </a:r>
          </a:p>
          <a:p>
            <a:pPr lvl="0" algn="just">
              <a:defRPr/>
            </a:pPr>
            <a:r>
              <a:rPr lang="vi-VN" sz="40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 phẳng, c</a:t>
            </a:r>
            <a:r>
              <a:rPr kumimoji="0" lang="vi-VN" sz="4000" b="0" i="0" u="none" strike="noStrike" kern="1200" cap="none" spc="0" normalizeH="0" baseline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ó</a:t>
            </a:r>
            <a:r>
              <a:rPr kumimoji="0" lang="vi-VN" sz="4000" b="0" i="0" u="none" strike="noStrike" kern="1200" cap="none" spc="0" normalizeH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độ cao trung bình trên 25m. </a:t>
            </a:r>
          </a:p>
          <a:p>
            <a:pPr lvl="0" algn="just">
              <a:defRPr/>
            </a:pPr>
            <a:r>
              <a:rPr kumimoji="0" lang="vi-VN" sz="4000" b="0" i="0" u="none" strike="noStrike" kern="1200" cap="none" spc="0" normalizeH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 bằng có dạng h</a:t>
            </a:r>
            <a:r>
              <a:rPr lang="vi-VN" sz="4000" baseline="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ình</a:t>
            </a:r>
            <a:r>
              <a:rPr lang="vi-VN" sz="40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tam giác nay vẫn </a:t>
            </a:r>
          </a:p>
          <a:p>
            <a:pPr lvl="0" algn="just">
              <a:defRPr/>
            </a:pPr>
            <a:r>
              <a:rPr lang="vi-VN" sz="40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tiếp tục được mở rộng ra phía biển. </a:t>
            </a:r>
          </a:p>
          <a:p>
            <a:pPr lvl="0" algn="just">
              <a:defRPr/>
            </a:pPr>
            <a:r>
              <a:rPr kumimoji="0" lang="vi-VN" sz="4000" b="0" i="0" u="none" strike="noStrike" kern="1200" cap="none" spc="0" normalizeH="0" baseline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Có</a:t>
            </a:r>
            <a:r>
              <a:rPr kumimoji="0" lang="vi-VN" sz="4000" b="0" i="0" u="none" strike="noStrike" kern="1200" cap="none" spc="0" normalizeH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diện tích khoảng 15 000 </a:t>
            </a:r>
            <a:r>
              <a:rPr lang="nl-NL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²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6A484B-665C-4BB0-AAA5-52606520651E}"/>
              </a:ext>
            </a:extLst>
          </p:cNvPr>
          <p:cNvSpPr/>
          <p:nvPr/>
        </p:nvSpPr>
        <p:spPr>
          <a:xfrm>
            <a:off x="4684398" y="703180"/>
            <a:ext cx="2823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VN-Kelson Sans Bold" panose="02000500000000000000" pitchFamily="2" charset="0"/>
                <a:ea typeface="+mn-ea"/>
                <a:cs typeface="+mn-cs"/>
              </a:rPr>
              <a:t>KẾT</a:t>
            </a:r>
            <a:r>
              <a:rPr kumimoji="0" lang="vi-VN" sz="4800" b="1" i="0" u="none" strike="noStrike" kern="1200" cap="none" spc="0" normalizeH="0" noProof="0" dirty="0" smtClean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VN-Kelson Sans Bold" panose="02000500000000000000" pitchFamily="2" charset="0"/>
                <a:ea typeface="+mn-ea"/>
                <a:cs typeface="+mn-cs"/>
              </a:rPr>
              <a:t> 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4487D"/>
              </a:solidFill>
              <a:effectLst/>
              <a:uLnTx/>
              <a:uFillTx/>
              <a:latin typeface="#9Slide03 SVN-Kelson Sans Bold" panose="020005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 descr="A close-up of some wheat&#10;&#10;Description automatically generated with low confidence">
            <a:extLst>
              <a:ext uri="{FF2B5EF4-FFF2-40B4-BE49-F238E27FC236}">
                <a16:creationId xmlns:a16="http://schemas.microsoft.com/office/drawing/2014/main" id="{053E5D60-5418-4C5B-B585-93F933C1D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748" y="4475977"/>
            <a:ext cx="6367347" cy="2551105"/>
          </a:xfrm>
          <a:prstGeom prst="rect">
            <a:avLst/>
          </a:prstGeom>
        </p:spPr>
      </p:pic>
      <p:pic>
        <p:nvPicPr>
          <p:cNvPr id="11" name="Picture 10" descr="A close-up of some wheat&#10;&#10;Description automatically generated with low confidence">
            <a:extLst>
              <a:ext uri="{FF2B5EF4-FFF2-40B4-BE49-F238E27FC236}">
                <a16:creationId xmlns:a16="http://schemas.microsoft.com/office/drawing/2014/main" id="{D7275690-431D-4A64-B117-480F340E8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61" y="4134808"/>
            <a:ext cx="6848834" cy="32334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E1DB77-2A2F-479B-A966-6AF237F3CEA0}"/>
              </a:ext>
            </a:extLst>
          </p:cNvPr>
          <p:cNvSpPr/>
          <p:nvPr/>
        </p:nvSpPr>
        <p:spPr>
          <a:xfrm>
            <a:off x="681714" y="1888341"/>
            <a:ext cx="10974648" cy="3523423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0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70" y="1593274"/>
            <a:ext cx="10060269" cy="34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961728" y="5137102"/>
            <a:ext cx="46009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01025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_________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A. Tam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giác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C.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rồng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424042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9" y="1733422"/>
            <a:ext cx="8986283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03" y="2765106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ịa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12081" y="567643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98" y="2765106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544376" y="567643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93" y="2765106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376671" y="567643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4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90248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 Hồng và sông Hậu Giang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624243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 Hồng và sông Tiền Giang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630" y="2789727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510639" y="5746906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 Hồng và sông Thái Bình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032F495-ABAE-4C23-BC2D-3A3479D4EEA9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Bắc Bộ được bồi đắp bởi sông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3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2415" y="1316547"/>
            <a:ext cx="876061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None/>
              <a:tabLst/>
              <a:defRPr/>
            </a:pPr>
            <a:r>
              <a:rPr lang="vi-VN" sz="13800" dirty="0" smtClean="0">
                <a:solidFill>
                  <a:srgbClr val="70AD47">
                    <a:lumMod val="75000"/>
                  </a:srgbClr>
                </a:solidFill>
                <a:latin typeface="#9Slide03 IcielPanton Black" panose="00000A00000000000000" pitchFamily="2" charset="0"/>
                <a:ea typeface="微软雅黑"/>
                <a:cs typeface="#9Slide03 Cousine Bold" panose="02070709020205020404" pitchFamily="49" charset="0"/>
                <a:sym typeface="Poppins ExtraBold"/>
              </a:rPr>
              <a:t>HẸN GẶP LẠI!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ea typeface="微软雅黑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2161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5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10836" y="387528"/>
            <a:ext cx="1832441" cy="6230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48145" r="2918"/>
          <a:stretch>
            <a:fillRect/>
          </a:stretch>
        </p:blipFill>
        <p:spPr>
          <a:xfrm rot="-377999">
            <a:off x="4747895" y="6474965"/>
            <a:ext cx="590951" cy="2479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47941"/>
          <a:stretch>
            <a:fillRect/>
          </a:stretch>
        </p:blipFill>
        <p:spPr>
          <a:xfrm rot="-377999">
            <a:off x="6334613" y="6458230"/>
            <a:ext cx="444658" cy="181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67284" y="3572806"/>
            <a:ext cx="1108543" cy="3769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303121" y="4745275"/>
            <a:ext cx="951640" cy="3235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90328">
            <a:off x="11918335" y="2711035"/>
            <a:ext cx="390577" cy="3970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90328">
            <a:off x="412218" y="2424597"/>
            <a:ext cx="424124" cy="4311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48145" r="2918"/>
          <a:stretch>
            <a:fillRect/>
          </a:stretch>
        </p:blipFill>
        <p:spPr>
          <a:xfrm rot="-377999">
            <a:off x="3040951" y="6498362"/>
            <a:ext cx="435441" cy="18268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57060">
            <a:off x="5850984" y="6002633"/>
            <a:ext cx="370441" cy="50658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48145" r="2918"/>
          <a:stretch>
            <a:fillRect/>
          </a:stretch>
        </p:blipFill>
        <p:spPr>
          <a:xfrm rot="-377999">
            <a:off x="8276707" y="6487469"/>
            <a:ext cx="590951" cy="2479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5077" y="0"/>
            <a:ext cx="7348321" cy="439068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00C724-6FE6-41C0-A744-57B0CF4A5CC7}"/>
              </a:ext>
            </a:extLst>
          </p:cNvPr>
          <p:cNvSpPr txBox="1"/>
          <p:nvPr/>
        </p:nvSpPr>
        <p:spPr>
          <a:xfrm>
            <a:off x="375333" y="681002"/>
            <a:ext cx="72320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ECC01"/>
                </a:solidFill>
                <a:effectLst/>
                <a:uLnTx/>
                <a:uFillTx/>
                <a:latin typeface="#9Slide03 Roboto Mono" pitchFamily="2" charset="0"/>
                <a:ea typeface="#9Slide03 Roboto Mono" pitchFamily="2" charset="0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ĐUỔI HÌNH BẮT CHỮ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“ĐOÁN TÊN MIỀN CỦA VIỆT NAM”</a:t>
            </a:r>
          </a:p>
        </p:txBody>
      </p:sp>
      <p:pic>
        <p:nvPicPr>
          <p:cNvPr id="15362" name="Picture 2" descr="Stuart Holmes – Graphic Design Illustrator, key-line illustrations |  Illustrated map, Conceptual illustration, Line illustration">
            <a:extLst>
              <a:ext uri="{FF2B5EF4-FFF2-40B4-BE49-F238E27FC236}">
                <a16:creationId xmlns:a16="http://schemas.microsoft.com/office/drawing/2014/main" id="{9A56965F-7FA9-484C-A2BE-8D5B428C8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146" t="295" r="-10129" b="-1622"/>
          <a:stretch/>
        </p:blipFill>
        <p:spPr bwMode="auto">
          <a:xfrm>
            <a:off x="6617397" y="0"/>
            <a:ext cx="9344845" cy="702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Premium Vector | Cartoon character of vietnamese girl in traditional costume  walking with bicycle.">
            <a:extLst>
              <a:ext uri="{FF2B5EF4-FFF2-40B4-BE49-F238E27FC236}">
                <a16:creationId xmlns:a16="http://schemas.microsoft.com/office/drawing/2014/main" id="{227A3446-70CA-4B87-8EB2-9D535B654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751" b="93930" l="9585" r="89617">
                        <a14:foregroundMark x1="55112" y1="53674" x2="50479" y2="65974"/>
                        <a14:foregroundMark x1="50479" y1="65974" x2="50000" y2="79393"/>
                        <a14:foregroundMark x1="50000" y1="79393" x2="57188" y2="85144"/>
                        <a14:foregroundMark x1="57188" y1="85144" x2="58946" y2="73003"/>
                        <a14:foregroundMark x1="58946" y1="73003" x2="56550" y2="62939"/>
                        <a14:foregroundMark x1="29712" y1="88339" x2="38978" y2="90415"/>
                        <a14:foregroundMark x1="38978" y1="90415" x2="40735" y2="88019"/>
                        <a14:foregroundMark x1="49840" y1="80831" x2="46326" y2="89776"/>
                        <a14:foregroundMark x1="46326" y1="89776" x2="50160" y2="91534"/>
                        <a14:foregroundMark x1="45687" y1="93930" x2="47444" y2="93930"/>
                        <a14:foregroundMark x1="47923" y1="10064" x2="55272" y2="5751"/>
                        <a14:foregroundMark x1="55272" y1="5751" x2="57188" y2="10703"/>
                        <a14:foregroundMark x1="33546" y1="85623" x2="34824" y2="76358"/>
                        <a14:foregroundMark x1="34824" y1="76358" x2="35304" y2="83067"/>
                        <a14:foregroundMark x1="39297" y1="76677" x2="36422" y2="86422"/>
                        <a14:foregroundMark x1="36422" y1="86422" x2="41693" y2="79393"/>
                        <a14:foregroundMark x1="41693" y1="79393" x2="41374" y2="77796"/>
                        <a14:foregroundMark x1="61182" y1="76837" x2="61981" y2="85942"/>
                        <a14:foregroundMark x1="61981" y1="85942" x2="67252" y2="79233"/>
                        <a14:foregroundMark x1="67252" y1="79233" x2="63578" y2="76198"/>
                        <a14:foregroundMark x1="60543" y1="84505" x2="67093" y2="84665"/>
                        <a14:foregroundMark x1="61981" y1="84026" x2="65974" y2="84824"/>
                        <a14:foregroundMark x1="34984" y1="78754" x2="32268" y2="76518"/>
                        <a14:foregroundMark x1="30990" y1="82748" x2="30831" y2="81629"/>
                        <a14:foregroundMark x1="60383" y1="89457" x2="68371" y2="86741"/>
                        <a14:foregroundMark x1="68371" y1="86741" x2="61981" y2="8817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99687" y="3218271"/>
            <a:ext cx="3802808" cy="38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5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42592 0.00717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9" y="3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16385" y="4577337"/>
            <a:ext cx="11152112" cy="1843578"/>
            <a:chOff x="0" y="0"/>
            <a:chExt cx="83486611" cy="44958901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83341830" cy="44814120"/>
            </a:xfrm>
            <a:custGeom>
              <a:avLst/>
              <a:gdLst/>
              <a:ahLst/>
              <a:cxnLst/>
              <a:rect l="l" t="t" r="r" b="b"/>
              <a:pathLst>
                <a:path w="83341830" h="44814120">
                  <a:moveTo>
                    <a:pt x="0" y="0"/>
                  </a:moveTo>
                  <a:lnTo>
                    <a:pt x="83341830" y="0"/>
                  </a:lnTo>
                  <a:lnTo>
                    <a:pt x="83341830" y="44814120"/>
                  </a:lnTo>
                  <a:lnTo>
                    <a:pt x="0" y="44814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F3D7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3486613" cy="44958902"/>
            </a:xfrm>
            <a:custGeom>
              <a:avLst/>
              <a:gdLst/>
              <a:ahLst/>
              <a:cxnLst/>
              <a:rect l="l" t="t" r="r" b="b"/>
              <a:pathLst>
                <a:path w="83486613" h="44958902">
                  <a:moveTo>
                    <a:pt x="83341834" y="44814120"/>
                  </a:moveTo>
                  <a:lnTo>
                    <a:pt x="83486613" y="44814120"/>
                  </a:lnTo>
                  <a:lnTo>
                    <a:pt x="83486613" y="44958902"/>
                  </a:lnTo>
                  <a:lnTo>
                    <a:pt x="83341834" y="44958902"/>
                  </a:lnTo>
                  <a:lnTo>
                    <a:pt x="83341834" y="4481412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4814120"/>
                  </a:lnTo>
                  <a:lnTo>
                    <a:pt x="0" y="44814120"/>
                  </a:lnTo>
                  <a:lnTo>
                    <a:pt x="0" y="144780"/>
                  </a:lnTo>
                  <a:close/>
                  <a:moveTo>
                    <a:pt x="0" y="44814120"/>
                  </a:moveTo>
                  <a:lnTo>
                    <a:pt x="144780" y="44814120"/>
                  </a:lnTo>
                  <a:lnTo>
                    <a:pt x="144780" y="44958902"/>
                  </a:lnTo>
                  <a:lnTo>
                    <a:pt x="0" y="44958902"/>
                  </a:lnTo>
                  <a:lnTo>
                    <a:pt x="0" y="44814120"/>
                  </a:lnTo>
                  <a:close/>
                  <a:moveTo>
                    <a:pt x="83341834" y="144780"/>
                  </a:moveTo>
                  <a:lnTo>
                    <a:pt x="83486613" y="144780"/>
                  </a:lnTo>
                  <a:lnTo>
                    <a:pt x="83486613" y="44814120"/>
                  </a:lnTo>
                  <a:lnTo>
                    <a:pt x="83341834" y="44814120"/>
                  </a:lnTo>
                  <a:lnTo>
                    <a:pt x="83341834" y="144780"/>
                  </a:lnTo>
                  <a:close/>
                  <a:moveTo>
                    <a:pt x="144780" y="44814120"/>
                  </a:moveTo>
                  <a:lnTo>
                    <a:pt x="83341834" y="44814120"/>
                  </a:lnTo>
                  <a:lnTo>
                    <a:pt x="83341834" y="44958902"/>
                  </a:lnTo>
                  <a:lnTo>
                    <a:pt x="144780" y="44958902"/>
                  </a:lnTo>
                  <a:lnTo>
                    <a:pt x="144780" y="44814120"/>
                  </a:lnTo>
                  <a:close/>
                  <a:moveTo>
                    <a:pt x="83341834" y="0"/>
                  </a:moveTo>
                  <a:lnTo>
                    <a:pt x="83486613" y="0"/>
                  </a:lnTo>
                  <a:lnTo>
                    <a:pt x="83486613" y="144780"/>
                  </a:lnTo>
                  <a:lnTo>
                    <a:pt x="83341834" y="144780"/>
                  </a:lnTo>
                  <a:lnTo>
                    <a:pt x="83341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3341834" y="0"/>
                  </a:lnTo>
                  <a:lnTo>
                    <a:pt x="83341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1479285" y="6349292"/>
            <a:ext cx="135208" cy="140277"/>
            <a:chOff x="0" y="0"/>
            <a:chExt cx="2376680" cy="2465786"/>
          </a:xfrm>
        </p:grpSpPr>
        <p:sp>
          <p:nvSpPr>
            <p:cNvPr id="20" name="Freeform 20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6028396" y="6350777"/>
            <a:ext cx="135208" cy="140277"/>
            <a:chOff x="0" y="0"/>
            <a:chExt cx="2376680" cy="2465786"/>
          </a:xfrm>
        </p:grpSpPr>
        <p:sp>
          <p:nvSpPr>
            <p:cNvPr id="23" name="Freeform 23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394850" y="6337259"/>
            <a:ext cx="135208" cy="140277"/>
            <a:chOff x="0" y="0"/>
            <a:chExt cx="2376680" cy="2465786"/>
          </a:xfrm>
        </p:grpSpPr>
        <p:sp>
          <p:nvSpPr>
            <p:cNvPr id="26" name="Freeform 26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510091" y="5014631"/>
            <a:ext cx="11215410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3" b="1" i="0" u="none" strike="noStrike" kern="1200" cap="none" spc="0" normalizeH="0" baseline="0" noProof="0" dirty="0">
                <a:ln>
                  <a:noFill/>
                </a:ln>
                <a:solidFill>
                  <a:srgbClr val="45836E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JetBrains Mono Bold"/>
                <a:ea typeface="+mn-ea"/>
                <a:cs typeface="+mn-cs"/>
              </a:rPr>
              <a:t>ĐỒNG BẰNG BẮC BỘ</a:t>
            </a:r>
          </a:p>
        </p:txBody>
      </p:sp>
      <p:pic>
        <p:nvPicPr>
          <p:cNvPr id="17410" name="Picture 2" descr="Đồng là gì? Tính chất, Phân loại và Ứng dụng của ĐỒNG trong cuộc sống - Phế  Liệu Quang Đạt">
            <a:extLst>
              <a:ext uri="{FF2B5EF4-FFF2-40B4-BE49-F238E27FC236}">
                <a16:creationId xmlns:a16="http://schemas.microsoft.com/office/drawing/2014/main" id="{7B7FBD65-B8AB-4BC4-851B-A6BB0F36D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05707"/>
            <a:ext cx="3049235" cy="4048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746 Equal Sign Illustrations &amp;amp; Clip Art - iStock">
            <a:extLst>
              <a:ext uri="{FF2B5EF4-FFF2-40B4-BE49-F238E27FC236}">
                <a16:creationId xmlns:a16="http://schemas.microsoft.com/office/drawing/2014/main" id="{7728AD8F-F914-4C14-8039-DF7491CC0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69" y="276531"/>
            <a:ext cx="2919412" cy="4048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utoShape 10" descr="File:Compass Rose en small N.svg - Wikimedia Commons">
            <a:extLst>
              <a:ext uri="{FF2B5EF4-FFF2-40B4-BE49-F238E27FC236}">
                <a16:creationId xmlns:a16="http://schemas.microsoft.com/office/drawing/2014/main" id="{6FB5FA9A-14C5-4E3A-8464-FF9E7230E6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-561975"/>
            <a:ext cx="414337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20" name="Picture 12" descr="Hướng dẫn chi tiết cách làm và cách sử dụng la bàn">
            <a:extLst>
              <a:ext uri="{FF2B5EF4-FFF2-40B4-BE49-F238E27FC236}">
                <a16:creationId xmlns:a16="http://schemas.microsoft.com/office/drawing/2014/main" id="{EEFFADBA-0EA7-479E-A46D-0EADEAE86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761" y="941166"/>
            <a:ext cx="2602306" cy="26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Chỉ đi bộ có giảm cân không? | Vinmec">
            <a:extLst>
              <a:ext uri="{FF2B5EF4-FFF2-40B4-BE49-F238E27FC236}">
                <a16:creationId xmlns:a16="http://schemas.microsoft.com/office/drawing/2014/main" id="{66987CD5-7931-4AFD-A302-8F9615A2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077" y="228600"/>
            <a:ext cx="3017548" cy="4188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A75BD3F6-9406-4B9B-93E1-B65D5AFA552B}"/>
              </a:ext>
            </a:extLst>
          </p:cNvPr>
          <p:cNvSpPr/>
          <p:nvPr/>
        </p:nvSpPr>
        <p:spPr>
          <a:xfrm>
            <a:off x="7298421" y="1150374"/>
            <a:ext cx="676275" cy="350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98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539" t="28014" r="38440" b="22057"/>
          <a:stretch/>
        </p:blipFill>
        <p:spPr>
          <a:xfrm>
            <a:off x="5014471" y="1040897"/>
            <a:ext cx="6808075" cy="4550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id="{E9F31965-4734-418A-A8E2-95F9D1892D64}"/>
              </a:ext>
            </a:extLst>
          </p:cNvPr>
          <p:cNvGrpSpPr/>
          <p:nvPr/>
        </p:nvGrpSpPr>
        <p:grpSpPr>
          <a:xfrm>
            <a:off x="176557" y="892498"/>
            <a:ext cx="4669089" cy="3661033"/>
            <a:chOff x="0" y="0"/>
            <a:chExt cx="5082388" cy="3610762"/>
          </a:xfrm>
          <a:solidFill>
            <a:schemeClr val="bg1"/>
          </a:solidFill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B88E1B7-C548-4837-9DE0-ECF0127CDED2}"/>
                </a:ext>
              </a:extLst>
            </p:cNvPr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4112C26-2B54-4BE3-9B28-C7C9AAA4A1A6}"/>
              </a:ext>
            </a:extLst>
          </p:cNvPr>
          <p:cNvSpPr/>
          <p:nvPr/>
        </p:nvSpPr>
        <p:spPr>
          <a:xfrm>
            <a:off x="256239" y="1059370"/>
            <a:ext cx="46480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 smtClean="0">
                <a:solidFill>
                  <a:schemeClr val="accent4">
                    <a:lumMod val="75000"/>
                  </a:schemeClr>
                </a:solidFill>
                <a:latin typeface="#9Slide03 Montserrat Alternates" panose="00000400000000000000" pitchFamily="2" charset="0"/>
              </a:rPr>
              <a:t>Hãy mô tả những điều em quan sát được về thiên nhiên ở vùng đồng bằng Bắc Bộ qua hình 1.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#9Slide03 Montserrat Alternates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9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539" t="28014" r="38440" b="22057"/>
          <a:stretch/>
        </p:blipFill>
        <p:spPr>
          <a:xfrm>
            <a:off x="173058" y="245330"/>
            <a:ext cx="6860562" cy="458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id="{E9F31965-4734-418A-A8E2-95F9D1892D64}"/>
              </a:ext>
            </a:extLst>
          </p:cNvPr>
          <p:cNvGrpSpPr/>
          <p:nvPr/>
        </p:nvGrpSpPr>
        <p:grpSpPr>
          <a:xfrm>
            <a:off x="7214666" y="753953"/>
            <a:ext cx="4669089" cy="3661033"/>
            <a:chOff x="0" y="0"/>
            <a:chExt cx="5082388" cy="3610762"/>
          </a:xfrm>
          <a:solidFill>
            <a:schemeClr val="bg1"/>
          </a:solidFill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B88E1B7-C548-4837-9DE0-ECF0127CDED2}"/>
                </a:ext>
              </a:extLst>
            </p:cNvPr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4112C26-2B54-4BE3-9B28-C7C9AAA4A1A6}"/>
              </a:ext>
            </a:extLst>
          </p:cNvPr>
          <p:cNvSpPr/>
          <p:nvPr/>
        </p:nvSpPr>
        <p:spPr>
          <a:xfrm>
            <a:off x="7231001" y="921831"/>
            <a:ext cx="46480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+ C</a:t>
            </a:r>
            <a:r>
              <a:rPr lang="nl-NL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ó </a:t>
            </a:r>
            <a:r>
              <a:rPr lang="nl-NL" sz="3500" dirty="0">
                <a:latin typeface="Cambria" panose="02040503050406030204" pitchFamily="18" charset="0"/>
                <a:ea typeface="Cambria" panose="02040503050406030204" pitchFamily="18" charset="0"/>
              </a:rPr>
              <a:t>cây cối, dòng sông, nhà của, cánh đồng,..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3500" dirty="0">
                <a:latin typeface="Cambria" panose="02040503050406030204" pitchFamily="18" charset="0"/>
                <a:ea typeface="Cambria" panose="02040503050406030204" pitchFamily="18" charset="0"/>
              </a:rPr>
              <a:t>+ Dòng sông dài, uốn lượn, cánh đồng rộng nằm rải rác, cây cối um tùm,...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4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55" y="1695313"/>
            <a:ext cx="9854305" cy="32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9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571501" y="609600"/>
            <a:ext cx="6010274" cy="489364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srgbClr val="DE8B47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#9Slide03 Arima Madurai ExtraBo" panose="00000900000000000000" pitchFamily="2" charset="0"/>
              <a:sym typeface="Poppins Extra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13800" b="1" dirty="0" smtClean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VỊ TRÍ ĐỊA LÍ</a:t>
            </a:r>
            <a:endParaRPr kumimoji="0" lang="en-US" sz="138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05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39433" t="14208" r="14078" b="13925"/>
          <a:stretch/>
        </p:blipFill>
        <p:spPr>
          <a:xfrm>
            <a:off x="5864649" y="0"/>
            <a:ext cx="6444488" cy="685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03169" y="289464"/>
            <a:ext cx="6088131" cy="926624"/>
            <a:chOff x="0" y="-78447"/>
            <a:chExt cx="12176262" cy="18532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51616"/>
            <a:stretch>
              <a:fillRect/>
            </a:stretch>
          </p:blipFill>
          <p:spPr>
            <a:xfrm flipV="1">
              <a:off x="0" y="447034"/>
              <a:ext cx="3863118" cy="168218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25296" y="-78447"/>
              <a:ext cx="8889908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5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Hoạt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48880"/>
              <a:ext cx="12176262" cy="1025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734" dirty="0" smtClean="0">
                  <a:solidFill>
                    <a:srgbClr val="D4487D"/>
                  </a:solidFill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VỊ TRÍ ĐỊA LÍ</a:t>
              </a:r>
              <a:endParaRPr kumimoji="0" lang="en-US" sz="3734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19" name="Group 8">
            <a:extLst>
              <a:ext uri="{FF2B5EF4-FFF2-40B4-BE49-F238E27FC236}">
                <a16:creationId xmlns:a16="http://schemas.microsoft.com/office/drawing/2014/main" id="{E9F31965-4734-418A-A8E2-95F9D1892D64}"/>
              </a:ext>
            </a:extLst>
          </p:cNvPr>
          <p:cNvGrpSpPr/>
          <p:nvPr/>
        </p:nvGrpSpPr>
        <p:grpSpPr>
          <a:xfrm>
            <a:off x="410217" y="1749488"/>
            <a:ext cx="5221667" cy="4575111"/>
            <a:chOff x="0" y="0"/>
            <a:chExt cx="5082388" cy="3610762"/>
          </a:xfrm>
          <a:solidFill>
            <a:schemeClr val="bg1"/>
          </a:solidFill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2B88E1B7-C548-4837-9DE0-ECF0127CDED2}"/>
                </a:ext>
              </a:extLst>
            </p:cNvPr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4112C26-2B54-4BE3-9B28-C7C9AAA4A1A6}"/>
              </a:ext>
            </a:extLst>
          </p:cNvPr>
          <p:cNvSpPr/>
          <p:nvPr/>
        </p:nvSpPr>
        <p:spPr>
          <a:xfrm>
            <a:off x="760871" y="1978023"/>
            <a:ext cx="485796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Đọc thông tin và quan sát hình 2, em hãy: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</a:rPr>
              <a:t>Xác định vị trí vùng Đồng bằng Bắc Bộ trên lược đồ.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baseline="0" dirty="0" smtClean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Kể</a:t>
            </a:r>
            <a:r>
              <a:rPr lang="vi-VN" sz="3200" b="1" dirty="0" smtClean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 tên những vùng tiếp giáp với Đồng bằng Bắc Bộ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#9Slide03 Montserrat Alternates" panose="00000400000000000000" pitchFamily="2" charset="0"/>
            </a:endParaRPr>
          </a:p>
        </p:txBody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2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34E4FB0C-F844-40C4-986E-2AE3715E5009}"/>
</file>

<file path=customXml/itemProps2.xml><?xml version="1.0" encoding="utf-8"?>
<ds:datastoreItem xmlns:ds="http://schemas.openxmlformats.org/officeDocument/2006/customXml" ds:itemID="{EAB54683-CBA5-4D4E-A982-4D243AA848D7}"/>
</file>

<file path=customXml/itemProps3.xml><?xml version="1.0" encoding="utf-8"?>
<ds:datastoreItem xmlns:ds="http://schemas.openxmlformats.org/officeDocument/2006/customXml" ds:itemID="{996E1147-F984-4417-B29E-061649F7A221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554</Words>
  <Application>Microsoft Office PowerPoint</Application>
  <PresentationFormat>Widescreen</PresentationFormat>
  <Paragraphs>72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23</vt:i4>
      </vt:variant>
    </vt:vector>
  </HeadingPairs>
  <TitlesOfParts>
    <vt:vector size="68" baseType="lpstr">
      <vt:lpstr>JetBrains Mono Bold</vt:lpstr>
      <vt:lpstr>#9Slide05 Bodega Script</vt:lpstr>
      <vt:lpstr>#9Slide03 Roboto Mono</vt:lpstr>
      <vt:lpstr>#9Slide03 IcielPanton Black</vt:lpstr>
      <vt:lpstr>Calibri Light</vt:lpstr>
      <vt:lpstr>Poppins ExtraBold</vt:lpstr>
      <vt:lpstr>#9Slide03 AmpleSoft Bold</vt:lpstr>
      <vt:lpstr>#9Slide04 Tinos Bold</vt:lpstr>
      <vt:lpstr>#9Slide03 SFU Futura_05</vt:lpstr>
      <vt:lpstr>Times New Roman</vt:lpstr>
      <vt:lpstr>#9Slide03 Kaleko 105 Round Bold</vt:lpstr>
      <vt:lpstr>SVN-Newton</vt:lpstr>
      <vt:lpstr>Arial</vt:lpstr>
      <vt:lpstr>印品黑体</vt:lpstr>
      <vt:lpstr>#9Slide03 Swiss Condensed Bold</vt:lpstr>
      <vt:lpstr>UTM Rockwell</vt:lpstr>
      <vt:lpstr>#9Slide04 Faustina Bold</vt:lpstr>
      <vt:lpstr>#9Slide03 Montserrat Alternates</vt:lpstr>
      <vt:lpstr>#9Slide03 SVNEvery Movie Every </vt:lpstr>
      <vt:lpstr>#9Slide03 Cousine Bold</vt:lpstr>
      <vt:lpstr>#9Slide07 HoneyCream</vt:lpstr>
      <vt:lpstr>UTM Avo</vt:lpstr>
      <vt:lpstr>Calibri</vt:lpstr>
      <vt:lpstr>Fredoka One</vt:lpstr>
      <vt:lpstr>#9Slide03 SVN-Kelson Sans Bold</vt:lpstr>
      <vt:lpstr>#9Slide03 Arima Madurai ExtraBo</vt:lpstr>
      <vt:lpstr>SVN-Dancing Script</vt:lpstr>
      <vt:lpstr>微软雅黑</vt:lpstr>
      <vt:lpstr>等线</vt:lpstr>
      <vt:lpstr>Cambria</vt:lpstr>
      <vt:lpstr>M PLUS Rounded 1c</vt:lpstr>
      <vt:lpstr>Office Theme</vt:lpstr>
      <vt:lpstr>Office 主题​​</vt:lpstr>
      <vt:lpstr>1_Office 主题​​</vt:lpstr>
      <vt:lpstr>1_Office Theme</vt:lpstr>
      <vt:lpstr>2_Office 主题​​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Windows User</cp:lastModifiedBy>
  <cp:revision>12</cp:revision>
  <dcterms:created xsi:type="dcterms:W3CDTF">2023-09-19T04:09:44Z</dcterms:created>
  <dcterms:modified xsi:type="dcterms:W3CDTF">2023-09-20T14:53:11Z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