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41" r:id="rId2"/>
    <p:sldId id="342" r:id="rId3"/>
    <p:sldId id="297" r:id="rId4"/>
    <p:sldId id="268" r:id="rId5"/>
    <p:sldId id="343" r:id="rId6"/>
    <p:sldId id="345" r:id="rId7"/>
    <p:sldId id="344" r:id="rId8"/>
    <p:sldId id="346" r:id="rId9"/>
    <p:sldId id="34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24A91-11B8-448C-9668-4EAFDF34A714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62024-5E8E-43DE-82C4-A54E4B16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8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A888A-4276-4555-994F-6D0CAC139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70AA2-8D22-42A3-9CED-14A5370108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B5CBC-72AA-4EFE-B982-EE1764A1F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DD39-AE5B-49DE-A675-AD2F160637E7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CACDD-B2BA-4B90-AD63-26156B4B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A7017-45C6-4B77-AFC4-B82DF6D36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5FFF-19D9-4A64-BCD7-839496373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3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4F922-DE2F-459C-B945-54E77519C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528E7-7863-4EE4-804F-727936934B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D0C84-3322-48EC-8489-C85C337C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DD39-AE5B-49DE-A675-AD2F160637E7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AC014-EE79-41AC-B9A8-9BD5398B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83BC7-D5DD-42D5-AD68-15E3DF273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5FFF-19D9-4A64-BCD7-839496373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07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BDDD5D-D045-4699-BD83-8DE6E1E08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452A21-40A1-4867-8A9C-A0C26CA3E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3D290-672B-426F-AECE-21B2DC476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DD39-AE5B-49DE-A675-AD2F160637E7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103B8-5D6F-4217-9F87-900A40235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E44FF-58E2-422F-A7B3-4E26E190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5FFF-19D9-4A64-BCD7-839496373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34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10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4332B-56FC-4730-B7AD-0CE36D0AC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E42D9-82F0-448B-AD52-CAB570793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E2012-29F4-4567-A4B8-942D826B0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DD39-AE5B-49DE-A675-AD2F160637E7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EA9F6-3965-428D-8A90-5B4042E48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5B4BC-A713-45A5-B052-7E813C2C1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5FFF-19D9-4A64-BCD7-839496373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6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AC7D7-0F8B-4E01-84A1-68231A843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64741-B4BF-4E91-87B3-A25217752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B8BB7-6B1F-47E6-B5AA-3CBA05020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DD39-AE5B-49DE-A675-AD2F160637E7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2E768-149F-42B4-868A-653C3F7F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6F95A-EE00-4679-BD2B-C4E00CABF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5FFF-19D9-4A64-BCD7-839496373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96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90071-31CF-4F24-83CD-D4A072EF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8D997-22B7-4023-A6ED-DDDB441E5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C21CE-F7B6-45A9-B84D-3457BE39E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A7E55E-257B-46D8-B77B-770BF29A9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DD39-AE5B-49DE-A675-AD2F160637E7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447A3-04EC-4EB0-B13C-F6DD3F977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AE823-FF71-4701-82FB-9195E13DD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5FFF-19D9-4A64-BCD7-839496373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9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C3D83-2464-4E8F-AD26-75D635349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25B6A-6640-4703-8C2B-2FB355782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BA781-7DDD-4981-8F2E-58251226C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B246D-FEDA-4288-B972-860D5FBED5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86236C-A512-41DE-90BA-A1402E9EC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331B0D-9FE9-44BD-88C7-7C628C727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DD39-AE5B-49DE-A675-AD2F160637E7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BDC886-FD56-48C6-B7C4-DE140AC3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CC42E5-C795-43B6-834D-BA239368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5FFF-19D9-4A64-BCD7-839496373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0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74660-BD5F-4DD4-8A59-0F5751050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7EC375-CF8B-4295-8DC6-3FBED674A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DD39-AE5B-49DE-A675-AD2F160637E7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B0D4A-AEA8-436A-999A-82B216599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50860-0FA4-4A04-A4DB-33DE7023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5FFF-19D9-4A64-BCD7-839496373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3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14BBA9-8BAD-4C68-81B9-2FF6257B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DD39-AE5B-49DE-A675-AD2F160637E7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1D89B-774F-485A-98E6-2BD44F05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90E49-FC36-4C17-BDD9-ACE44F7E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5FFF-19D9-4A64-BCD7-839496373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95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2F6E-6CF5-446C-BEC0-65EB51DD1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8A7E-03C4-409D-8F9A-B7D68B7C6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2FCF8-100B-44E5-8D27-109294081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5F05E-1F18-4942-A341-9269EF9B0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DD39-AE5B-49DE-A675-AD2F160637E7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C6F35-DC39-4CD7-9337-D3809FB6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8EFB5-1AD9-4EAB-AC86-6FBBC94D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5FFF-19D9-4A64-BCD7-839496373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19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148C-6A65-40C8-A891-E555813E9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A5C1BC-607A-4B96-BA7C-9EBB9181F3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5A7B7-2D72-43B5-B7D9-C507BD487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82A34-D6CD-4D79-A372-69F885F83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DD39-AE5B-49DE-A675-AD2F160637E7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473E8-20E5-4459-A440-935457976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0B1DF-F80C-47C3-A3F4-0A2CBDF4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5FFF-19D9-4A64-BCD7-839496373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016D84-3EFD-4226-AC5F-4C749968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F7AAF-3AF0-4FC9-86B7-3D5D2AE2C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B8C37-34EE-41E2-BA54-062A436AC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9DD39-AE5B-49DE-A675-AD2F160637E7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CE327-1395-4305-8805-F2CA1CD4B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C8E15-FBEE-4DA1-8957-CA30BD514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05FFF-19D9-4A64-BCD7-839496373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9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3026243" y="3086151"/>
            <a:ext cx="748578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6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altLang="en-US" sz="6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574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48D8CDB9-8730-42B6-A2C9-D5C0E92264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2677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3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 bwMode="auto">
          <a:xfrm>
            <a:off x="3629025" y="2773363"/>
            <a:ext cx="381635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617538" y="401638"/>
            <a:ext cx="12239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599" r="1161" b="12201"/>
          <a:stretch>
            <a:fillRect/>
          </a:stretch>
        </p:blipFill>
        <p:spPr bwMode="auto">
          <a:xfrm>
            <a:off x="5932488" y="5203825"/>
            <a:ext cx="36718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1" r="56302" b="10802"/>
          <a:stretch>
            <a:fillRect/>
          </a:stretch>
        </p:blipFill>
        <p:spPr bwMode="auto">
          <a:xfrm>
            <a:off x="2654300" y="5053013"/>
            <a:ext cx="19462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9" r="83871" b="12201"/>
          <a:stretch>
            <a:fillRect/>
          </a:stretch>
        </p:blipFill>
        <p:spPr bwMode="auto">
          <a:xfrm>
            <a:off x="755650" y="3919538"/>
            <a:ext cx="217170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63650" y="1982951"/>
            <a:ext cx="9634072" cy="897567"/>
          </a:xfrm>
          <a:prstGeom prst="rect">
            <a:avLst/>
          </a:prstGeom>
          <a:noFill/>
        </p:spPr>
        <p:txBody>
          <a:bodyPr wrap="none" lIns="65925" tIns="32963" rIns="65925" bIns="32963" rtlCol="0">
            <a:spAutoFit/>
          </a:bodyPr>
          <a:lstStyle/>
          <a:p>
            <a:r>
              <a:rPr lang="en-US" sz="5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8: </a:t>
            </a:r>
            <a:r>
              <a:rPr lang="en-US" sz="5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5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5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5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79533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775767" y="3075057"/>
            <a:ext cx="7924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6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49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F48A0-4EEA-41F7-8BCA-C32B8083F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837" cy="6858000"/>
          </a:xfrm>
          <a:prstGeom prst="rect">
            <a:avLst/>
          </a:prstGeom>
        </p:spPr>
      </p:pic>
      <p:sp>
        <p:nvSpPr>
          <p:cNvPr id="4" name="Heart 3">
            <a:extLst>
              <a:ext uri="{FF2B5EF4-FFF2-40B4-BE49-F238E27FC236}">
                <a16:creationId xmlns:a16="http://schemas.microsoft.com/office/drawing/2014/main" id="{D61FCEFC-A2D6-4EB8-B069-76D994C91758}"/>
              </a:ext>
            </a:extLst>
          </p:cNvPr>
          <p:cNvSpPr/>
          <p:nvPr/>
        </p:nvSpPr>
        <p:spPr>
          <a:xfrm>
            <a:off x="4305300" y="1866899"/>
            <a:ext cx="1200150" cy="981075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CE5208AA-F5EB-42DA-9726-A077B1736DAB}"/>
              </a:ext>
            </a:extLst>
          </p:cNvPr>
          <p:cNvSpPr/>
          <p:nvPr/>
        </p:nvSpPr>
        <p:spPr>
          <a:xfrm>
            <a:off x="7239000" y="228600"/>
            <a:ext cx="1162050" cy="83819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ED574CE9-3E8B-4A27-9EFC-0AA81F7E9E6F}"/>
              </a:ext>
            </a:extLst>
          </p:cNvPr>
          <p:cNvSpPr/>
          <p:nvPr/>
        </p:nvSpPr>
        <p:spPr>
          <a:xfrm>
            <a:off x="7400925" y="1866899"/>
            <a:ext cx="838200" cy="83819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3B9FDDC4-97C4-477C-8F55-0C0EB6EDA073}"/>
              </a:ext>
            </a:extLst>
          </p:cNvPr>
          <p:cNvSpPr/>
          <p:nvPr/>
        </p:nvSpPr>
        <p:spPr>
          <a:xfrm>
            <a:off x="10106025" y="3429000"/>
            <a:ext cx="838200" cy="83819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5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775767" y="3075057"/>
            <a:ext cx="7924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6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12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5A9E12-41E2-4FAB-94B2-40847E62E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60" y="1188570"/>
            <a:ext cx="3631356" cy="4480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98F612-4538-4B0F-AE33-FCC4A5C15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471" y="1188570"/>
            <a:ext cx="3511711" cy="4480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FD10F7-CF9D-4AFD-93FA-7DC579662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8" y="1188570"/>
            <a:ext cx="3860760" cy="4480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F25891-E857-47B0-B5D8-11F624779C10}"/>
              </a:ext>
            </a:extLst>
          </p:cNvPr>
          <p:cNvSpPr txBox="1"/>
          <p:nvPr/>
        </p:nvSpPr>
        <p:spPr>
          <a:xfrm>
            <a:off x="1966451" y="157316"/>
            <a:ext cx="92384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337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775767" y="3075057"/>
            <a:ext cx="7924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6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30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- Top 6 trò chơi dân gian hấp dẫn cho trẻ">
            <a:hlinkClick r:id="" action="ppaction://media"/>
            <a:extLst>
              <a:ext uri="{FF2B5EF4-FFF2-40B4-BE49-F238E27FC236}">
                <a16:creationId xmlns:a16="http://schemas.microsoft.com/office/drawing/2014/main" id="{28FC84E4-DF05-471F-9968-DA84E710D9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3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44F782A7-E647-4A5E-856E-510FF66A6D25}"/>
</file>

<file path=customXml/itemProps2.xml><?xml version="1.0" encoding="utf-8"?>
<ds:datastoreItem xmlns:ds="http://schemas.openxmlformats.org/officeDocument/2006/customXml" ds:itemID="{718EBDC1-5860-472F-BF38-7C63D6C20B2C}"/>
</file>

<file path=customXml/itemProps3.xml><?xml version="1.0" encoding="utf-8"?>
<ds:datastoreItem xmlns:ds="http://schemas.openxmlformats.org/officeDocument/2006/customXml" ds:itemID="{8BA784A3-1975-4EC7-997F-9567BCBBDAEB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31</Words>
  <Application>Microsoft Office PowerPoint</Application>
  <PresentationFormat>Widescreen</PresentationFormat>
  <Paragraphs>7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lknga</dc:creator>
  <cp:lastModifiedBy>lknga</cp:lastModifiedBy>
  <cp:revision>1</cp:revision>
  <dcterms:created xsi:type="dcterms:W3CDTF">2022-03-22T02:56:09Z</dcterms:created>
  <dcterms:modified xsi:type="dcterms:W3CDTF">2022-03-22T03:08:38Z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