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720" r:id="rId7"/>
    <p:sldMasterId id="2147483732" r:id="rId8"/>
  </p:sldMasterIdLst>
  <p:sldIdLst>
    <p:sldId id="285" r:id="rId9"/>
    <p:sldId id="286" r:id="rId10"/>
    <p:sldId id="287" r:id="rId11"/>
    <p:sldId id="258" r:id="rId12"/>
    <p:sldId id="260" r:id="rId13"/>
    <p:sldId id="293" r:id="rId14"/>
    <p:sldId id="294" r:id="rId15"/>
    <p:sldId id="289" r:id="rId16"/>
    <p:sldId id="295" r:id="rId17"/>
    <p:sldId id="290" r:id="rId18"/>
    <p:sldId id="291" r:id="rId19"/>
    <p:sldId id="276" r:id="rId20"/>
    <p:sldId id="261" r:id="rId21"/>
    <p:sldId id="29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5C7"/>
    <a:srgbClr val="0C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55" d="100"/>
          <a:sy n="55" d="100"/>
        </p:scale>
        <p:origin x="122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8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1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46D0-E93A-41FB-A525-A7FF84044FD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F1A2-A4EB-48F3-ACA6-7EB18E97D6B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3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4686-6127-4FE6-8F75-A69E30071A7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7FD9-7FCB-4C68-BF7A-1A70ADA881B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E637-AE34-4A2D-ABDD-E71B2165BCC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DAE2-AFD8-452F-BF2D-F003633C4C2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61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7B50-DAA9-4474-B297-4C9C5EBCFC2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FD1A-A0EB-4870-8160-0FD0052D58D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4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6D80-7EDA-4E84-8761-F8B702E02C3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AF393-FD72-454A-9CE2-485B2D2BF80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6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5DC1-BBB2-47C9-A30D-32019334FE9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96A6-C667-4377-8467-C29838AEC23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93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C92E-AE59-4BF6-971F-841E33BFF07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063C-4CFB-434B-BBE6-47528031BDD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08E65-DBC2-4F13-834B-30DAE62E9E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FB0B-4674-447B-A598-7FAEFEA7314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7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23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114A-0B3B-446B-BF0D-DDFB722CCBE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0B34-5AEB-4BAD-B3BF-E54A4740EBC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70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72F1-0C91-4050-96F1-1D4CA93240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9900-275B-4D8B-BD0D-9C72D78E199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8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C0AA-EDB4-43D0-B7E7-7A96451A52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3F0E-DE12-4AF7-A4EB-49D6AA5BD55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0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6A59-4164-44C0-839F-583705664318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A492-3014-404E-8EA0-7564CC516C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10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C386-57EE-4839-B437-D1F6444C743B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CA1F-3ACB-4130-8CBB-2DE1230DE5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41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7132-6E06-43FB-BED4-BAC5EDD8E286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3965A-C7D7-42E8-8DA4-64CC45E3C9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00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DEF79-252E-4102-A940-A9DAF3924366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5382-EA7A-4EE0-8615-BFEA34DDF7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38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73E4-F53C-4725-BAD3-09B21B0F6AC8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064B-4EFA-46BA-B4E9-55AC3E2F56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180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B804-AE19-42FB-B233-390710069EB4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F2982-6403-4F7F-8598-C25C26AA3B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65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32FA-B5BE-4A1C-9188-400EC4217BED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88D2-0B19-450C-A9E9-8060FCD9B1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90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5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3B351-A404-4D67-84AC-27F59618EA72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10E3E-69CD-4DE2-95CF-AC226035A5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529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BD75-4426-436D-B74F-8C8A4BDC42C9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DA77-58C7-469C-8B49-6EC01BD55F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003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C61B-9B92-4A65-A1E3-5A7D47940F56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14F6-0CE9-487E-B8CF-7EC6C12D73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895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5942-A587-4FD5-BD1F-0930395E68C6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FCB8C-32CD-40E2-9A41-D5887538AF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939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5D22-6AAC-4E88-94BE-8B79C5EF46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5725-4EE0-48F1-8F25-125212E0B19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09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1BEC-8804-4A41-AF12-90F28293D2C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3D9B-4B2E-45DF-BF31-C8B687F2CAB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6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D08F-724B-4E34-B59D-E43F644ACD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91D8-1182-43C8-83D5-FD664A6A2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2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EFAC-F5E2-45CD-8EBE-7CB3FD3388E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B3CF-4A77-4BAE-8441-F907F10267E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09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A3A4-2329-49F6-8FB0-4EA187D46F9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DCD9-8A7E-4110-9DE1-DC7686447A0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20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301C-58FF-4CF4-A1BC-2F032D38E2F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1269-3AF8-4160-AD71-99E1F34B10E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6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77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14D5-9C92-4625-9D49-60E733141C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4165-12AB-4F05-A42B-FA3E4C1D85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68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511C-9975-41EB-932A-2B41BD1DB21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B8B6-070E-4B96-A3F6-A3D2E687A7F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1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CDD5-0253-4863-80FC-AE1FFF6471C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2986-EEE2-4D1F-8C75-7AF9106D9EB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93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C02E-1D03-4793-8B64-22D378D949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84F6-4A55-4EAF-AC39-E2308702CF2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93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5FAA-D150-4773-918B-A8B21643C10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982C-1546-4DB1-975A-1A0C0FFEC6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26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5D22-6AAC-4E88-94BE-8B79C5EF46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5725-4EE0-48F1-8F25-125212E0B19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31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1BEC-8804-4A41-AF12-90F28293D2C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3D9B-4B2E-45DF-BF31-C8B687F2CAB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93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D08F-724B-4E34-B59D-E43F644ACD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91D8-1182-43C8-83D5-FD664A6A2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72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EFAC-F5E2-45CD-8EBE-7CB3FD3388E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B3CF-4A77-4BAE-8441-F907F10267E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289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A3A4-2329-49F6-8FB0-4EA187D46F9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DCD9-8A7E-4110-9DE1-DC7686447A0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83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301C-58FF-4CF4-A1BC-2F032D38E2F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1269-3AF8-4160-AD71-99E1F34B10E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97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14D5-9C92-4625-9D49-60E733141C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4165-12AB-4F05-A42B-FA3E4C1D85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53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511C-9975-41EB-932A-2B41BD1DB21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B8B6-070E-4B96-A3F6-A3D2E687A7F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78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CDD5-0253-4863-80FC-AE1FFF6471C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2986-EEE2-4D1F-8C75-7AF9106D9EB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57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C02E-1D03-4793-8B64-22D378D949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84F6-4A55-4EAF-AC39-E2308702CF2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47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5FAA-D150-4773-918B-A8B21643C10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982C-1546-4DB1-975A-1A0C0FFEC6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CBA49-21F4-432E-AB54-B3B97A4B9D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4C3D-7978-4D9D-B295-4E9F73991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B8A972-B576-4258-AD52-A7323006342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7C1BA8-EFD6-4F73-9485-57CB7A98FFB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7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081EA09-835D-443F-8118-7BC58CB9ABA5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C518D40-01CB-424C-9CB4-2C16E796BA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79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40A4B-CE19-4CD1-B482-3ACCC1F2C0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5E85DB-9491-4534-BE96-D58F4DB8D82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40A4B-CE19-4CD1-B482-3ACCC1F2C0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11/09/2022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5E85DB-9491-4534-BE96-D58F4DB8D82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7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ctrTitle"/>
          </p:nvPr>
        </p:nvSpPr>
        <p:spPr>
          <a:xfrm>
            <a:off x="0" y="1733550"/>
            <a:ext cx="9144000" cy="2000250"/>
          </a:xfrm>
        </p:spPr>
        <p:txBody>
          <a:bodyPr/>
          <a:lstStyle/>
          <a:p>
            <a:pPr eaLnBrk="1" hangingPunct="1"/>
            <a:r>
              <a:rPr lang="vi-VN" sz="6500" b="1" dirty="0">
                <a:solidFill>
                  <a:srgbClr val="F74EBC"/>
                </a:solidFill>
              </a:rPr>
              <a:t>TỰ NHIÊN VÀ XÃ HỘI</a:t>
            </a:r>
            <a:endParaRPr lang="fr-FR" sz="6500" b="1" dirty="0">
              <a:solidFill>
                <a:srgbClr val="F74E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5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885"/>
            <a:ext cx="6858000" cy="6846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3569" y="4286159"/>
            <a:ext cx="1600200" cy="2449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017084">
            <a:off x="1917503" y="1549139"/>
            <a:ext cx="4690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951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52400"/>
            <a:ext cx="4343400" cy="312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69075"/>
              </p:ext>
            </p:extLst>
          </p:nvPr>
        </p:nvGraphicFramePr>
        <p:xfrm>
          <a:off x="2971800" y="3352800"/>
          <a:ext cx="5943600" cy="335280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485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6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6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8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 khách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 ngủ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 sinh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4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43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j04394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j04395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8259">
            <a:off x="6172200" y="2743200"/>
            <a:ext cx="24368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235200" y="914400"/>
            <a:ext cx="480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 b="1">
                <a:solidFill>
                  <a:srgbClr val="FF0066"/>
                </a:solidFill>
                <a:latin typeface=".VnUniverse" pitchFamily="34" charset="0"/>
              </a:rPr>
              <a:t>Chóng ta cïng vÏ nhÐ!</a:t>
            </a:r>
          </a:p>
        </p:txBody>
      </p:sp>
      <p:pic>
        <p:nvPicPr>
          <p:cNvPr id="24581" name="Picture 9" descr="family_clip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8862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1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48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5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819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22" y="1084558"/>
            <a:ext cx="7886700" cy="99417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188" y="2137920"/>
            <a:ext cx="6892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lnSpc>
                <a:spcPct val="200000"/>
              </a:lnSpc>
              <a:buFontTx/>
              <a:buChar char="-"/>
            </a:pP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7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7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381000" y="0"/>
            <a:ext cx="8382000" cy="6861175"/>
            <a:chOff x="240" y="0"/>
            <a:chExt cx="5280" cy="4322"/>
          </a:xfrm>
        </p:grpSpPr>
        <p:pic>
          <p:nvPicPr>
            <p:cNvPr id="12291" name="Picture 4" descr="j043945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0"/>
              <a:ext cx="5280" cy="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2" name="Text Box 5"/>
            <p:cNvSpPr txBox="1">
              <a:spLocks noChangeArrowheads="1"/>
            </p:cNvSpPr>
            <p:nvPr/>
          </p:nvSpPr>
          <p:spPr bwMode="auto">
            <a:xfrm>
              <a:off x="1680" y="200"/>
              <a:ext cx="3792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vi-VN" sz="7200" b="1" dirty="0">
                  <a:solidFill>
                    <a:prstClr val="white"/>
                  </a:solidFill>
                  <a:latin typeface="+mj-lt"/>
                </a:rPr>
                <a:t>Chúc các con học tốt!</a:t>
              </a:r>
              <a:endParaRPr lang="en-US" sz="7200" b="1" dirty="0">
                <a:solidFill>
                  <a:prstClr val="white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281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j04395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 rot="244317">
            <a:off x="4610100" y="719138"/>
            <a:ext cx="3981450" cy="114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9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ho-mam-non-chu-de-gia-dinh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4876800" y="4267200"/>
            <a:ext cx="4800600" cy="2232660"/>
          </a:xfrm>
          <a:prstGeom prst="round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defRPr/>
            </a:pP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thềm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líu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lo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275"/>
            <a:ext cx="10461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47800" y="1012825"/>
            <a:ext cx="7391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408606" y="206375"/>
            <a:ext cx="547759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 – NGÔI NHÀ CỦA 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461">
            <a:off x="536568" y="1282303"/>
            <a:ext cx="3255680" cy="2542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08" y="3781484"/>
            <a:ext cx="3406520" cy="2924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105">
            <a:off x="5524187" y="1291083"/>
            <a:ext cx="3186231" cy="2922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03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228600"/>
            <a:ext cx="75757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  <a14:imgEffect>
                      <a14:brightnessContrast bright="6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806" y="990600"/>
            <a:ext cx="35814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5000"/>
                    </a14:imgEffect>
                    <a14:imgEffect>
                      <a14:brightnessContrast bright="19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357" y="979716"/>
            <a:ext cx="3614057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74000"/>
                    </a14:imgEffect>
                    <a14:imgEffect>
                      <a14:brightnessContrast bright="20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4009572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82000"/>
                    </a14:imgEffect>
                    <a14:imgEffect>
                      <a14:brightnessContrast bright="35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68" y="3971472"/>
            <a:ext cx="3588023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3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3" y="1261464"/>
            <a:ext cx="3771900" cy="38194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20" y="1222473"/>
            <a:ext cx="3882830" cy="38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1383227"/>
            <a:ext cx="3862668" cy="36347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56" y="1310209"/>
            <a:ext cx="3613898" cy="370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nservation-house-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20" y="-457200"/>
            <a:ext cx="650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9977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99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658" y="1799761"/>
            <a:ext cx="3319535" cy="5652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MFG-hello-Nhac-Khong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1262199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04" y="789758"/>
            <a:ext cx="2607739" cy="21279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67704" y="2823071"/>
            <a:ext cx="4444702" cy="818127"/>
            <a:chOff x="3644701" y="3191707"/>
            <a:chExt cx="5926269" cy="10908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701" y="3191707"/>
              <a:ext cx="1090836" cy="10908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38933" y="3371756"/>
              <a:ext cx="463203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88119" y="3599040"/>
            <a:ext cx="4574546" cy="818127"/>
            <a:chOff x="3644701" y="3191707"/>
            <a:chExt cx="6099395" cy="10908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701" y="3191707"/>
              <a:ext cx="1090836" cy="109083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38933" y="3371756"/>
              <a:ext cx="480516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30173" y="4355897"/>
            <a:ext cx="4728488" cy="1473865"/>
            <a:chOff x="3644701" y="3191707"/>
            <a:chExt cx="5372715" cy="196515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701" y="3191707"/>
              <a:ext cx="1090836" cy="109083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38933" y="3371756"/>
              <a:ext cx="4078483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7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endPara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5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606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a3bae8b-93bb-44fa-b79c-ae2e3c4b5ffa" xsi:nil="true"/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B32114-B7E3-4793-A7D4-C337EAE4C027}">
  <ds:schemaRefs>
    <ds:schemaRef ds:uri="http://schemas.microsoft.com/office/2006/metadata/properties"/>
    <ds:schemaRef ds:uri="http://schemas.microsoft.com/office/infopath/2007/PartnerControls"/>
    <ds:schemaRef ds:uri="e0398aed-fd81-4166-b90a-beed74f33910"/>
  </ds:schemaRefs>
</ds:datastoreItem>
</file>

<file path=customXml/itemProps2.xml><?xml version="1.0" encoding="utf-8"?>
<ds:datastoreItem xmlns:ds="http://schemas.openxmlformats.org/officeDocument/2006/customXml" ds:itemID="{DDF47200-C4AE-478F-A638-17F66B0736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46EFC-CBCE-4AF0-9B10-4A329B7CC565}"/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125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.VnUniverse</vt:lpstr>
      <vt:lpstr>Arial</vt:lpstr>
      <vt:lpstr>Calibri</vt:lpstr>
      <vt:lpstr>Times New Roman</vt:lpstr>
      <vt:lpstr>Office Theme</vt:lpstr>
      <vt:lpstr>default</vt:lpstr>
      <vt:lpstr>2_default</vt:lpstr>
      <vt:lpstr>1_default</vt:lpstr>
      <vt:lpstr>3_default</vt:lpstr>
      <vt:lpstr>TỰ NHIÊN VÀ XÃ HỘI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50</cp:revision>
  <dcterms:created xsi:type="dcterms:W3CDTF">2020-06-09T07:03:17Z</dcterms:created>
  <dcterms:modified xsi:type="dcterms:W3CDTF">2022-09-11T01:40:14Z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Order">
    <vt:r8>740100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