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2.xml" ContentType="application/vnd.openxmlformats-officedocument.presentationml.notesSlide+xml"/>
  <Override PartName="/ppt/slides/slide6.xml" ContentType="application/vnd.openxmlformats-officedocument.presentationml.slide+xml"/>
  <Override PartName="/ppt/notesSlides/notesSlide3.xml" ContentType="application/vnd.openxmlformats-officedocument.presentationml.notesSlide+xml"/>
  <Override PartName="/ppt/slides/slide7.xml" ContentType="application/vnd.openxmlformats-officedocument.presentationml.slide+xml"/>
  <Override PartName="/ppt/notesSlides/notesSlide4.xml" ContentType="application/vnd.openxmlformats-officedocument.presentationml.notesSlide+xml"/>
  <Override PartName="/ppt/slides/slide8.xml" ContentType="application/vnd.openxmlformats-officedocument.presentationml.slide+xml"/>
  <Override PartName="/ppt/notesSlides/notesSlide5.xml" ContentType="application/vnd.openxmlformats-officedocument.presentationml.notesSlide+xml"/>
  <Override PartName="/ppt/slides/slide9.xml" ContentType="application/vnd.openxmlformats-officedocument.presentationml.slide+xml"/>
  <Override PartName="/ppt/notesSlides/notesSlide6.xml" ContentType="application/vnd.openxmlformats-officedocument.presentationml.notesSlide+xml"/>
  <Override PartName="/ppt/slides/slide10.xml" ContentType="application/vnd.openxmlformats-officedocument.presentationml.slide+xml"/>
  <Override PartName="/ppt/notesSlides/notesSlide7.xml" ContentType="application/vnd.openxmlformats-officedocument.presentationml.notesSlide+xml"/>
  <Override PartName="/ppt/slides/slide11.xml" ContentType="application/vnd.openxmlformats-officedocument.presentationml.slide+xml"/>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notesSlides/notesSlide10.xml" ContentType="application/vnd.openxmlformats-officedocument.presentationml.notesSlide+xml"/>
  <Override PartName="/ppt/slides/slide14.xml" ContentType="application/vnd.openxmlformats-officedocument.presentationml.slide+xml"/>
  <Override PartName="/ppt/notesSlides/notesSlide11.xml" ContentType="application/vnd.openxmlformats-officedocument.presentationml.notesSlide+xml"/>
  <Override PartName="/ppt/slides/slide15.xml" ContentType="application/vnd.openxmlformats-officedocument.presentationml.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schemas.openxmlformats.org/officeDocument/2006/relationships/slide" Target="slides/slide15.xml"/><Relationship Id="rId13" Type="http://schemas.openxmlformats.org/officeDocument/2006/relationships/slide" Target="slides/slide10.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4.xml"/><Relationship Id="rId17" Type="http://schemas.openxmlformats.org/officeDocument/2006/relationships/slide" Target="slides/slide14.xml"/><Relationship Id="rId12" Type="http://schemas.openxmlformats.org/officeDocument/2006/relationships/slide" Target="slides/slide9.xml"/><Relationship Id="rId20" Type="http://schemas.openxmlformats.org/officeDocument/2006/relationships/viewProps" Target="viewProps.xml"/><Relationship Id="rId2" Type="http://schemas.openxmlformats.org/officeDocument/2006/relationships/theme" Target="theme/theme1.xml"/><Relationship Id="rId16" Type="http://schemas.openxmlformats.org/officeDocument/2006/relationships/slide" Target="slides/slide13.xml"/><Relationship Id="rId6" Type="http://schemas.openxmlformats.org/officeDocument/2006/relationships/slide" Target="slides/slide3.xml"/><Relationship Id="rId11" Type="http://schemas.openxmlformats.org/officeDocument/2006/relationships/slide" Target="slides/slide8.xml"/><Relationship Id="rId1" Type="http://schemas.openxmlformats.org/officeDocument/2006/relationships/slideMaster" Target="slideMasters/slideMaster1.xml"/><Relationship Id="rId24"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2.xml"/><Relationship Id="rId19" Type="http://schemas.openxmlformats.org/officeDocument/2006/relationships/presProps" Target="presProps.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14" Type="http://schemas.openxmlformats.org/officeDocument/2006/relationships/slide" Target="slides/slide11.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C2594-8882-4771-ADEF-B93F1F09770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C4E46-FDBF-4E9A-86F8-1895EB5C2E8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5816DE-A610-4DD5-82F3-DC302609D52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95816DE-A610-4DD5-82F3-DC302609D52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95816DE-A610-4DD5-82F3-DC302609D52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95816DE-A610-4DD5-82F3-DC302609D52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5816DE-A610-4DD5-82F3-DC302609D52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C95816DE-A610-4DD5-82F3-DC302609D52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C95816DE-A610-4DD5-82F3-DC302609D52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5816DE-A610-4DD5-82F3-DC302609D52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816DE-A610-4DD5-82F3-DC302609D52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C95816DE-A610-4DD5-82F3-DC302609D52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C95816DE-A610-4DD5-82F3-DC302609D52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4CE0E-3332-41CB-BCD8-4F5EBFCDCAC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816DE-A610-4DD5-82F3-DC302609D52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4CE0E-3332-41CB-BCD8-4F5EBFCDCAC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microsoft.com/office/2007/relationships/hdphoto" Target="../media/image8.wdp"/><Relationship Id="rId7" Type="http://schemas.openxmlformats.org/officeDocument/2006/relationships/image" Target="../media/image7.png"/><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4" Type="http://schemas.openxmlformats.org/officeDocument/2006/relationships/notesSlide" Target="../notesSlides/notesSlide1.xml"/><Relationship Id="rId13" Type="http://schemas.openxmlformats.org/officeDocument/2006/relationships/slideLayout" Target="../slideLayouts/slideLayout1.xml"/><Relationship Id="rId12" Type="http://schemas.microsoft.com/office/2007/relationships/hdphoto" Target="../media/image12.wdp"/><Relationship Id="rId11" Type="http://schemas.openxmlformats.org/officeDocument/2006/relationships/image" Target="../media/image11.png"/><Relationship Id="rId10" Type="http://schemas.microsoft.com/office/2007/relationships/hdphoto" Target="../media/image10.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33411" y="51911"/>
            <a:ext cx="12125995" cy="6858594"/>
          </a:xfrm>
          <a:prstGeom prst="rect">
            <a:avLst/>
          </a:prstGeom>
        </p:spPr>
      </p:pic>
      <p:sp>
        <p:nvSpPr>
          <p:cNvPr id="8" name="Rounded Rectangle 7"/>
          <p:cNvSpPr/>
          <p:nvPr/>
        </p:nvSpPr>
        <p:spPr>
          <a:xfrm>
            <a:off x="3554633" y="1577142"/>
            <a:ext cx="4668633" cy="607372"/>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solidFill>
                  <a:srgbClr val="00B0F0"/>
                </a:solidFill>
                <a:latin typeface="Sigmar One" panose="00000500000000000000" pitchFamily="2" charset="0"/>
              </a:rPr>
              <a:t>CHỦ ĐỀ 1:  GIA ĐÌNH</a:t>
            </a:r>
            <a:endParaRPr lang="en-US" sz="2800" dirty="0">
              <a:solidFill>
                <a:srgbClr val="00B0F0"/>
              </a:solidFill>
              <a:latin typeface="Sigmar One" panose="00000500000000000000" pitchFamily="2" charset="0"/>
            </a:endParaRPr>
          </a:p>
        </p:txBody>
      </p:sp>
      <p:sp>
        <p:nvSpPr>
          <p:cNvPr id="11" name="Trapezoid 10"/>
          <p:cNvSpPr/>
          <p:nvPr/>
        </p:nvSpPr>
        <p:spPr>
          <a:xfrm>
            <a:off x="1620873" y="2228517"/>
            <a:ext cx="8720978" cy="933575"/>
          </a:xfrm>
          <a:custGeom>
            <a:avLst/>
            <a:gdLst>
              <a:gd name="connsiteX0" fmla="*/ 0 w 8544793"/>
              <a:gd name="connsiteY0" fmla="*/ 1121808 h 1121808"/>
              <a:gd name="connsiteX1" fmla="*/ 665580 w 8544793"/>
              <a:gd name="connsiteY1" fmla="*/ 0 h 1121808"/>
              <a:gd name="connsiteX2" fmla="*/ 7879213 w 8544793"/>
              <a:gd name="connsiteY2" fmla="*/ 0 h 1121808"/>
              <a:gd name="connsiteX3" fmla="*/ 8544793 w 8544793"/>
              <a:gd name="connsiteY3" fmla="*/ 1121808 h 1121808"/>
              <a:gd name="connsiteX4" fmla="*/ 0 w 8544793"/>
              <a:gd name="connsiteY4" fmla="*/ 1121808 h 1121808"/>
              <a:gd name="connsiteX0-1" fmla="*/ 0 w 8544793"/>
              <a:gd name="connsiteY0-2" fmla="*/ 1130434 h 1130434"/>
              <a:gd name="connsiteX1-3" fmla="*/ 9972 w 8544793"/>
              <a:gd name="connsiteY1-4" fmla="*/ 0 h 1130434"/>
              <a:gd name="connsiteX2-5" fmla="*/ 7879213 w 8544793"/>
              <a:gd name="connsiteY2-6" fmla="*/ 8626 h 1130434"/>
              <a:gd name="connsiteX3-7" fmla="*/ 8544793 w 8544793"/>
              <a:gd name="connsiteY3-8" fmla="*/ 1130434 h 1130434"/>
              <a:gd name="connsiteX4-9" fmla="*/ 0 w 8544793"/>
              <a:gd name="connsiteY4-10" fmla="*/ 1130434 h 1130434"/>
              <a:gd name="connsiteX0-11" fmla="*/ 0 w 8544793"/>
              <a:gd name="connsiteY0-12" fmla="*/ 1139061 h 1139061"/>
              <a:gd name="connsiteX1-13" fmla="*/ 9972 w 8544793"/>
              <a:gd name="connsiteY1-14" fmla="*/ 8627 h 1139061"/>
              <a:gd name="connsiteX2-15" fmla="*/ 8500315 w 8544793"/>
              <a:gd name="connsiteY2-16" fmla="*/ 0 h 1139061"/>
              <a:gd name="connsiteX3-17" fmla="*/ 8544793 w 8544793"/>
              <a:gd name="connsiteY3-18" fmla="*/ 1139061 h 1139061"/>
              <a:gd name="connsiteX4-19" fmla="*/ 0 w 8544793"/>
              <a:gd name="connsiteY4-20" fmla="*/ 1139061 h 1139061"/>
              <a:gd name="connsiteX0-21" fmla="*/ 0 w 8544793"/>
              <a:gd name="connsiteY0-22" fmla="*/ 1130434 h 1130434"/>
              <a:gd name="connsiteX1-23" fmla="*/ 9972 w 8544793"/>
              <a:gd name="connsiteY1-24" fmla="*/ 0 h 1130434"/>
              <a:gd name="connsiteX2-25" fmla="*/ 8526168 w 8544793"/>
              <a:gd name="connsiteY2-26" fmla="*/ 66 h 1130434"/>
              <a:gd name="connsiteX3-27" fmla="*/ 8544793 w 8544793"/>
              <a:gd name="connsiteY3-28" fmla="*/ 1130434 h 1130434"/>
              <a:gd name="connsiteX4-29" fmla="*/ 0 w 8544793"/>
              <a:gd name="connsiteY4-30" fmla="*/ 1130434 h 11304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44793" h="1130434">
                <a:moveTo>
                  <a:pt x="0" y="1130434"/>
                </a:moveTo>
                <a:lnTo>
                  <a:pt x="9972" y="0"/>
                </a:lnTo>
                <a:lnTo>
                  <a:pt x="8526168" y="66"/>
                </a:lnTo>
                <a:lnTo>
                  <a:pt x="8544793" y="1130434"/>
                </a:lnTo>
                <a:lnTo>
                  <a:pt x="0" y="1130434"/>
                </a:lnTo>
                <a:close/>
              </a:path>
            </a:pathLst>
          </a:cu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2">
                  <a:lumMod val="20000"/>
                  <a:lumOff val="80000"/>
                </a:schemeClr>
              </a:solidFill>
            </a:endParaRPr>
          </a:p>
        </p:txBody>
      </p:sp>
      <p:sp>
        <p:nvSpPr>
          <p:cNvPr id="13" name="Rounded Rectangle 12"/>
          <p:cNvSpPr/>
          <p:nvPr/>
        </p:nvSpPr>
        <p:spPr>
          <a:xfrm>
            <a:off x="1556796" y="2357207"/>
            <a:ext cx="8777650" cy="653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srgbClr val="FF0000"/>
                </a:solidFill>
                <a:latin typeface="Nunito Black" pitchFamily="2" charset="0"/>
              </a:rPr>
              <a:t>BÀI 1</a:t>
            </a:r>
            <a:endParaRPr lang="en-US" sz="2600" b="1" dirty="0">
              <a:solidFill>
                <a:srgbClr val="FF0000"/>
              </a:solidFill>
              <a:latin typeface="Nunito Black" pitchFamily="2" charset="0"/>
            </a:endParaRPr>
          </a:p>
          <a:p>
            <a:pPr lvl="0" algn="ctr"/>
            <a:r>
              <a:rPr lang="en-US" sz="2600" b="1" dirty="0">
                <a:solidFill>
                  <a:srgbClr val="FF0000"/>
                </a:solidFill>
                <a:latin typeface="Nunito Black" pitchFamily="2" charset="0"/>
              </a:rPr>
              <a:t>HỌ HÀNG VÀ NHỮNG NGÀY KỈ NIỆM CỦA GIA ĐÌNH</a:t>
            </a:r>
            <a:endParaRPr lang="en-US" sz="2600" b="1" dirty="0">
              <a:solidFill>
                <a:srgbClr val="FF0000"/>
              </a:solidFill>
              <a:latin typeface="Nunito Black" pitchFamily="2" charset="0"/>
            </a:endParaRPr>
          </a:p>
        </p:txBody>
      </p:sp>
      <p:pic>
        <p:nvPicPr>
          <p:cNvPr id="14" name="Picture 13"/>
          <p:cNvPicPr>
            <a:picLocks noChangeAspect="1"/>
          </p:cNvPicPr>
          <p:nvPr/>
        </p:nvPicPr>
        <p:blipFill>
          <a:blip r:embed="rId2"/>
          <a:stretch>
            <a:fillRect/>
          </a:stretch>
        </p:blipFill>
        <p:spPr>
          <a:xfrm>
            <a:off x="1904260" y="3181117"/>
            <a:ext cx="8154204" cy="3662974"/>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3333" b="98542" l="7500" r="90000">
                        <a14:foregroundMark x1="47708" y1="5417" x2="50833" y2="10417"/>
                        <a14:foregroundMark x1="49375" y1="5417" x2="49375" y2="5417"/>
                      </a14:backgroundRemoval>
                    </a14:imgEffect>
                  </a14:imgLayer>
                </a14:imgProps>
              </a:ext>
            </a:extLst>
          </a:blip>
          <a:stretch>
            <a:fillRect/>
          </a:stretch>
        </p:blipFill>
        <p:spPr>
          <a:xfrm>
            <a:off x="-9150" y="-9720"/>
            <a:ext cx="2300342" cy="2300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667" l="887" r="99823"/>
                    </a14:imgEffect>
                  </a14:imgLayer>
                </a14:imgProps>
              </a:ext>
            </a:extLst>
          </a:blip>
          <a:stretch>
            <a:fillRect/>
          </a:stretch>
        </p:blipFill>
        <p:spPr>
          <a:xfrm>
            <a:off x="259863" y="3481208"/>
            <a:ext cx="2120816" cy="3391802"/>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285" b="98575" l="1421" r="98757">
                        <a14:foregroundMark x1="89343" y1="90883" x2="89343" y2="90883"/>
                        <a14:foregroundMark x1="96803" y1="14245" x2="96803" y2="14245"/>
                      </a14:backgroundRemoval>
                    </a14:imgEffect>
                  </a14:imgLayer>
                </a14:imgProps>
              </a:ext>
            </a:extLst>
          </a:blip>
          <a:stretch>
            <a:fillRect/>
          </a:stretch>
        </p:blipFill>
        <p:spPr>
          <a:xfrm>
            <a:off x="9821446" y="5489370"/>
            <a:ext cx="2279485" cy="1421135"/>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3889" y1="32222" x2="68056" y2="55278"/>
                        <a14:foregroundMark x1="28333" y1="61667" x2="42222" y2="80000"/>
                      </a14:backgroundRemoval>
                    </a14:imgEffect>
                  </a14:imgLayer>
                </a14:imgProps>
              </a:ext>
            </a:extLst>
          </a:blip>
          <a:stretch>
            <a:fillRect/>
          </a:stretch>
        </p:blipFill>
        <p:spPr>
          <a:xfrm rot="20073138">
            <a:off x="9127053" y="3374068"/>
            <a:ext cx="1388787" cy="1388787"/>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621" b="70807" l="1266" r="97468"/>
                    </a14:imgEffect>
                  </a14:imgLayer>
                </a14:imgProps>
              </a:ext>
            </a:extLst>
          </a:blip>
          <a:stretch>
            <a:fillRect/>
          </a:stretch>
        </p:blipFill>
        <p:spPr>
          <a:xfrm>
            <a:off x="9505331" y="859081"/>
            <a:ext cx="1546123" cy="21006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p:cNvPicPr>
            <a:picLocks noChangeAspect="1"/>
          </p:cNvPicPr>
          <p:nvPr/>
        </p:nvPicPr>
        <p:blipFill rotWithShape="1">
          <a:blip r:embed="rId1"/>
          <a:srcRect r="89983"/>
          <a:stretch>
            <a:fillRect/>
          </a:stretch>
        </p:blipFill>
        <p:spPr>
          <a:xfrm>
            <a:off x="109868" y="95693"/>
            <a:ext cx="920615" cy="1409700"/>
          </a:xfrm>
          <a:prstGeom prst="ellipse">
            <a:avLst/>
          </a:prstGeom>
          <a:ln>
            <a:noFill/>
          </a:ln>
          <a:effectLst>
            <a:softEdge rad="112500"/>
          </a:effectLst>
        </p:spPr>
      </p:pic>
      <p:pic>
        <p:nvPicPr>
          <p:cNvPr id="6" name="Picture 5"/>
          <p:cNvPicPr>
            <a:picLocks noChangeAspect="1"/>
          </p:cNvPicPr>
          <p:nvPr/>
        </p:nvPicPr>
        <p:blipFill>
          <a:blip r:embed="rId2"/>
          <a:stretch>
            <a:fillRect/>
          </a:stretch>
        </p:blipFill>
        <p:spPr>
          <a:xfrm>
            <a:off x="4008989" y="1390579"/>
            <a:ext cx="8044759" cy="3782078"/>
          </a:xfrm>
          <a:prstGeom prst="rect">
            <a:avLst/>
          </a:prstGeom>
        </p:spPr>
      </p:pic>
      <p:sp>
        <p:nvSpPr>
          <p:cNvPr id="14" name="TextBox 13"/>
          <p:cNvSpPr txBox="1"/>
          <p:nvPr/>
        </p:nvSpPr>
        <p:spPr>
          <a:xfrm>
            <a:off x="460100" y="2003990"/>
            <a:ext cx="2606040" cy="954107"/>
          </a:xfrm>
          <a:prstGeom prst="rect">
            <a:avLst/>
          </a:prstGeom>
          <a:solidFill>
            <a:srgbClr val="99FF66"/>
          </a:solidFill>
        </p:spPr>
        <p:txBody>
          <a:bodyPr wrap="square">
            <a:spAutoFit/>
          </a:bodyPr>
          <a:lstStyle/>
          <a:p>
            <a:pPr algn="ctr"/>
            <a:r>
              <a:rPr lang="en-US" sz="2800" dirty="0">
                <a:solidFill>
                  <a:srgbClr val="C00000"/>
                </a:solidFill>
                <a:latin typeface="Nunito Black" pitchFamily="2" charset="0"/>
              </a:rPr>
              <a:t> A</a:t>
            </a:r>
            <a:r>
              <a:rPr lang="vi-VN" sz="2800" i="0" dirty="0">
                <a:solidFill>
                  <a:srgbClr val="C00000"/>
                </a:solidFill>
                <a:effectLst/>
                <a:latin typeface="Nunito Black" pitchFamily="2" charset="0"/>
              </a:rPr>
              <a:t>nh trai của bố là bác trai</a:t>
            </a:r>
            <a:r>
              <a:rPr lang="en-US" sz="2800" i="0" dirty="0">
                <a:solidFill>
                  <a:srgbClr val="C00000"/>
                </a:solidFill>
                <a:effectLst/>
                <a:latin typeface="Nunito Black" pitchFamily="2" charset="0"/>
              </a:rPr>
              <a:t>.</a:t>
            </a:r>
            <a:endParaRPr lang="en-US" sz="2800" i="0" dirty="0">
              <a:solidFill>
                <a:srgbClr val="C00000"/>
              </a:solidFill>
              <a:effectLst/>
              <a:latin typeface="Nunito Black" pitchFamily="2" charset="0"/>
            </a:endParaRPr>
          </a:p>
        </p:txBody>
      </p:sp>
      <p:sp>
        <p:nvSpPr>
          <p:cNvPr id="9" name="TextBox 8"/>
          <p:cNvSpPr txBox="1"/>
          <p:nvPr/>
        </p:nvSpPr>
        <p:spPr>
          <a:xfrm>
            <a:off x="875004" y="311421"/>
            <a:ext cx="10071067" cy="1292662"/>
          </a:xfrm>
          <a:prstGeom prst="rect">
            <a:avLst/>
          </a:prstGeom>
          <a:noFill/>
        </p:spPr>
        <p:txBody>
          <a:bodyPr wrap="square">
            <a:spAutoFit/>
          </a:bodyPr>
          <a:lstStyle/>
          <a:p>
            <a:pPr algn="just">
              <a:spcAft>
                <a:spcPts val="80"/>
              </a:spcAft>
            </a:pPr>
            <a:r>
              <a:rPr lang="vi-VN" sz="2600" b="1" dirty="0">
                <a:solidFill>
                  <a:srgbClr val="0070C0"/>
                </a:solidFill>
                <a:latin typeface="Nunito Black" pitchFamily="2" charset="0"/>
                <a:ea typeface="Open Sans" panose="020B0606030504020204" pitchFamily="34" charset="0"/>
                <a:cs typeface="Open Sans" panose="020B0606030504020204" pitchFamily="34" charset="0"/>
              </a:rPr>
              <a:t>2</a:t>
            </a:r>
            <a:r>
              <a:rPr lang="en-US" sz="2600" b="1" dirty="0">
                <a:solidFill>
                  <a:srgbClr val="0070C0"/>
                </a:solidFill>
                <a:latin typeface="Nunito Black" pitchFamily="2" charset="0"/>
                <a:ea typeface="Open Sans" panose="020B0606030504020204" pitchFamily="34" charset="0"/>
                <a:cs typeface="Open Sans" panose="020B0606030504020204" pitchFamily="34" charset="0"/>
              </a:rPr>
              <a:t>. </a:t>
            </a:r>
            <a:r>
              <a:rPr lang="vi-VN" sz="2600" b="1" dirty="0">
                <a:solidFill>
                  <a:srgbClr val="0070C0"/>
                </a:solidFill>
                <a:latin typeface="Nunito Black" pitchFamily="2" charset="0"/>
                <a:ea typeface="Open Sans" panose="020B0606030504020204" pitchFamily="34" charset="0"/>
                <a:cs typeface="Open Sans" panose="020B0606030504020204" pitchFamily="34" charset="0"/>
              </a:rPr>
              <a:t>Quan sát hình, đọc thông tin và cho biết Hoa xưng hô như thế nào với những người trong gia đình thuộc họ hàng bên nội và bên ngoại.</a:t>
            </a:r>
            <a:endParaRPr lang="vi-VN" sz="2600" b="1" i="0" dirty="0">
              <a:solidFill>
                <a:srgbClr val="0070C0"/>
              </a:solidFill>
              <a:effectLst/>
              <a:latin typeface="Nunito Black" pitchFamily="2" charset="0"/>
              <a:ea typeface="Open Sans" panose="020B0606030504020204" pitchFamily="34" charset="0"/>
              <a:cs typeface="Open Sans" panose="020B0606030504020204" pitchFamily="34" charset="0"/>
            </a:endParaRPr>
          </a:p>
        </p:txBody>
      </p:sp>
      <p:sp>
        <p:nvSpPr>
          <p:cNvPr id="3" name="Rectangle 2"/>
          <p:cNvSpPr/>
          <p:nvPr/>
        </p:nvSpPr>
        <p:spPr>
          <a:xfrm>
            <a:off x="6092457" y="5357322"/>
            <a:ext cx="3499537" cy="584775"/>
          </a:xfrm>
          <a:prstGeom prst="rect">
            <a:avLst/>
          </a:prstGeom>
          <a:solidFill>
            <a:srgbClr val="FFFF00"/>
          </a:solidFill>
        </p:spPr>
        <p:txBody>
          <a:bodyPr wrap="square">
            <a:spAutoFit/>
          </a:bodyPr>
          <a:lstStyle/>
          <a:p>
            <a:pPr algn="just"/>
            <a:r>
              <a:rPr lang="en-US" sz="3200" dirty="0">
                <a:latin typeface="Nunito Black" pitchFamily="2" charset="0"/>
              </a:rPr>
              <a:t>H</a:t>
            </a:r>
            <a:r>
              <a:rPr lang="vi-VN" sz="3200" dirty="0">
                <a:latin typeface="Nunito Black" pitchFamily="2" charset="0"/>
              </a:rPr>
              <a:t>ọ hàng </a:t>
            </a:r>
            <a:r>
              <a:rPr lang="vi-VN" sz="3200" dirty="0">
                <a:solidFill>
                  <a:srgbClr val="FF0000"/>
                </a:solidFill>
                <a:latin typeface="Nunito Black" pitchFamily="2" charset="0"/>
              </a:rPr>
              <a:t>bên nội</a:t>
            </a:r>
            <a:endParaRPr lang="en-US" sz="2000" dirty="0">
              <a:solidFill>
                <a:srgbClr val="FF0000"/>
              </a:solidFill>
              <a:latin typeface="Nunito Black" pitchFamily="2" charset="0"/>
            </a:endParaRPr>
          </a:p>
        </p:txBody>
      </p:sp>
      <p:pic>
        <p:nvPicPr>
          <p:cNvPr id="23" name="图片 22"/>
          <p:cNvPicPr>
            <a:picLocks noChangeAspect="1"/>
          </p:cNvPicPr>
          <p:nvPr/>
        </p:nvPicPr>
        <p:blipFill>
          <a:blip r:embed="rId3"/>
          <a:stretch>
            <a:fillRect/>
          </a:stretch>
        </p:blipFill>
        <p:spPr>
          <a:xfrm>
            <a:off x="10093015" y="4730632"/>
            <a:ext cx="2421891" cy="2250440"/>
          </a:xfrm>
          <a:prstGeom prst="rect">
            <a:avLst/>
          </a:prstGeom>
        </p:spPr>
      </p:pic>
      <p:sp>
        <p:nvSpPr>
          <p:cNvPr id="5" name="Rectangle 4"/>
          <p:cNvSpPr/>
          <p:nvPr/>
        </p:nvSpPr>
        <p:spPr>
          <a:xfrm>
            <a:off x="1074427" y="3209868"/>
            <a:ext cx="2735139" cy="954107"/>
          </a:xfrm>
          <a:prstGeom prst="rect">
            <a:avLst/>
          </a:prstGeom>
          <a:solidFill>
            <a:srgbClr val="FFFF99"/>
          </a:solidFill>
        </p:spPr>
        <p:txBody>
          <a:bodyPr wrap="square">
            <a:spAutoFit/>
          </a:bodyPr>
          <a:lstStyle/>
          <a:p>
            <a:pPr lvl="0" algn="ctr"/>
            <a:r>
              <a:rPr lang="en-US" sz="2800" dirty="0">
                <a:solidFill>
                  <a:srgbClr val="C00000"/>
                </a:solidFill>
                <a:latin typeface="Nunito Black" pitchFamily="2" charset="0"/>
              </a:rPr>
              <a:t> V</a:t>
            </a:r>
            <a:r>
              <a:rPr lang="vi-VN" sz="2800" dirty="0">
                <a:solidFill>
                  <a:srgbClr val="C00000"/>
                </a:solidFill>
                <a:latin typeface="Nunito Black" pitchFamily="2" charset="0"/>
              </a:rPr>
              <a:t>ợ của bác trai là bác gái</a:t>
            </a:r>
            <a:r>
              <a:rPr lang="en-US" sz="2800" dirty="0">
                <a:solidFill>
                  <a:srgbClr val="C00000"/>
                </a:solidFill>
                <a:latin typeface="Nunito Black" pitchFamily="2" charset="0"/>
              </a:rPr>
              <a:t>.</a:t>
            </a:r>
            <a:endParaRPr lang="en-US" sz="2800" dirty="0">
              <a:solidFill>
                <a:srgbClr val="C00000"/>
              </a:solidFill>
              <a:latin typeface="Nunito Black" pitchFamily="2" charset="0"/>
            </a:endParaRPr>
          </a:p>
        </p:txBody>
      </p:sp>
      <p:sp>
        <p:nvSpPr>
          <p:cNvPr id="7" name="Rectangle 6"/>
          <p:cNvSpPr/>
          <p:nvPr/>
        </p:nvSpPr>
        <p:spPr>
          <a:xfrm>
            <a:off x="1863665" y="4403215"/>
            <a:ext cx="3281273" cy="954107"/>
          </a:xfrm>
          <a:prstGeom prst="rect">
            <a:avLst/>
          </a:prstGeom>
          <a:solidFill>
            <a:schemeClr val="accent5">
              <a:lumMod val="20000"/>
              <a:lumOff val="80000"/>
            </a:schemeClr>
          </a:solidFill>
        </p:spPr>
        <p:txBody>
          <a:bodyPr wrap="square">
            <a:spAutoFit/>
          </a:bodyPr>
          <a:lstStyle/>
          <a:p>
            <a:pPr lvl="0" algn="ctr"/>
            <a:r>
              <a:rPr lang="en-US" sz="2800" dirty="0">
                <a:solidFill>
                  <a:srgbClr val="C00000"/>
                </a:solidFill>
                <a:latin typeface="Nunito Black" pitchFamily="2" charset="0"/>
              </a:rPr>
              <a:t>C</a:t>
            </a:r>
            <a:r>
              <a:rPr lang="vi-VN" sz="2800" dirty="0">
                <a:solidFill>
                  <a:srgbClr val="C00000"/>
                </a:solidFill>
                <a:latin typeface="Nunito Black" pitchFamily="2" charset="0"/>
              </a:rPr>
              <a:t>ác con của hai bác là anh chị họ.</a:t>
            </a:r>
            <a:endParaRPr lang="en-US" sz="2800" dirty="0">
              <a:solidFill>
                <a:srgbClr val="C00000"/>
              </a:solidFill>
              <a:latin typeface="Nunito Black" pitchFamily="2" charset="0"/>
            </a:endParaRPr>
          </a:p>
        </p:txBody>
      </p:sp>
      <p:pic>
        <p:nvPicPr>
          <p:cNvPr id="11" name="Picture 10"/>
          <p:cNvPicPr>
            <a:picLocks noChangeAspect="1"/>
          </p:cNvPicPr>
          <p:nvPr/>
        </p:nvPicPr>
        <p:blipFill>
          <a:blip r:embed="rId4"/>
          <a:stretch>
            <a:fillRect/>
          </a:stretch>
        </p:blipFill>
        <p:spPr>
          <a:xfrm>
            <a:off x="-39395" y="4971855"/>
            <a:ext cx="2243100" cy="1767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3"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3583019" y="1179928"/>
            <a:ext cx="8128188" cy="8939561"/>
          </a:xfrm>
          <a:prstGeom prst="rect">
            <a:avLst/>
          </a:prstGeom>
          <a:ln>
            <a:noFill/>
          </a:ln>
          <a:effectLst>
            <a:softEdge rad="112500"/>
          </a:effectLst>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p:cNvPicPr>
            <a:picLocks noChangeAspect="1"/>
          </p:cNvPicPr>
          <p:nvPr/>
        </p:nvPicPr>
        <p:blipFill rotWithShape="1">
          <a:blip r:embed="rId2"/>
          <a:srcRect r="89983"/>
          <a:stretch>
            <a:fillRect/>
          </a:stretch>
        </p:blipFill>
        <p:spPr>
          <a:xfrm>
            <a:off x="109868" y="95693"/>
            <a:ext cx="920615" cy="1409700"/>
          </a:xfrm>
          <a:prstGeom prst="ellipse">
            <a:avLst/>
          </a:prstGeom>
          <a:ln>
            <a:noFill/>
          </a:ln>
          <a:effectLst>
            <a:softEdge rad="112500"/>
          </a:effectLst>
        </p:spPr>
      </p:pic>
      <p:sp>
        <p:nvSpPr>
          <p:cNvPr id="9" name="TextBox 8"/>
          <p:cNvSpPr txBox="1"/>
          <p:nvPr/>
        </p:nvSpPr>
        <p:spPr>
          <a:xfrm>
            <a:off x="875004" y="311421"/>
            <a:ext cx="10071067" cy="1292662"/>
          </a:xfrm>
          <a:prstGeom prst="rect">
            <a:avLst/>
          </a:prstGeom>
          <a:noFill/>
        </p:spPr>
        <p:txBody>
          <a:bodyPr wrap="square">
            <a:spAutoFit/>
          </a:bodyPr>
          <a:lstStyle/>
          <a:p>
            <a:pPr algn="just">
              <a:spcAft>
                <a:spcPts val="80"/>
              </a:spcAft>
            </a:pPr>
            <a:r>
              <a:rPr lang="vi-VN" sz="2600" b="1" dirty="0">
                <a:solidFill>
                  <a:srgbClr val="0070C0"/>
                </a:solidFill>
                <a:latin typeface="Nunito Black" pitchFamily="2" charset="0"/>
                <a:ea typeface="Open Sans" panose="020B0606030504020204" pitchFamily="34" charset="0"/>
                <a:cs typeface="Open Sans" panose="020B0606030504020204" pitchFamily="34" charset="0"/>
              </a:rPr>
              <a:t>2</a:t>
            </a:r>
            <a:r>
              <a:rPr lang="en-US" sz="2600" b="1" dirty="0">
                <a:solidFill>
                  <a:srgbClr val="0070C0"/>
                </a:solidFill>
                <a:latin typeface="Nunito Black" pitchFamily="2" charset="0"/>
                <a:ea typeface="Open Sans" panose="020B0606030504020204" pitchFamily="34" charset="0"/>
                <a:cs typeface="Open Sans" panose="020B0606030504020204" pitchFamily="34" charset="0"/>
              </a:rPr>
              <a:t>. </a:t>
            </a:r>
            <a:r>
              <a:rPr lang="vi-VN" sz="2600" b="1" dirty="0">
                <a:solidFill>
                  <a:srgbClr val="0070C0"/>
                </a:solidFill>
                <a:latin typeface="Nunito Black" pitchFamily="2" charset="0"/>
                <a:ea typeface="Open Sans" panose="020B0606030504020204" pitchFamily="34" charset="0"/>
                <a:cs typeface="Open Sans" panose="020B0606030504020204" pitchFamily="34" charset="0"/>
              </a:rPr>
              <a:t>Quan sát hình, đọc thông tin và cho biết Hoa xưng hô như thế nào với những người trong gia đình thuộc họ hàng bên nội và bên ngoại.</a:t>
            </a:r>
            <a:endParaRPr lang="vi-VN" sz="2600" b="1" i="0" dirty="0">
              <a:solidFill>
                <a:srgbClr val="0070C0"/>
              </a:solidFill>
              <a:effectLst/>
              <a:latin typeface="Nunito Black" pitchFamily="2" charset="0"/>
              <a:ea typeface="Open Sans" panose="020B0606030504020204" pitchFamily="34" charset="0"/>
              <a:cs typeface="Open Sans" panose="020B0606030504020204" pitchFamily="34" charset="0"/>
            </a:endParaRPr>
          </a:p>
        </p:txBody>
      </p:sp>
      <p:sp>
        <p:nvSpPr>
          <p:cNvPr id="15" name="Rectangle 14"/>
          <p:cNvSpPr/>
          <p:nvPr/>
        </p:nvSpPr>
        <p:spPr>
          <a:xfrm>
            <a:off x="5930834" y="5649709"/>
            <a:ext cx="4031510" cy="584775"/>
          </a:xfrm>
          <a:prstGeom prst="rect">
            <a:avLst/>
          </a:prstGeom>
          <a:solidFill>
            <a:srgbClr val="FFFF00"/>
          </a:solidFill>
        </p:spPr>
        <p:txBody>
          <a:bodyPr wrap="square">
            <a:spAutoFit/>
          </a:bodyPr>
          <a:lstStyle/>
          <a:p>
            <a:pPr algn="just"/>
            <a:r>
              <a:rPr lang="en-US" sz="3200" dirty="0">
                <a:latin typeface="Nunito Black" pitchFamily="2" charset="0"/>
              </a:rPr>
              <a:t>H</a:t>
            </a:r>
            <a:r>
              <a:rPr lang="vi-VN" sz="3200" dirty="0">
                <a:latin typeface="Nunito Black" pitchFamily="2" charset="0"/>
              </a:rPr>
              <a:t>ọ hàng </a:t>
            </a:r>
            <a:r>
              <a:rPr lang="vi-VN" sz="3200" dirty="0">
                <a:solidFill>
                  <a:srgbClr val="FF0000"/>
                </a:solidFill>
                <a:latin typeface="Nunito Black" pitchFamily="2" charset="0"/>
              </a:rPr>
              <a:t>bên n</a:t>
            </a:r>
            <a:r>
              <a:rPr lang="en-US" sz="3200" dirty="0" err="1">
                <a:solidFill>
                  <a:srgbClr val="FF0000"/>
                </a:solidFill>
                <a:latin typeface="Nunito Black" pitchFamily="2" charset="0"/>
              </a:rPr>
              <a:t>goại</a:t>
            </a:r>
            <a:endParaRPr lang="en-US" sz="2000" dirty="0">
              <a:solidFill>
                <a:srgbClr val="FF0000"/>
              </a:solidFill>
              <a:latin typeface="Nunito Black" pitchFamily="2" charset="0"/>
            </a:endParaRPr>
          </a:p>
        </p:txBody>
      </p:sp>
      <p:sp>
        <p:nvSpPr>
          <p:cNvPr id="5" name="Rectangle 4"/>
          <p:cNvSpPr/>
          <p:nvPr/>
        </p:nvSpPr>
        <p:spPr>
          <a:xfrm>
            <a:off x="1528669" y="3634344"/>
            <a:ext cx="2281759" cy="954107"/>
          </a:xfrm>
          <a:prstGeom prst="rect">
            <a:avLst/>
          </a:prstGeom>
          <a:solidFill>
            <a:srgbClr val="FFFF99"/>
          </a:solidFill>
        </p:spPr>
        <p:txBody>
          <a:bodyPr wrap="square">
            <a:spAutoFit/>
          </a:bodyPr>
          <a:lstStyle/>
          <a:p>
            <a:pPr lvl="0" algn="ctr"/>
            <a:r>
              <a:rPr lang="en-US" sz="2800" dirty="0" err="1">
                <a:solidFill>
                  <a:srgbClr val="C00000"/>
                </a:solidFill>
                <a:latin typeface="Nunito Black" pitchFamily="2" charset="0"/>
              </a:rPr>
              <a:t>Chồng</a:t>
            </a:r>
            <a:r>
              <a:rPr lang="en-US" sz="2800" dirty="0">
                <a:solidFill>
                  <a:srgbClr val="C00000"/>
                </a:solidFill>
                <a:latin typeface="Nunito Black" pitchFamily="2" charset="0"/>
              </a:rPr>
              <a:t> </a:t>
            </a:r>
            <a:r>
              <a:rPr lang="en-US" sz="2800" dirty="0" err="1">
                <a:solidFill>
                  <a:srgbClr val="C00000"/>
                </a:solidFill>
                <a:latin typeface="Nunito Black" pitchFamily="2" charset="0"/>
              </a:rPr>
              <a:t>của</a:t>
            </a:r>
            <a:r>
              <a:rPr lang="en-US" sz="2800" dirty="0">
                <a:solidFill>
                  <a:srgbClr val="C00000"/>
                </a:solidFill>
                <a:latin typeface="Nunito Black" pitchFamily="2" charset="0"/>
              </a:rPr>
              <a:t> </a:t>
            </a:r>
            <a:r>
              <a:rPr lang="en-US" sz="2800" dirty="0" err="1">
                <a:solidFill>
                  <a:srgbClr val="C00000"/>
                </a:solidFill>
                <a:latin typeface="Nunito Black" pitchFamily="2" charset="0"/>
              </a:rPr>
              <a:t>dì</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chú</a:t>
            </a:r>
            <a:r>
              <a:rPr lang="en-US" sz="2800" dirty="0">
                <a:solidFill>
                  <a:srgbClr val="C00000"/>
                </a:solidFill>
                <a:latin typeface="Nunito Black" pitchFamily="2" charset="0"/>
              </a:rPr>
              <a:t>.</a:t>
            </a:r>
            <a:endParaRPr lang="en-US" sz="2800" dirty="0">
              <a:solidFill>
                <a:srgbClr val="C00000"/>
              </a:solidFill>
              <a:latin typeface="Nunito Black" pitchFamily="2" charset="0"/>
            </a:endParaRPr>
          </a:p>
        </p:txBody>
      </p:sp>
      <p:sp>
        <p:nvSpPr>
          <p:cNvPr id="14" name="TextBox 13"/>
          <p:cNvSpPr txBox="1"/>
          <p:nvPr/>
        </p:nvSpPr>
        <p:spPr>
          <a:xfrm>
            <a:off x="311140" y="2276064"/>
            <a:ext cx="2132854" cy="954107"/>
          </a:xfrm>
          <a:prstGeom prst="rect">
            <a:avLst/>
          </a:prstGeom>
          <a:solidFill>
            <a:srgbClr val="99FF66"/>
          </a:solidFill>
        </p:spPr>
        <p:txBody>
          <a:bodyPr wrap="square">
            <a:spAutoFit/>
          </a:bodyPr>
          <a:lstStyle/>
          <a:p>
            <a:pPr algn="ctr"/>
            <a:r>
              <a:rPr lang="en-US" sz="2800" dirty="0" err="1">
                <a:solidFill>
                  <a:srgbClr val="C00000"/>
                </a:solidFill>
                <a:latin typeface="Nunito Black" pitchFamily="2" charset="0"/>
              </a:rPr>
              <a:t>Em</a:t>
            </a:r>
            <a:r>
              <a:rPr lang="en-US" sz="2800" dirty="0">
                <a:solidFill>
                  <a:srgbClr val="C00000"/>
                </a:solidFill>
                <a:latin typeface="Nunito Black" pitchFamily="2" charset="0"/>
              </a:rPr>
              <a:t> </a:t>
            </a:r>
            <a:r>
              <a:rPr lang="en-US" sz="2800" dirty="0" err="1">
                <a:solidFill>
                  <a:srgbClr val="C00000"/>
                </a:solidFill>
                <a:latin typeface="Nunito Black" pitchFamily="2" charset="0"/>
              </a:rPr>
              <a:t>gái</a:t>
            </a:r>
            <a:r>
              <a:rPr lang="en-US" sz="2800" dirty="0">
                <a:solidFill>
                  <a:srgbClr val="C00000"/>
                </a:solidFill>
                <a:latin typeface="Nunito Black" pitchFamily="2" charset="0"/>
              </a:rPr>
              <a:t> </a:t>
            </a:r>
            <a:r>
              <a:rPr lang="en-US" sz="2800" dirty="0" err="1">
                <a:solidFill>
                  <a:srgbClr val="C00000"/>
                </a:solidFill>
                <a:latin typeface="Nunito Black" pitchFamily="2" charset="0"/>
              </a:rPr>
              <a:t>của</a:t>
            </a:r>
            <a:r>
              <a:rPr lang="en-US" sz="2800" dirty="0">
                <a:solidFill>
                  <a:srgbClr val="C00000"/>
                </a:solidFill>
                <a:latin typeface="Nunito Black" pitchFamily="2" charset="0"/>
              </a:rPr>
              <a:t> </a:t>
            </a:r>
            <a:r>
              <a:rPr lang="en-US" sz="2800" dirty="0" err="1">
                <a:solidFill>
                  <a:srgbClr val="C00000"/>
                </a:solidFill>
                <a:latin typeface="Nunito Black" pitchFamily="2" charset="0"/>
              </a:rPr>
              <a:t>mẹ</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dì</a:t>
            </a:r>
            <a:r>
              <a:rPr lang="en-US" sz="2800" dirty="0">
                <a:solidFill>
                  <a:srgbClr val="C00000"/>
                </a:solidFill>
                <a:latin typeface="Nunito Black" pitchFamily="2" charset="0"/>
              </a:rPr>
              <a:t>.</a:t>
            </a:r>
            <a:endParaRPr lang="en-US" sz="2800" i="0" dirty="0">
              <a:solidFill>
                <a:srgbClr val="C00000"/>
              </a:solidFill>
              <a:effectLst/>
              <a:latin typeface="Nunito Black" pitchFamily="2" charset="0"/>
            </a:endParaRPr>
          </a:p>
        </p:txBody>
      </p:sp>
      <p:pic>
        <p:nvPicPr>
          <p:cNvPr id="23" name="图片 22"/>
          <p:cNvPicPr>
            <a:picLocks noChangeAspect="1"/>
          </p:cNvPicPr>
          <p:nvPr/>
        </p:nvPicPr>
        <p:blipFill>
          <a:blip r:embed="rId3"/>
          <a:stretch>
            <a:fillRect/>
          </a:stretch>
        </p:blipFill>
        <p:spPr>
          <a:xfrm>
            <a:off x="9972960" y="4730632"/>
            <a:ext cx="2421891" cy="2250440"/>
          </a:xfrm>
          <a:prstGeom prst="rect">
            <a:avLst/>
          </a:prstGeom>
        </p:spPr>
      </p:pic>
      <p:pic>
        <p:nvPicPr>
          <p:cNvPr id="12" name="Picture 11"/>
          <p:cNvPicPr>
            <a:picLocks noChangeAspect="1"/>
          </p:cNvPicPr>
          <p:nvPr/>
        </p:nvPicPr>
        <p:blipFill>
          <a:blip r:embed="rId4"/>
          <a:stretch>
            <a:fillRect/>
          </a:stretch>
        </p:blipFill>
        <p:spPr>
          <a:xfrm>
            <a:off x="106328" y="4992624"/>
            <a:ext cx="2161384" cy="17472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5"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1"/>
          <a:stretch>
            <a:fillRect/>
          </a:stretch>
        </p:blipFill>
        <p:spPr>
          <a:xfrm>
            <a:off x="10093015" y="4730632"/>
            <a:ext cx="2421891" cy="2250440"/>
          </a:xfrm>
          <a:prstGeom prst="rect">
            <a:avLst/>
          </a:prstGeom>
        </p:spPr>
      </p:pic>
      <p:pic>
        <p:nvPicPr>
          <p:cNvPr id="5" name="Picture 4"/>
          <p:cNvPicPr>
            <a:picLocks noChangeAspect="1"/>
          </p:cNvPicPr>
          <p:nvPr/>
        </p:nvPicPr>
        <p:blipFill>
          <a:blip r:embed="rId2"/>
          <a:stretch>
            <a:fillRect/>
          </a:stretch>
        </p:blipFill>
        <p:spPr>
          <a:xfrm>
            <a:off x="740427" y="1159674"/>
            <a:ext cx="10079294" cy="3812440"/>
          </a:xfrm>
          <a:prstGeom prst="rect">
            <a:avLst/>
          </a:prstGeom>
        </p:spPr>
      </p:pic>
      <p:sp>
        <p:nvSpPr>
          <p:cNvPr id="9" name="TextBox 8"/>
          <p:cNvSpPr txBox="1"/>
          <p:nvPr/>
        </p:nvSpPr>
        <p:spPr>
          <a:xfrm>
            <a:off x="740427" y="600738"/>
            <a:ext cx="2132854" cy="584775"/>
          </a:xfrm>
          <a:prstGeom prst="rect">
            <a:avLst/>
          </a:prstGeom>
          <a:solidFill>
            <a:schemeClr val="accent5">
              <a:lumMod val="20000"/>
              <a:lumOff val="80000"/>
            </a:schemeClr>
          </a:solidFill>
        </p:spPr>
        <p:txBody>
          <a:bodyPr wrap="square">
            <a:spAutoFit/>
          </a:bodyPr>
          <a:lstStyle/>
          <a:p>
            <a:pPr algn="ctr"/>
            <a:r>
              <a:rPr lang="en-US" sz="3200" dirty="0" err="1">
                <a:solidFill>
                  <a:schemeClr val="tx2"/>
                </a:solidFill>
                <a:latin typeface="Nunito Black" pitchFamily="2" charset="0"/>
              </a:rPr>
              <a:t>Kết</a:t>
            </a:r>
            <a:r>
              <a:rPr lang="en-US" sz="3200" dirty="0">
                <a:solidFill>
                  <a:schemeClr val="tx2"/>
                </a:solidFill>
                <a:latin typeface="Nunito Black" pitchFamily="2" charset="0"/>
              </a:rPr>
              <a:t> </a:t>
            </a:r>
            <a:r>
              <a:rPr lang="en-US" sz="3200" dirty="0" err="1">
                <a:solidFill>
                  <a:schemeClr val="tx2"/>
                </a:solidFill>
                <a:latin typeface="Nunito Black" pitchFamily="2" charset="0"/>
              </a:rPr>
              <a:t>luận</a:t>
            </a:r>
            <a:endParaRPr lang="en-US" sz="3200" i="0" dirty="0">
              <a:solidFill>
                <a:schemeClr val="tx2"/>
              </a:solidFill>
              <a:effectLst/>
              <a:latin typeface="Nunito Black" pitchFamily="2" charset="0"/>
            </a:endParaRPr>
          </a:p>
        </p:txBody>
      </p:sp>
      <p:pic>
        <p:nvPicPr>
          <p:cNvPr id="4" name="Picture 3"/>
          <p:cNvPicPr>
            <a:picLocks noChangeAspect="1"/>
          </p:cNvPicPr>
          <p:nvPr/>
        </p:nvPicPr>
        <p:blipFill>
          <a:blip r:embed="rId3"/>
          <a:stretch>
            <a:fillRect/>
          </a:stretch>
        </p:blipFill>
        <p:spPr>
          <a:xfrm>
            <a:off x="106327" y="4895012"/>
            <a:ext cx="2341067" cy="17497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1" cstate="screen"/>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2"/>
          <a:stretch>
            <a:fillRect/>
          </a:stretch>
        </p:blipFill>
        <p:spPr>
          <a:xfrm>
            <a:off x="2481582" y="782320"/>
            <a:ext cx="7459980" cy="7185660"/>
          </a:xfrm>
          <a:prstGeom prst="rect">
            <a:avLst/>
          </a:prstGeom>
        </p:spPr>
      </p:pic>
      <p:sp>
        <p:nvSpPr>
          <p:cNvPr id="4" name="TextBox 3"/>
          <p:cNvSpPr txBox="1"/>
          <p:nvPr/>
        </p:nvSpPr>
        <p:spPr>
          <a:xfrm>
            <a:off x="3379767" y="3267154"/>
            <a:ext cx="5663609" cy="1107996"/>
          </a:xfrm>
          <a:prstGeom prst="rect">
            <a:avLst/>
          </a:prstGeom>
          <a:noFill/>
        </p:spPr>
        <p:txBody>
          <a:bodyPr wrap="square" rtlCol="0">
            <a:spAutoFit/>
          </a:bodyPr>
          <a:lstStyle/>
          <a:p>
            <a:pPr algn="ctr"/>
            <a:r>
              <a:rPr lang="en-US" sz="6600" b="1" dirty="0" err="1">
                <a:solidFill>
                  <a:srgbClr val="FF0000"/>
                </a:solidFill>
                <a:latin typeface="Sigmar One" panose="00000500000000000000" pitchFamily="2" charset="0"/>
              </a:rPr>
              <a:t>Thực</a:t>
            </a:r>
            <a:r>
              <a:rPr lang="en-US" sz="6600" b="1" dirty="0">
                <a:solidFill>
                  <a:srgbClr val="FF0000"/>
                </a:solidFill>
                <a:latin typeface="Sigmar One" panose="00000500000000000000" pitchFamily="2" charset="0"/>
              </a:rPr>
              <a:t> </a:t>
            </a:r>
            <a:r>
              <a:rPr lang="en-US" sz="6600" b="1" dirty="0" err="1">
                <a:solidFill>
                  <a:srgbClr val="FF0000"/>
                </a:solidFill>
                <a:latin typeface="Sigmar One" panose="00000500000000000000" pitchFamily="2" charset="0"/>
              </a:rPr>
              <a:t>hành</a:t>
            </a:r>
            <a:endParaRPr lang="en-US" sz="6600" b="1" dirty="0">
              <a:solidFill>
                <a:srgbClr val="FF0000"/>
              </a:solidFill>
              <a:latin typeface="Sigmar One"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p:cNvPicPr>
            <a:picLocks noChangeAspect="1"/>
          </p:cNvPicPr>
          <p:nvPr/>
        </p:nvPicPr>
        <p:blipFill>
          <a:blip r:embed="rId1"/>
          <a:stretch>
            <a:fillRect/>
          </a:stretch>
        </p:blipFill>
        <p:spPr>
          <a:xfrm>
            <a:off x="160305" y="140435"/>
            <a:ext cx="800100" cy="933450"/>
          </a:xfrm>
          <a:prstGeom prst="rect">
            <a:avLst/>
          </a:prstGeom>
        </p:spPr>
      </p:pic>
      <p:sp>
        <p:nvSpPr>
          <p:cNvPr id="9" name="TextBox 8"/>
          <p:cNvSpPr txBox="1"/>
          <p:nvPr/>
        </p:nvSpPr>
        <p:spPr>
          <a:xfrm>
            <a:off x="960405" y="283693"/>
            <a:ext cx="10117907" cy="892552"/>
          </a:xfrm>
          <a:prstGeom prst="rect">
            <a:avLst/>
          </a:prstGeom>
          <a:noFill/>
        </p:spPr>
        <p:txBody>
          <a:bodyPr wrap="square">
            <a:spAutoFit/>
          </a:bodyPr>
          <a:lstStyle/>
          <a:p>
            <a:pPr algn="just"/>
            <a:r>
              <a:rPr lang="vi-VN" sz="2600" b="1" i="0" dirty="0">
                <a:effectLst/>
                <a:latin typeface="Nunito Black" pitchFamily="2" charset="0"/>
              </a:rPr>
              <a:t>1</a:t>
            </a:r>
            <a:r>
              <a:rPr lang="en-US" sz="2600" b="1" i="0" dirty="0">
                <a:effectLst/>
                <a:latin typeface="Nunito Black" pitchFamily="2" charset="0"/>
              </a:rPr>
              <a:t>.</a:t>
            </a:r>
            <a:r>
              <a:rPr lang="vi-VN" sz="2600" b="1" i="0" dirty="0">
                <a:solidFill>
                  <a:srgbClr val="008000"/>
                </a:solidFill>
                <a:effectLst/>
                <a:latin typeface="Nunito Black" pitchFamily="2" charset="0"/>
              </a:rPr>
              <a:t> </a:t>
            </a:r>
            <a:r>
              <a:rPr lang="vi-VN" sz="2600" b="1" i="0" dirty="0">
                <a:solidFill>
                  <a:srgbClr val="212529"/>
                </a:solidFill>
                <a:effectLst/>
                <a:latin typeface="Nunito Black" pitchFamily="2" charset="0"/>
              </a:rPr>
              <a:t>Em hãy nói cách Hoa xưng hô với các thành viên trong gia đình thuộc họ hàng bên nội, bên ngoại trong sơ đồ dưới đây.</a:t>
            </a:r>
            <a:endParaRPr lang="en-US" sz="2600" b="1" dirty="0">
              <a:latin typeface="Nunito Black" pitchFamily="2" charset="0"/>
            </a:endParaRPr>
          </a:p>
        </p:txBody>
      </p:sp>
      <p:pic>
        <p:nvPicPr>
          <p:cNvPr id="1026" name="Picture 2" descr="20220527083626_wm_shs-tu-nhien-va-xa-hoi-3"/>
          <p:cNvPicPr>
            <a:picLocks noChangeAspect="1" noChangeArrowheads="1"/>
          </p:cNvPicPr>
          <p:nvPr/>
        </p:nvPicPr>
        <p:blipFill rotWithShape="1">
          <a:blip r:embed="rId2">
            <a:extLst>
              <a:ext uri="{28A0092B-C50C-407E-A947-70E740481C1C}">
                <a14:useLocalDpi xmlns:a14="http://schemas.microsoft.com/office/drawing/2010/main" val="0"/>
              </a:ext>
            </a:extLst>
          </a:blip>
          <a:srcRect l="5568" t="11502" r="4319" b="50533"/>
          <a:stretch>
            <a:fillRect/>
          </a:stretch>
        </p:blipFill>
        <p:spPr bwMode="auto">
          <a:xfrm>
            <a:off x="438703" y="1287042"/>
            <a:ext cx="11545252" cy="5332570"/>
          </a:xfrm>
          <a:prstGeom prst="rect">
            <a:avLst/>
          </a:prstGeom>
          <a:noFill/>
          <a:extLst>
            <a:ext uri="{909E8E84-426E-40DD-AFC4-6F175D3DCCD1}">
              <a14:hiddenFill xmlns:a14="http://schemas.microsoft.com/office/drawing/2010/main">
                <a:solidFill>
                  <a:srgbClr val="FFFFFF"/>
                </a:solidFill>
              </a14:hiddenFill>
            </a:ext>
          </a:extLst>
        </p:spPr>
      </p:pic>
      <p:sp>
        <p:nvSpPr>
          <p:cNvPr id="12" name="Curved Up Ribbon 8"/>
          <p:cNvSpPr/>
          <p:nvPr/>
        </p:nvSpPr>
        <p:spPr>
          <a:xfrm>
            <a:off x="689317" y="4274532"/>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Bác gái</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urved Up Ribbon 8"/>
          <p:cNvSpPr/>
          <p:nvPr/>
        </p:nvSpPr>
        <p:spPr>
          <a:xfrm>
            <a:off x="689317" y="5857497"/>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Anh họ</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Curved Up Ribbon 8"/>
          <p:cNvSpPr/>
          <p:nvPr/>
        </p:nvSpPr>
        <p:spPr>
          <a:xfrm>
            <a:off x="2478402" y="5857497"/>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Chị họ</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Curved Up Ribbon 8"/>
          <p:cNvSpPr/>
          <p:nvPr/>
        </p:nvSpPr>
        <p:spPr>
          <a:xfrm>
            <a:off x="9927102" y="4232894"/>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Chú </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urved Up Ribbon 8"/>
          <p:cNvSpPr/>
          <p:nvPr/>
        </p:nvSpPr>
        <p:spPr>
          <a:xfrm>
            <a:off x="9024283" y="5941904"/>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Em họ</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1" cstate="screen"/>
          <a:srcRect/>
          <a:stretch>
            <a:fillRect/>
          </a:stretch>
        </p:blipFill>
        <p:spPr>
          <a:xfrm>
            <a:off x="3594895" y="56367"/>
            <a:ext cx="5002213" cy="1549970"/>
          </a:xfrm>
          <a:prstGeom prst="rect">
            <a:avLst/>
          </a:prstGeom>
        </p:spPr>
      </p:pic>
      <p:pic>
        <p:nvPicPr>
          <p:cNvPr id="4" name="图片 3"/>
          <p:cNvPicPr>
            <a:picLocks noChangeAspect="1"/>
          </p:cNvPicPr>
          <p:nvPr/>
        </p:nvPicPr>
        <p:blipFill>
          <a:blip r:embed="rId2" cstate="screen"/>
          <a:stretch>
            <a:fillRect/>
          </a:stretch>
        </p:blipFill>
        <p:spPr>
          <a:xfrm rot="229869">
            <a:off x="2044799" y="-531513"/>
            <a:ext cx="8504556" cy="8712223"/>
          </a:xfrm>
          <a:prstGeom prst="rect">
            <a:avLst/>
          </a:prstGeom>
        </p:spPr>
      </p:pic>
      <p:sp>
        <p:nvSpPr>
          <p:cNvPr id="7" name="矩形 39"/>
          <p:cNvSpPr>
            <a:spLocks noChangeArrowheads="1"/>
          </p:cNvSpPr>
          <p:nvPr/>
        </p:nvSpPr>
        <p:spPr bwMode="auto">
          <a:xfrm>
            <a:off x="3909390" y="2003100"/>
            <a:ext cx="40684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3200" b="1" dirty="0">
              <a:solidFill>
                <a:srgbClr val="DC5D3D"/>
              </a:solidFill>
              <a:latin typeface="+mn-lt"/>
              <a:ea typeface="+mn-ea"/>
              <a:cs typeface="+mn-ea"/>
              <a:sym typeface="+mn-lt"/>
            </a:endParaRPr>
          </a:p>
        </p:txBody>
      </p:sp>
      <p:pic>
        <p:nvPicPr>
          <p:cNvPr id="8" name="图片 7"/>
          <p:cNvPicPr>
            <a:picLocks noChangeAspect="1"/>
          </p:cNvPicPr>
          <p:nvPr/>
        </p:nvPicPr>
        <p:blipFill>
          <a:blip r:embed="rId3" cstate="screen"/>
          <a:stretch>
            <a:fillRect/>
          </a:stretch>
        </p:blipFill>
        <p:spPr>
          <a:xfrm>
            <a:off x="1282324" y="699126"/>
            <a:ext cx="2353061" cy="2410973"/>
          </a:xfrm>
          <a:prstGeom prst="rect">
            <a:avLst/>
          </a:prstGeom>
        </p:spPr>
      </p:pic>
      <p:pic>
        <p:nvPicPr>
          <p:cNvPr id="10" name="图片 20"/>
          <p:cNvPicPr>
            <a:picLocks noChangeAspect="1"/>
          </p:cNvPicPr>
          <p:nvPr/>
        </p:nvPicPr>
        <p:blipFill>
          <a:blip r:embed="rId4"/>
          <a:stretch>
            <a:fillRect/>
          </a:stretch>
        </p:blipFill>
        <p:spPr>
          <a:xfrm>
            <a:off x="6621794" y="4314194"/>
            <a:ext cx="1441075" cy="1926620"/>
          </a:xfrm>
          <a:prstGeom prst="rect">
            <a:avLst/>
          </a:prstGeom>
        </p:spPr>
      </p:pic>
      <p:grpSp>
        <p:nvGrpSpPr>
          <p:cNvPr id="11" name="Group 9"/>
          <p:cNvGrpSpPr>
            <a:grpSpLocks noChangeAspect="1"/>
          </p:cNvGrpSpPr>
          <p:nvPr/>
        </p:nvGrpSpPr>
        <p:grpSpPr>
          <a:xfrm>
            <a:off x="5447413" y="1534584"/>
            <a:ext cx="1297173" cy="1297169"/>
            <a:chOff x="0" y="0"/>
            <a:chExt cx="6350000" cy="6349975"/>
          </a:xfrm>
        </p:grpSpPr>
        <p:sp>
          <p:nvSpPr>
            <p:cNvPr id="12"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sp>
        <p:nvSpPr>
          <p:cNvPr id="13" name="TextBox 12"/>
          <p:cNvSpPr txBox="1"/>
          <p:nvPr/>
        </p:nvSpPr>
        <p:spPr>
          <a:xfrm>
            <a:off x="3088240" y="2993602"/>
            <a:ext cx="6896986" cy="830997"/>
          </a:xfrm>
          <a:prstGeom prst="rect">
            <a:avLst/>
          </a:prstGeom>
          <a:noFill/>
        </p:spPr>
        <p:txBody>
          <a:bodyPr wrap="square" rtlCol="0">
            <a:spAutoFit/>
          </a:bodyPr>
          <a:lstStyle/>
          <a:p>
            <a:r>
              <a:rPr lang="en-US" sz="4800" b="1">
                <a:solidFill>
                  <a:srgbClr val="00B050"/>
                </a:solidFill>
                <a:latin typeface="Gluten" pitchFamily="2" charset="0"/>
              </a:rPr>
              <a:t>Hẹn gặp lại các em</a:t>
            </a:r>
            <a:r>
              <a:rPr lang="en-US" sz="4800" b="1">
                <a:solidFill>
                  <a:srgbClr val="307B8A"/>
                </a:solidFill>
                <a:latin typeface="Gluten" pitchFamily="2" charset="0"/>
              </a:rPr>
              <a:t>!</a:t>
            </a:r>
            <a:endParaRPr lang="en-US" sz="4800" b="1">
              <a:solidFill>
                <a:srgbClr val="307B8A"/>
              </a:solidFill>
              <a:latin typeface="Gluten"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p:cNvPicPr>
            <a:picLocks noChangeAspect="1"/>
          </p:cNvPicPr>
          <p:nvPr/>
        </p:nvPicPr>
        <p:blipFill>
          <a:blip r:embed="rId1" cstate="screen"/>
          <a:stretch>
            <a:fillRect/>
          </a:stretch>
        </p:blipFill>
        <p:spPr>
          <a:xfrm>
            <a:off x="1112808" y="1648134"/>
            <a:ext cx="9806695" cy="5040671"/>
          </a:xfrm>
          <a:prstGeom prst="rect">
            <a:avLst/>
          </a:prstGeom>
        </p:spPr>
      </p:pic>
      <p:sp>
        <p:nvSpPr>
          <p:cNvPr id="4" name="Rectangle 3"/>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5054010" y="324706"/>
            <a:ext cx="3721396" cy="830997"/>
          </a:xfrm>
          <a:prstGeom prst="rect">
            <a:avLst/>
          </a:prstGeom>
          <a:noFill/>
        </p:spPr>
        <p:txBody>
          <a:bodyPr wrap="square" rtlCol="0">
            <a:spAutoFit/>
          </a:bodyPr>
          <a:lstStyle/>
          <a:p>
            <a:r>
              <a:rPr lang="en-US" sz="4800" b="1" dirty="0" err="1">
                <a:solidFill>
                  <a:srgbClr val="00B050"/>
                </a:solidFill>
                <a:latin typeface="Sigmar One" panose="00000500000000000000" pitchFamily="2" charset="0"/>
                <a:ea typeface="Open Sans" panose="020B0606030504020204" pitchFamily="34" charset="0"/>
                <a:cs typeface="Open Sans" panose="020B0606030504020204" pitchFamily="34" charset="0"/>
              </a:rPr>
              <a:t>Tiết</a:t>
            </a:r>
            <a:r>
              <a:rPr lang="en-US" sz="4800" b="1" dirty="0">
                <a:solidFill>
                  <a:srgbClr val="00B050"/>
                </a:solidFill>
                <a:latin typeface="Sigmar One" panose="00000500000000000000" pitchFamily="2" charset="0"/>
                <a:ea typeface="Open Sans" panose="020B0606030504020204" pitchFamily="34" charset="0"/>
                <a:cs typeface="Open Sans" panose="020B0606030504020204" pitchFamily="34" charset="0"/>
              </a:rPr>
              <a:t> 1</a:t>
            </a:r>
            <a:endParaRPr lang="en-US" sz="4800" b="1" dirty="0">
              <a:solidFill>
                <a:srgbClr val="00B050"/>
              </a:solidFill>
              <a:latin typeface="Sigmar One" panose="00000500000000000000" pitchFamily="2"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3254" y="-340342"/>
            <a:ext cx="6087770" cy="2052522"/>
          </a:xfrm>
        </p:spPr>
        <p:txBody>
          <a:bodyPr anchor="b">
            <a:noAutofit/>
          </a:bodyPr>
          <a:lstStyle/>
          <a:p>
            <a:r>
              <a:rPr lang="en-US" sz="7200" b="1" dirty="0" err="1">
                <a:solidFill>
                  <a:srgbClr val="00B050"/>
                </a:solidFill>
                <a:latin typeface="Sigmar One" panose="00000500000000000000" pitchFamily="2" charset="0"/>
              </a:rPr>
              <a:t>Khởi</a:t>
            </a:r>
            <a:r>
              <a:rPr lang="en-US" sz="7200" b="1" dirty="0">
                <a:solidFill>
                  <a:srgbClr val="00B050"/>
                </a:solidFill>
                <a:latin typeface="Sigmar One" panose="00000500000000000000" pitchFamily="2" charset="0"/>
              </a:rPr>
              <a:t> </a:t>
            </a:r>
            <a:r>
              <a:rPr lang="en-US" sz="7200" b="1" dirty="0" err="1">
                <a:solidFill>
                  <a:srgbClr val="00B050"/>
                </a:solidFill>
                <a:latin typeface="Sigmar One" panose="00000500000000000000" pitchFamily="2" charset="0"/>
              </a:rPr>
              <a:t>động</a:t>
            </a:r>
            <a:endParaRPr lang="en-US" sz="7200" b="1" dirty="0">
              <a:solidFill>
                <a:srgbClr val="00B050"/>
              </a:solidFill>
              <a:latin typeface="Sigmar One" panose="00000500000000000000" pitchFamily="2" charset="0"/>
            </a:endParaRPr>
          </a:p>
        </p:txBody>
      </p:sp>
      <p:sp>
        <p:nvSpPr>
          <p:cNvPr id="6" name="Rectangle 5"/>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1953" b="100000" l="98" r="99316">
                        <a14:foregroundMark x1="16895" y1="85417" x2="22754" y2="77734"/>
                        <a14:foregroundMark x1="21680" y1="87630" x2="34961" y2="87891"/>
                        <a14:foregroundMark x1="48535" y1="70703" x2="56348" y2="82161"/>
                        <a14:foregroundMark x1="45703" y1="75000" x2="57324" y2="88411"/>
                        <a14:foregroundMark x1="76465" y1="77604" x2="83789" y2="85156"/>
                        <a14:foregroundMark x1="3418" y1="25391" x2="9180" y2="34635"/>
                      </a14:backgroundRemoval>
                    </a14:imgEffect>
                  </a14:imgLayer>
                </a14:imgProps>
              </a:ext>
            </a:extLst>
          </a:blip>
          <a:stretch>
            <a:fillRect/>
          </a:stretch>
        </p:blipFill>
        <p:spPr>
          <a:xfrm>
            <a:off x="2311879" y="1387531"/>
            <a:ext cx="7185804" cy="5389353"/>
          </a:xfrm>
          <a:prstGeom prst="rect">
            <a:avLst/>
          </a:prstGeom>
        </p:spPr>
      </p:pic>
      <p:pic>
        <p:nvPicPr>
          <p:cNvPr id="8" name="Picture 7"/>
          <p:cNvPicPr>
            <a:picLocks noChangeAspect="1"/>
          </p:cNvPicPr>
          <p:nvPr/>
        </p:nvPicPr>
        <p:blipFill>
          <a:blip r:embed="rId3"/>
          <a:stretch>
            <a:fillRect/>
          </a:stretch>
        </p:blipFill>
        <p:spPr>
          <a:xfrm rot="19396602">
            <a:off x="-84054" y="957837"/>
            <a:ext cx="3572468" cy="1110951"/>
          </a:xfrm>
          <a:prstGeom prst="rect">
            <a:avLst/>
          </a:prstGeom>
        </p:spPr>
      </p:pic>
      <p:pic>
        <p:nvPicPr>
          <p:cNvPr id="9" name="Picture 8"/>
          <p:cNvPicPr>
            <a:picLocks noChangeAspect="1"/>
          </p:cNvPicPr>
          <p:nvPr/>
        </p:nvPicPr>
        <p:blipFill>
          <a:blip r:embed="rId3"/>
          <a:stretch>
            <a:fillRect/>
          </a:stretch>
        </p:blipFill>
        <p:spPr>
          <a:xfrm rot="2117622">
            <a:off x="8170495" y="700588"/>
            <a:ext cx="3825434" cy="1742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853" y="88862"/>
            <a:ext cx="6590581" cy="953260"/>
          </a:xfrm>
        </p:spPr>
        <p:txBody>
          <a:bodyPr anchor="b">
            <a:noAutofit/>
          </a:bodyPr>
          <a:lstStyle/>
          <a:p>
            <a:pPr algn="ctr"/>
            <a:r>
              <a:rPr lang="en-US" sz="3200" b="1" dirty="0" err="1">
                <a:solidFill>
                  <a:srgbClr val="00B0F0"/>
                </a:solidFill>
                <a:latin typeface="Nunito Black" pitchFamily="2" charset="0"/>
              </a:rPr>
              <a:t>Nghe</a:t>
            </a:r>
            <a:r>
              <a:rPr lang="en-US" sz="3200" b="1" dirty="0">
                <a:solidFill>
                  <a:srgbClr val="00B0F0"/>
                </a:solidFill>
                <a:latin typeface="Nunito Black" pitchFamily="2" charset="0"/>
              </a:rPr>
              <a:t> </a:t>
            </a:r>
            <a:r>
              <a:rPr lang="en-US" sz="3200" b="1" dirty="0" err="1">
                <a:solidFill>
                  <a:srgbClr val="00B0F0"/>
                </a:solidFill>
                <a:latin typeface="Nunito Black" pitchFamily="2" charset="0"/>
              </a:rPr>
              <a:t>bài</a:t>
            </a:r>
            <a:r>
              <a:rPr lang="en-US" sz="3200" b="1" dirty="0">
                <a:solidFill>
                  <a:srgbClr val="00B0F0"/>
                </a:solidFill>
                <a:latin typeface="Nunito Black" pitchFamily="2" charset="0"/>
              </a:rPr>
              <a:t> </a:t>
            </a:r>
            <a:r>
              <a:rPr lang="en-US" sz="3200" b="1" dirty="0" err="1">
                <a:solidFill>
                  <a:srgbClr val="00B0F0"/>
                </a:solidFill>
                <a:latin typeface="Nunito Black" pitchFamily="2" charset="0"/>
              </a:rPr>
              <a:t>hát</a:t>
            </a:r>
            <a:br>
              <a:rPr lang="en-US" sz="3200" b="1" dirty="0">
                <a:solidFill>
                  <a:srgbClr val="00B0F0"/>
                </a:solidFill>
                <a:latin typeface="Nunito Black" pitchFamily="2" charset="0"/>
              </a:rPr>
            </a:br>
            <a:r>
              <a:rPr lang="en-US" sz="3200" b="1" dirty="0">
                <a:solidFill>
                  <a:srgbClr val="FF0000"/>
                </a:solidFill>
                <a:latin typeface="Nunito Black" pitchFamily="2" charset="0"/>
              </a:rPr>
              <a:t> </a:t>
            </a:r>
            <a:r>
              <a:rPr lang="en-US" sz="3200" b="1" i="1" dirty="0">
                <a:solidFill>
                  <a:srgbClr val="FF0000"/>
                </a:solidFill>
                <a:latin typeface="Nunito Black" pitchFamily="2" charset="0"/>
              </a:rPr>
              <a:t>Ba </a:t>
            </a:r>
            <a:r>
              <a:rPr lang="en-US" sz="3200" b="1" i="1" dirty="0" err="1">
                <a:solidFill>
                  <a:srgbClr val="FF0000"/>
                </a:solidFill>
                <a:latin typeface="Nunito Black" pitchFamily="2" charset="0"/>
              </a:rPr>
              <a:t>ngọn</a:t>
            </a:r>
            <a:r>
              <a:rPr lang="en-US" sz="3200" b="1" i="1" dirty="0">
                <a:solidFill>
                  <a:srgbClr val="FF0000"/>
                </a:solidFill>
                <a:latin typeface="Nunito Black" pitchFamily="2" charset="0"/>
              </a:rPr>
              <a:t> </a:t>
            </a:r>
            <a:r>
              <a:rPr lang="en-US" sz="3200" b="1" i="1" dirty="0" err="1">
                <a:solidFill>
                  <a:srgbClr val="FF0000"/>
                </a:solidFill>
                <a:latin typeface="Nunito Black" pitchFamily="2" charset="0"/>
              </a:rPr>
              <a:t>nến</a:t>
            </a:r>
            <a:r>
              <a:rPr lang="en-US" sz="3200" b="1" i="1" dirty="0">
                <a:solidFill>
                  <a:srgbClr val="FF0000"/>
                </a:solidFill>
                <a:latin typeface="Nunito Black" pitchFamily="2" charset="0"/>
              </a:rPr>
              <a:t> lung </a:t>
            </a:r>
            <a:r>
              <a:rPr lang="en-US" sz="3200" b="1" i="1" dirty="0" err="1">
                <a:solidFill>
                  <a:srgbClr val="FF0000"/>
                </a:solidFill>
                <a:latin typeface="Nunito Black" pitchFamily="2" charset="0"/>
              </a:rPr>
              <a:t>linh</a:t>
            </a:r>
            <a:endParaRPr lang="en-US" sz="3200" b="1" i="1" dirty="0">
              <a:solidFill>
                <a:srgbClr val="FF0000"/>
              </a:solidFill>
              <a:latin typeface="Nunito Black" pitchFamily="2" charset="0"/>
            </a:endParaRPr>
          </a:p>
        </p:txBody>
      </p:sp>
      <p:sp>
        <p:nvSpPr>
          <p:cNvPr id="6" name="Rectangle 5"/>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Ba ngọn nến lung li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02343" y="1130910"/>
            <a:ext cx="9753600" cy="5486400"/>
          </a:xfrm>
          <a:prstGeom prst="roundRect">
            <a:avLst>
              <a:gd name="adj" fmla="val 5439"/>
            </a:avLst>
          </a:prstGeom>
          <a:ln>
            <a:noFill/>
          </a:ln>
          <a:effectLst>
            <a:innerShdw blurRad="114300" dist="50800">
              <a:srgbClr val="000000">
                <a:alpha val="0"/>
              </a:srgbClr>
            </a:innerShdw>
          </a:effectLst>
        </p:spPr>
      </p:pic>
      <p:pic>
        <p:nvPicPr>
          <p:cNvPr id="8" name="Picture 7"/>
          <p:cNvPicPr>
            <a:picLocks noChangeAspect="1"/>
          </p:cNvPicPr>
          <p:nvPr/>
        </p:nvPicPr>
        <p:blipFill>
          <a:blip r:embed="rId4"/>
          <a:stretch>
            <a:fillRect/>
          </a:stretch>
        </p:blipFill>
        <p:spPr>
          <a:xfrm rot="19396602">
            <a:off x="36574" y="821680"/>
            <a:ext cx="3406647" cy="1207072"/>
          </a:xfrm>
          <a:prstGeom prst="rect">
            <a:avLst/>
          </a:prstGeom>
        </p:spPr>
      </p:pic>
      <p:pic>
        <p:nvPicPr>
          <p:cNvPr id="9" name="Picture 8"/>
          <p:cNvPicPr>
            <a:picLocks noChangeAspect="1"/>
          </p:cNvPicPr>
          <p:nvPr/>
        </p:nvPicPr>
        <p:blipFill>
          <a:blip r:embed="rId4"/>
          <a:stretch>
            <a:fillRect/>
          </a:stretch>
        </p:blipFill>
        <p:spPr>
          <a:xfrm rot="2117622">
            <a:off x="8599059" y="803806"/>
            <a:ext cx="3539026" cy="1495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p:cNvPicPr>
            <a:picLocks noChangeAspect="1"/>
          </p:cNvPicPr>
          <p:nvPr/>
        </p:nvPicPr>
        <p:blipFill>
          <a:blip r:embed="rId1"/>
          <a:stretch>
            <a:fillRect/>
          </a:stretch>
        </p:blipFill>
        <p:spPr>
          <a:xfrm>
            <a:off x="377594" y="309155"/>
            <a:ext cx="10483429" cy="1443825"/>
          </a:xfrm>
          <a:prstGeom prst="rect">
            <a:avLst/>
          </a:prstGeom>
          <a:ln>
            <a:noFill/>
          </a:ln>
          <a:effectLst>
            <a:softEdge rad="112500"/>
          </a:effectLst>
        </p:spPr>
      </p:pic>
      <p:sp>
        <p:nvSpPr>
          <p:cNvPr id="9" name="TextBox 8"/>
          <p:cNvSpPr txBox="1"/>
          <p:nvPr/>
        </p:nvSpPr>
        <p:spPr>
          <a:xfrm>
            <a:off x="681579" y="2356058"/>
            <a:ext cx="10340983" cy="2246769"/>
          </a:xfrm>
          <a:prstGeom prst="rect">
            <a:avLst/>
          </a:prstGeom>
          <a:solidFill>
            <a:srgbClr val="FFFF99"/>
          </a:solidFill>
          <a:ln>
            <a:noFill/>
          </a:ln>
        </p:spPr>
        <p:txBody>
          <a:bodyPr wrap="square">
            <a:spAutoFit/>
          </a:bodyPr>
          <a:lstStyle/>
          <a:p>
            <a:pPr algn="just"/>
            <a:r>
              <a:rPr lang="en-US" sz="2800" b="1" i="0" dirty="0">
                <a:solidFill>
                  <a:srgbClr val="00B050"/>
                </a:solidFill>
                <a:effectLst/>
                <a:latin typeface="Nunito Black" pitchFamily="2" charset="0"/>
              </a:rPr>
              <a:t>	</a:t>
            </a:r>
            <a:r>
              <a:rPr lang="vi-VN" sz="2800" b="1" i="0" dirty="0">
                <a:solidFill>
                  <a:srgbClr val="00B050"/>
                </a:solidFill>
                <a:effectLst/>
                <a:latin typeface="Nunito Black" pitchFamily="2" charset="0"/>
              </a:rPr>
              <a:t>Dì Lan - Người họ hàng mà em yêu quý nhất. Dì em sống trong miền Nam nên em rất ít khi được gặp. Tuy nhiên, ngày nào em cũng gọi điện hỏi thăm sức khỏe của dì. Khi nào dì ra Hà Nội chơi em cùng với bố mẹ cũng mua hoa và ra sân bay đón dì.</a:t>
            </a:r>
            <a:endParaRPr lang="en-US" sz="2800" b="1" dirty="0">
              <a:solidFill>
                <a:srgbClr val="00B050"/>
              </a:solidFill>
              <a:latin typeface="Nunito Black" pitchFamily="2" charset="0"/>
            </a:endParaRPr>
          </a:p>
        </p:txBody>
      </p:sp>
      <p:pic>
        <p:nvPicPr>
          <p:cNvPr id="3" name="Picture 2"/>
          <p:cNvPicPr>
            <a:picLocks noChangeAspect="1"/>
          </p:cNvPicPr>
          <p:nvPr/>
        </p:nvPicPr>
        <p:blipFill>
          <a:blip r:embed="rId2"/>
          <a:stretch>
            <a:fillRect/>
          </a:stretch>
        </p:blipFill>
        <p:spPr>
          <a:xfrm>
            <a:off x="106327" y="4960189"/>
            <a:ext cx="2360960" cy="177022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892" b="100000" l="4078" r="99468"/>
                    </a14:imgEffect>
                  </a14:imgLayer>
                </a14:imgProps>
              </a:ext>
            </a:extLst>
          </a:blip>
          <a:stretch>
            <a:fillRect/>
          </a:stretch>
        </p:blipFill>
        <p:spPr>
          <a:xfrm>
            <a:off x="8876582" y="3057186"/>
            <a:ext cx="3202006" cy="36732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1" cstate="screen"/>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2"/>
          <a:stretch>
            <a:fillRect/>
          </a:stretch>
        </p:blipFill>
        <p:spPr>
          <a:xfrm>
            <a:off x="2362467" y="782320"/>
            <a:ext cx="7459980" cy="7185660"/>
          </a:xfrm>
          <a:prstGeom prst="rect">
            <a:avLst/>
          </a:prstGeom>
        </p:spPr>
      </p:pic>
      <p:sp>
        <p:nvSpPr>
          <p:cNvPr id="4" name="TextBox 3"/>
          <p:cNvSpPr txBox="1"/>
          <p:nvPr/>
        </p:nvSpPr>
        <p:spPr>
          <a:xfrm>
            <a:off x="3339364" y="3318395"/>
            <a:ext cx="6216116" cy="1200329"/>
          </a:xfrm>
          <a:prstGeom prst="rect">
            <a:avLst/>
          </a:prstGeom>
          <a:noFill/>
        </p:spPr>
        <p:txBody>
          <a:bodyPr wrap="square" rtlCol="0">
            <a:spAutoFit/>
          </a:bodyPr>
          <a:lstStyle/>
          <a:p>
            <a:r>
              <a:rPr lang="en-US" sz="7200" b="1" dirty="0" err="1">
                <a:solidFill>
                  <a:srgbClr val="FF0000"/>
                </a:solidFill>
                <a:latin typeface="Sigmar One" panose="00000500000000000000" pitchFamily="2" charset="0"/>
              </a:rPr>
              <a:t>Khám</a:t>
            </a:r>
            <a:r>
              <a:rPr lang="en-US" sz="7200" b="1" dirty="0">
                <a:solidFill>
                  <a:srgbClr val="FF0000"/>
                </a:solidFill>
                <a:latin typeface="Sigmar One" panose="00000500000000000000" pitchFamily="2" charset="0"/>
              </a:rPr>
              <a:t> </a:t>
            </a:r>
            <a:r>
              <a:rPr lang="en-US" sz="7200" b="1" dirty="0" err="1">
                <a:solidFill>
                  <a:srgbClr val="FF0000"/>
                </a:solidFill>
                <a:latin typeface="Sigmar One" panose="00000500000000000000" pitchFamily="2" charset="0"/>
              </a:rPr>
              <a:t>phá</a:t>
            </a:r>
            <a:endParaRPr lang="en-US" sz="7200" b="1" dirty="0">
              <a:solidFill>
                <a:srgbClr val="FF0000"/>
              </a:solidFill>
              <a:latin typeface="Sigmar One"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1"/>
          <a:stretch>
            <a:fillRect/>
          </a:stretch>
        </p:blipFill>
        <p:spPr>
          <a:xfrm>
            <a:off x="10093015" y="4730632"/>
            <a:ext cx="2421891" cy="2250440"/>
          </a:xfrm>
          <a:prstGeom prst="rect">
            <a:avLst/>
          </a:prstGeom>
        </p:spPr>
      </p:pic>
      <p:pic>
        <p:nvPicPr>
          <p:cNvPr id="4" name="Picture 3"/>
          <p:cNvPicPr>
            <a:picLocks noChangeAspect="1"/>
          </p:cNvPicPr>
          <p:nvPr/>
        </p:nvPicPr>
        <p:blipFill rotWithShape="1">
          <a:blip r:embed="rId2"/>
          <a:srcRect r="89983"/>
          <a:stretch>
            <a:fillRect/>
          </a:stretch>
        </p:blipFill>
        <p:spPr>
          <a:xfrm>
            <a:off x="254090" y="127591"/>
            <a:ext cx="772852" cy="1409700"/>
          </a:xfrm>
          <a:prstGeom prst="rect">
            <a:avLst/>
          </a:prstGeom>
        </p:spPr>
      </p:pic>
      <p:sp>
        <p:nvSpPr>
          <p:cNvPr id="9" name="TextBox 8"/>
          <p:cNvSpPr txBox="1"/>
          <p:nvPr/>
        </p:nvSpPr>
        <p:spPr>
          <a:xfrm>
            <a:off x="1026941" y="357952"/>
            <a:ext cx="10325687" cy="1318310"/>
          </a:xfrm>
          <a:prstGeom prst="rect">
            <a:avLst/>
          </a:prstGeom>
          <a:noFill/>
        </p:spPr>
        <p:txBody>
          <a:bodyPr wrap="square">
            <a:spAutoFit/>
          </a:bodyPr>
          <a:lstStyle/>
          <a:p>
            <a:pPr algn="just">
              <a:spcAft>
                <a:spcPts val="80"/>
              </a:spcAft>
            </a:pPr>
            <a:r>
              <a:rPr lang="en-US" sz="2600" b="1" i="0" dirty="0">
                <a:solidFill>
                  <a:srgbClr val="0070C0"/>
                </a:solidFill>
                <a:effectLst/>
                <a:latin typeface="Nunito Black" pitchFamily="2" charset="0"/>
              </a:rPr>
              <a:t>1. </a:t>
            </a:r>
            <a:r>
              <a:rPr lang="vi-VN" sz="2600" b="1" i="0" dirty="0">
                <a:solidFill>
                  <a:srgbClr val="0070C0"/>
                </a:solidFill>
                <a:effectLst/>
                <a:latin typeface="Nunito Black" pitchFamily="2" charset="0"/>
              </a:rPr>
              <a:t>Quan sát các hình về họ hàng của Hoa và trả lời câu hỏi:</a:t>
            </a:r>
            <a:endParaRPr lang="vi-VN" sz="2600" b="1" i="0" dirty="0">
              <a:solidFill>
                <a:srgbClr val="0070C0"/>
              </a:solidFill>
              <a:effectLst/>
              <a:latin typeface="Nunito Black" pitchFamily="2" charset="0"/>
            </a:endParaRPr>
          </a:p>
          <a:p>
            <a:pPr algn="just">
              <a:spcAft>
                <a:spcPts val="80"/>
              </a:spcAft>
            </a:pPr>
            <a:r>
              <a:rPr lang="vi-VN" sz="2600" b="1" i="0" dirty="0">
                <a:solidFill>
                  <a:srgbClr val="00B050"/>
                </a:solidFill>
                <a:effectLst/>
                <a:latin typeface="Nunito Black" pitchFamily="2" charset="0"/>
              </a:rPr>
              <a:t>- Những người nào là họ hàng bên nội?</a:t>
            </a:r>
            <a:endParaRPr lang="vi-VN" sz="2600" b="1" i="0" dirty="0">
              <a:solidFill>
                <a:srgbClr val="00B050"/>
              </a:solidFill>
              <a:effectLst/>
              <a:latin typeface="Nunito Black" pitchFamily="2" charset="0"/>
            </a:endParaRPr>
          </a:p>
          <a:p>
            <a:pPr algn="just">
              <a:spcAft>
                <a:spcPts val="80"/>
              </a:spcAft>
            </a:pPr>
            <a:r>
              <a:rPr lang="vi-VN" sz="2600" b="1" i="0" dirty="0">
                <a:solidFill>
                  <a:srgbClr val="00B050"/>
                </a:solidFill>
                <a:effectLst/>
                <a:latin typeface="Nunito Black" pitchFamily="2" charset="0"/>
              </a:rPr>
              <a:t>- Những người nào là họ hàng bên ngoại?</a:t>
            </a:r>
            <a:endParaRPr lang="vi-VN" sz="2600" b="1" i="0" dirty="0">
              <a:solidFill>
                <a:srgbClr val="00B050"/>
              </a:solidFill>
              <a:effectLst/>
              <a:latin typeface="Nunito Black" pitchFamily="2" charset="0"/>
            </a:endParaRPr>
          </a:p>
        </p:txBody>
      </p:sp>
      <p:pic>
        <p:nvPicPr>
          <p:cNvPr id="7" name="Picture 6"/>
          <p:cNvPicPr>
            <a:picLocks noChangeAspect="1"/>
          </p:cNvPicPr>
          <p:nvPr/>
        </p:nvPicPr>
        <p:blipFill>
          <a:blip r:embed="rId3"/>
          <a:stretch>
            <a:fillRect/>
          </a:stretch>
        </p:blipFill>
        <p:spPr>
          <a:xfrm>
            <a:off x="804672" y="1767652"/>
            <a:ext cx="9606480" cy="3498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444884" y="5358040"/>
            <a:ext cx="3563347"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nội</a:t>
            </a:r>
            <a:endParaRPr lang="en-US" sz="3200" b="1" dirty="0">
              <a:solidFill>
                <a:srgbClr val="FF3300"/>
              </a:solidFill>
              <a:latin typeface="Nunito Black" pitchFamily="2" charset="0"/>
            </a:endParaRPr>
          </a:p>
        </p:txBody>
      </p:sp>
      <p:sp>
        <p:nvSpPr>
          <p:cNvPr id="12" name="TextBox 11"/>
          <p:cNvSpPr txBox="1"/>
          <p:nvPr/>
        </p:nvSpPr>
        <p:spPr>
          <a:xfrm>
            <a:off x="6092457" y="5348550"/>
            <a:ext cx="3943657"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ngoại</a:t>
            </a:r>
            <a:endParaRPr lang="en-US" sz="3200" b="1" dirty="0">
              <a:solidFill>
                <a:srgbClr val="FF3300"/>
              </a:solidFill>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p:cNvPicPr>
            <a:picLocks noChangeAspect="1"/>
          </p:cNvPicPr>
          <p:nvPr/>
        </p:nvPicPr>
        <p:blipFill rotWithShape="1">
          <a:blip r:embed="rId1"/>
          <a:srcRect r="89983"/>
          <a:stretch>
            <a:fillRect/>
          </a:stretch>
        </p:blipFill>
        <p:spPr>
          <a:xfrm>
            <a:off x="254090" y="127591"/>
            <a:ext cx="772852" cy="1409700"/>
          </a:xfrm>
          <a:prstGeom prst="rect">
            <a:avLst/>
          </a:prstGeom>
        </p:spPr>
      </p:pic>
      <p:sp>
        <p:nvSpPr>
          <p:cNvPr id="9" name="TextBox 8"/>
          <p:cNvSpPr txBox="1"/>
          <p:nvPr/>
        </p:nvSpPr>
        <p:spPr>
          <a:xfrm>
            <a:off x="1026941" y="357952"/>
            <a:ext cx="10325687" cy="1318310"/>
          </a:xfrm>
          <a:prstGeom prst="rect">
            <a:avLst/>
          </a:prstGeom>
          <a:noFill/>
        </p:spPr>
        <p:txBody>
          <a:bodyPr wrap="square">
            <a:spAutoFit/>
          </a:bodyPr>
          <a:lstStyle/>
          <a:p>
            <a:pPr algn="just">
              <a:spcAft>
                <a:spcPts val="80"/>
              </a:spcAft>
            </a:pPr>
            <a:r>
              <a:rPr lang="en-US" sz="2600" b="1" i="0" dirty="0">
                <a:solidFill>
                  <a:srgbClr val="0070C0"/>
                </a:solidFill>
                <a:effectLst/>
                <a:latin typeface="Nunito Black" pitchFamily="2" charset="0"/>
              </a:rPr>
              <a:t>1. </a:t>
            </a:r>
            <a:r>
              <a:rPr lang="vi-VN" sz="2600" b="1" i="0" dirty="0">
                <a:solidFill>
                  <a:srgbClr val="0070C0"/>
                </a:solidFill>
                <a:effectLst/>
                <a:latin typeface="Nunito Black" pitchFamily="2" charset="0"/>
              </a:rPr>
              <a:t>Quan sát các hình về họ hàng của Hoa và trả lời câu hỏi:</a:t>
            </a:r>
            <a:endParaRPr lang="vi-VN" sz="2600" b="1" i="0" dirty="0">
              <a:solidFill>
                <a:srgbClr val="0070C0"/>
              </a:solidFill>
              <a:effectLst/>
              <a:latin typeface="Nunito Black" pitchFamily="2" charset="0"/>
            </a:endParaRPr>
          </a:p>
          <a:p>
            <a:pPr algn="just">
              <a:spcAft>
                <a:spcPts val="80"/>
              </a:spcAft>
            </a:pPr>
            <a:r>
              <a:rPr lang="vi-VN" sz="2600" b="1" i="0" dirty="0">
                <a:solidFill>
                  <a:srgbClr val="00B050"/>
                </a:solidFill>
                <a:effectLst/>
                <a:latin typeface="Nunito Black" pitchFamily="2" charset="0"/>
              </a:rPr>
              <a:t>- Những người nào là họ hàng bên nội?</a:t>
            </a:r>
            <a:endParaRPr lang="vi-VN" sz="2600" b="1" i="0" dirty="0">
              <a:solidFill>
                <a:srgbClr val="00B050"/>
              </a:solidFill>
              <a:effectLst/>
              <a:latin typeface="Nunito Black" pitchFamily="2" charset="0"/>
            </a:endParaRPr>
          </a:p>
          <a:p>
            <a:pPr algn="just">
              <a:spcAft>
                <a:spcPts val="80"/>
              </a:spcAft>
            </a:pPr>
            <a:r>
              <a:rPr lang="vi-VN" sz="2600" b="1" i="0" dirty="0">
                <a:solidFill>
                  <a:srgbClr val="00B050"/>
                </a:solidFill>
                <a:effectLst/>
                <a:latin typeface="Nunito Black" pitchFamily="2" charset="0"/>
              </a:rPr>
              <a:t>- Những người nào là họ hàng bên ngoại?</a:t>
            </a:r>
            <a:endParaRPr lang="vi-VN" sz="2600" b="1" i="0" dirty="0">
              <a:solidFill>
                <a:srgbClr val="00B050"/>
              </a:solidFill>
              <a:effectLst/>
              <a:latin typeface="Nunito Black" pitchFamily="2" charset="0"/>
            </a:endParaRPr>
          </a:p>
        </p:txBody>
      </p:sp>
      <p:pic>
        <p:nvPicPr>
          <p:cNvPr id="5" name="Picture 4"/>
          <p:cNvPicPr>
            <a:picLocks noChangeAspect="1"/>
          </p:cNvPicPr>
          <p:nvPr/>
        </p:nvPicPr>
        <p:blipFill>
          <a:blip r:embed="rId2"/>
          <a:stretch>
            <a:fillRect/>
          </a:stretch>
        </p:blipFill>
        <p:spPr>
          <a:xfrm>
            <a:off x="905321" y="1799550"/>
            <a:ext cx="9896867" cy="3730126"/>
          </a:xfrm>
          <a:prstGeom prst="rect">
            <a:avLst/>
          </a:prstGeom>
        </p:spPr>
      </p:pic>
      <p:sp>
        <p:nvSpPr>
          <p:cNvPr id="13" name="TextBox 12"/>
          <p:cNvSpPr txBox="1"/>
          <p:nvPr/>
        </p:nvSpPr>
        <p:spPr>
          <a:xfrm>
            <a:off x="1764924" y="5698303"/>
            <a:ext cx="3563347"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nội</a:t>
            </a:r>
            <a:endParaRPr lang="en-US" sz="3200" b="1" dirty="0">
              <a:solidFill>
                <a:srgbClr val="FF3300"/>
              </a:solidFill>
              <a:latin typeface="Nunito Black" pitchFamily="2" charset="0"/>
            </a:endParaRPr>
          </a:p>
        </p:txBody>
      </p:sp>
      <p:sp>
        <p:nvSpPr>
          <p:cNvPr id="14" name="TextBox 13"/>
          <p:cNvSpPr txBox="1"/>
          <p:nvPr/>
        </p:nvSpPr>
        <p:spPr>
          <a:xfrm>
            <a:off x="6345281" y="5698303"/>
            <a:ext cx="3967644"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ngọai</a:t>
            </a:r>
            <a:endParaRPr lang="en-US" sz="3200" b="1" dirty="0">
              <a:solidFill>
                <a:srgbClr val="FF3300"/>
              </a:solidFill>
              <a:latin typeface="Nunito Black" pitchFamily="2" charset="0"/>
            </a:endParaRPr>
          </a:p>
        </p:txBody>
      </p:sp>
      <p:pic>
        <p:nvPicPr>
          <p:cNvPr id="23" name="图片 22"/>
          <p:cNvPicPr>
            <a:picLocks noChangeAspect="1"/>
          </p:cNvPicPr>
          <p:nvPr/>
        </p:nvPicPr>
        <p:blipFill>
          <a:blip r:embed="rId3"/>
          <a:stretch>
            <a:fillRect/>
          </a:stretch>
        </p:blipFill>
        <p:spPr>
          <a:xfrm>
            <a:off x="9990653" y="4683411"/>
            <a:ext cx="2385955" cy="2217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TextBox 4"/>
          <p:cNvSpPr txBox="1"/>
          <p:nvPr/>
        </p:nvSpPr>
        <p:spPr>
          <a:xfrm>
            <a:off x="623009" y="1684469"/>
            <a:ext cx="10938896" cy="2246769"/>
          </a:xfrm>
          <a:custGeom>
            <a:avLst/>
            <a:gdLst>
              <a:gd name="connsiteX0" fmla="*/ 0 w 11411712"/>
              <a:gd name="connsiteY0" fmla="*/ 661733 h 3970318"/>
              <a:gd name="connsiteX1" fmla="*/ 661733 w 11411712"/>
              <a:gd name="connsiteY1" fmla="*/ 0 h 3970318"/>
              <a:gd name="connsiteX2" fmla="*/ 1233400 w 11411712"/>
              <a:gd name="connsiteY2" fmla="*/ 0 h 3970318"/>
              <a:gd name="connsiteX3" fmla="*/ 2006832 w 11411712"/>
              <a:gd name="connsiteY3" fmla="*/ 0 h 3970318"/>
              <a:gd name="connsiteX4" fmla="*/ 2477617 w 11411712"/>
              <a:gd name="connsiteY4" fmla="*/ 0 h 3970318"/>
              <a:gd name="connsiteX5" fmla="*/ 3251049 w 11411712"/>
              <a:gd name="connsiteY5" fmla="*/ 0 h 3970318"/>
              <a:gd name="connsiteX6" fmla="*/ 4125364 w 11411712"/>
              <a:gd name="connsiteY6" fmla="*/ 0 h 3970318"/>
              <a:gd name="connsiteX7" fmla="*/ 4697031 w 11411712"/>
              <a:gd name="connsiteY7" fmla="*/ 0 h 3970318"/>
              <a:gd name="connsiteX8" fmla="*/ 5066934 w 11411712"/>
              <a:gd name="connsiteY8" fmla="*/ 0 h 3970318"/>
              <a:gd name="connsiteX9" fmla="*/ 5436836 w 11411712"/>
              <a:gd name="connsiteY9" fmla="*/ 0 h 3970318"/>
              <a:gd name="connsiteX10" fmla="*/ 5806738 w 11411712"/>
              <a:gd name="connsiteY10" fmla="*/ 0 h 3970318"/>
              <a:gd name="connsiteX11" fmla="*/ 6176641 w 11411712"/>
              <a:gd name="connsiteY11" fmla="*/ 0 h 3970318"/>
              <a:gd name="connsiteX12" fmla="*/ 6647426 w 11411712"/>
              <a:gd name="connsiteY12" fmla="*/ 0 h 3970318"/>
              <a:gd name="connsiteX13" fmla="*/ 7319975 w 11411712"/>
              <a:gd name="connsiteY13" fmla="*/ 0 h 3970318"/>
              <a:gd name="connsiteX14" fmla="*/ 8194290 w 11411712"/>
              <a:gd name="connsiteY14" fmla="*/ 0 h 3970318"/>
              <a:gd name="connsiteX15" fmla="*/ 8765957 w 11411712"/>
              <a:gd name="connsiteY15" fmla="*/ 0 h 3970318"/>
              <a:gd name="connsiteX16" fmla="*/ 9236742 w 11411712"/>
              <a:gd name="connsiteY16" fmla="*/ 0 h 3970318"/>
              <a:gd name="connsiteX17" fmla="*/ 9707527 w 11411712"/>
              <a:gd name="connsiteY17" fmla="*/ 0 h 3970318"/>
              <a:gd name="connsiteX18" fmla="*/ 10077429 w 11411712"/>
              <a:gd name="connsiteY18" fmla="*/ 0 h 3970318"/>
              <a:gd name="connsiteX19" fmla="*/ 10749979 w 11411712"/>
              <a:gd name="connsiteY19" fmla="*/ 0 h 3970318"/>
              <a:gd name="connsiteX20" fmla="*/ 11411712 w 11411712"/>
              <a:gd name="connsiteY20" fmla="*/ 661733 h 3970318"/>
              <a:gd name="connsiteX21" fmla="*/ 11411712 w 11411712"/>
              <a:gd name="connsiteY21" fmla="*/ 1270509 h 3970318"/>
              <a:gd name="connsiteX22" fmla="*/ 11411712 w 11411712"/>
              <a:gd name="connsiteY22" fmla="*/ 1879285 h 3970318"/>
              <a:gd name="connsiteX23" fmla="*/ 11411712 w 11411712"/>
              <a:gd name="connsiteY23" fmla="*/ 2514529 h 3970318"/>
              <a:gd name="connsiteX24" fmla="*/ 11411712 w 11411712"/>
              <a:gd name="connsiteY24" fmla="*/ 3308585 h 3970318"/>
              <a:gd name="connsiteX25" fmla="*/ 10749979 w 11411712"/>
              <a:gd name="connsiteY25" fmla="*/ 3970318 h 3970318"/>
              <a:gd name="connsiteX26" fmla="*/ 10077429 w 11411712"/>
              <a:gd name="connsiteY26" fmla="*/ 3970318 h 3970318"/>
              <a:gd name="connsiteX27" fmla="*/ 9707527 w 11411712"/>
              <a:gd name="connsiteY27" fmla="*/ 3970318 h 3970318"/>
              <a:gd name="connsiteX28" fmla="*/ 9337625 w 11411712"/>
              <a:gd name="connsiteY28" fmla="*/ 3970318 h 3970318"/>
              <a:gd name="connsiteX29" fmla="*/ 8564192 w 11411712"/>
              <a:gd name="connsiteY29" fmla="*/ 3970318 h 3970318"/>
              <a:gd name="connsiteX30" fmla="*/ 7992525 w 11411712"/>
              <a:gd name="connsiteY30" fmla="*/ 3970318 h 3970318"/>
              <a:gd name="connsiteX31" fmla="*/ 7118210 w 11411712"/>
              <a:gd name="connsiteY31" fmla="*/ 3970318 h 3970318"/>
              <a:gd name="connsiteX32" fmla="*/ 6748308 w 11411712"/>
              <a:gd name="connsiteY32" fmla="*/ 3970318 h 3970318"/>
              <a:gd name="connsiteX33" fmla="*/ 6277523 w 11411712"/>
              <a:gd name="connsiteY33" fmla="*/ 3970318 h 3970318"/>
              <a:gd name="connsiteX34" fmla="*/ 5604974 w 11411712"/>
              <a:gd name="connsiteY34" fmla="*/ 3970318 h 3970318"/>
              <a:gd name="connsiteX35" fmla="*/ 5134189 w 11411712"/>
              <a:gd name="connsiteY35" fmla="*/ 3970318 h 3970318"/>
              <a:gd name="connsiteX36" fmla="*/ 4764286 w 11411712"/>
              <a:gd name="connsiteY36" fmla="*/ 3970318 h 3970318"/>
              <a:gd name="connsiteX37" fmla="*/ 4394384 w 11411712"/>
              <a:gd name="connsiteY37" fmla="*/ 3970318 h 3970318"/>
              <a:gd name="connsiteX38" fmla="*/ 3923599 w 11411712"/>
              <a:gd name="connsiteY38" fmla="*/ 3970318 h 3970318"/>
              <a:gd name="connsiteX39" fmla="*/ 3553697 w 11411712"/>
              <a:gd name="connsiteY39" fmla="*/ 3970318 h 3970318"/>
              <a:gd name="connsiteX40" fmla="*/ 2881147 w 11411712"/>
              <a:gd name="connsiteY40" fmla="*/ 3970318 h 3970318"/>
              <a:gd name="connsiteX41" fmla="*/ 2107715 w 11411712"/>
              <a:gd name="connsiteY41" fmla="*/ 3970318 h 3970318"/>
              <a:gd name="connsiteX42" fmla="*/ 1536048 w 11411712"/>
              <a:gd name="connsiteY42" fmla="*/ 3970318 h 3970318"/>
              <a:gd name="connsiteX43" fmla="*/ 661733 w 11411712"/>
              <a:gd name="connsiteY43" fmla="*/ 3970318 h 3970318"/>
              <a:gd name="connsiteX44" fmla="*/ 0 w 11411712"/>
              <a:gd name="connsiteY44" fmla="*/ 3308585 h 3970318"/>
              <a:gd name="connsiteX45" fmla="*/ 0 w 11411712"/>
              <a:gd name="connsiteY45" fmla="*/ 2726278 h 3970318"/>
              <a:gd name="connsiteX46" fmla="*/ 0 w 11411712"/>
              <a:gd name="connsiteY46" fmla="*/ 2091033 h 3970318"/>
              <a:gd name="connsiteX47" fmla="*/ 0 w 11411712"/>
              <a:gd name="connsiteY47" fmla="*/ 1455789 h 3970318"/>
              <a:gd name="connsiteX48" fmla="*/ 0 w 11411712"/>
              <a:gd name="connsiteY48" fmla="*/ 661733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11712" h="3970318" fill="none" extrusionOk="0">
                <a:moveTo>
                  <a:pt x="0" y="661733"/>
                </a:moveTo>
                <a:cubicBezTo>
                  <a:pt x="-67113" y="322727"/>
                  <a:pt x="280643" y="-68906"/>
                  <a:pt x="661733" y="0"/>
                </a:cubicBezTo>
                <a:cubicBezTo>
                  <a:pt x="790621" y="-10679"/>
                  <a:pt x="974959" y="25935"/>
                  <a:pt x="1233400" y="0"/>
                </a:cubicBezTo>
                <a:cubicBezTo>
                  <a:pt x="1491841" y="-25935"/>
                  <a:pt x="1783850" y="-14179"/>
                  <a:pt x="2006832" y="0"/>
                </a:cubicBezTo>
                <a:cubicBezTo>
                  <a:pt x="2229814" y="14179"/>
                  <a:pt x="2269956" y="638"/>
                  <a:pt x="2477617" y="0"/>
                </a:cubicBezTo>
                <a:cubicBezTo>
                  <a:pt x="2685279" y="-638"/>
                  <a:pt x="2920793" y="14701"/>
                  <a:pt x="3251049" y="0"/>
                </a:cubicBezTo>
                <a:cubicBezTo>
                  <a:pt x="3581305" y="-14701"/>
                  <a:pt x="3708899" y="359"/>
                  <a:pt x="4125364" y="0"/>
                </a:cubicBezTo>
                <a:cubicBezTo>
                  <a:pt x="4541829" y="-359"/>
                  <a:pt x="4563636" y="10428"/>
                  <a:pt x="4697031" y="0"/>
                </a:cubicBezTo>
                <a:cubicBezTo>
                  <a:pt x="4830426" y="-10428"/>
                  <a:pt x="4946048" y="3228"/>
                  <a:pt x="5066934" y="0"/>
                </a:cubicBezTo>
                <a:cubicBezTo>
                  <a:pt x="5187820" y="-3228"/>
                  <a:pt x="5331855" y="-13528"/>
                  <a:pt x="5436836" y="0"/>
                </a:cubicBezTo>
                <a:cubicBezTo>
                  <a:pt x="5541817" y="13528"/>
                  <a:pt x="5730910" y="-14295"/>
                  <a:pt x="5806738" y="0"/>
                </a:cubicBezTo>
                <a:cubicBezTo>
                  <a:pt x="5882566" y="14295"/>
                  <a:pt x="6080245" y="10880"/>
                  <a:pt x="6176641" y="0"/>
                </a:cubicBezTo>
                <a:cubicBezTo>
                  <a:pt x="6273037" y="-10880"/>
                  <a:pt x="6547625" y="-15322"/>
                  <a:pt x="6647426" y="0"/>
                </a:cubicBezTo>
                <a:cubicBezTo>
                  <a:pt x="6747227" y="15322"/>
                  <a:pt x="7086941" y="-25074"/>
                  <a:pt x="7319975" y="0"/>
                </a:cubicBezTo>
                <a:cubicBezTo>
                  <a:pt x="7553009" y="25074"/>
                  <a:pt x="7937908" y="25379"/>
                  <a:pt x="8194290" y="0"/>
                </a:cubicBezTo>
                <a:cubicBezTo>
                  <a:pt x="8450673" y="-25379"/>
                  <a:pt x="8587550" y="-12655"/>
                  <a:pt x="8765957" y="0"/>
                </a:cubicBezTo>
                <a:cubicBezTo>
                  <a:pt x="8944364" y="12655"/>
                  <a:pt x="9043337" y="-13611"/>
                  <a:pt x="9236742" y="0"/>
                </a:cubicBezTo>
                <a:cubicBezTo>
                  <a:pt x="9430147" y="13611"/>
                  <a:pt x="9540947" y="3662"/>
                  <a:pt x="9707527" y="0"/>
                </a:cubicBezTo>
                <a:cubicBezTo>
                  <a:pt x="9874108" y="-3662"/>
                  <a:pt x="9980438" y="2424"/>
                  <a:pt x="10077429" y="0"/>
                </a:cubicBezTo>
                <a:cubicBezTo>
                  <a:pt x="10174420" y="-2424"/>
                  <a:pt x="10442971" y="-7245"/>
                  <a:pt x="10749979" y="0"/>
                </a:cubicBezTo>
                <a:cubicBezTo>
                  <a:pt x="11108380" y="13137"/>
                  <a:pt x="11387530" y="273032"/>
                  <a:pt x="11411712" y="661733"/>
                </a:cubicBezTo>
                <a:cubicBezTo>
                  <a:pt x="11390959" y="931873"/>
                  <a:pt x="11426736" y="1075325"/>
                  <a:pt x="11411712" y="1270509"/>
                </a:cubicBezTo>
                <a:cubicBezTo>
                  <a:pt x="11396688" y="1465693"/>
                  <a:pt x="11406941" y="1606344"/>
                  <a:pt x="11411712" y="1879285"/>
                </a:cubicBezTo>
                <a:cubicBezTo>
                  <a:pt x="11416483" y="2152226"/>
                  <a:pt x="11421143" y="2270129"/>
                  <a:pt x="11411712" y="2514529"/>
                </a:cubicBezTo>
                <a:cubicBezTo>
                  <a:pt x="11402281" y="2758929"/>
                  <a:pt x="11386835" y="3110881"/>
                  <a:pt x="11411712" y="3308585"/>
                </a:cubicBezTo>
                <a:cubicBezTo>
                  <a:pt x="11329275" y="3661325"/>
                  <a:pt x="11114754" y="3956440"/>
                  <a:pt x="10749979" y="3970318"/>
                </a:cubicBezTo>
                <a:cubicBezTo>
                  <a:pt x="10601586" y="3943298"/>
                  <a:pt x="10223892" y="3961901"/>
                  <a:pt x="10077429" y="3970318"/>
                </a:cubicBezTo>
                <a:cubicBezTo>
                  <a:pt x="9930966" y="3978736"/>
                  <a:pt x="9813708" y="3979808"/>
                  <a:pt x="9707527" y="3970318"/>
                </a:cubicBezTo>
                <a:cubicBezTo>
                  <a:pt x="9601346" y="3960828"/>
                  <a:pt x="9451567" y="3985268"/>
                  <a:pt x="9337625" y="3970318"/>
                </a:cubicBezTo>
                <a:cubicBezTo>
                  <a:pt x="9223683" y="3955368"/>
                  <a:pt x="8791284" y="3968270"/>
                  <a:pt x="8564192" y="3970318"/>
                </a:cubicBezTo>
                <a:cubicBezTo>
                  <a:pt x="8337100" y="3972366"/>
                  <a:pt x="8149647" y="3953006"/>
                  <a:pt x="7992525" y="3970318"/>
                </a:cubicBezTo>
                <a:cubicBezTo>
                  <a:pt x="7835403" y="3987630"/>
                  <a:pt x="7498500" y="3991512"/>
                  <a:pt x="7118210" y="3970318"/>
                </a:cubicBezTo>
                <a:cubicBezTo>
                  <a:pt x="6737921" y="3949124"/>
                  <a:pt x="6848674" y="3964002"/>
                  <a:pt x="6748308" y="3970318"/>
                </a:cubicBezTo>
                <a:cubicBezTo>
                  <a:pt x="6647942" y="3976634"/>
                  <a:pt x="6487023" y="3990470"/>
                  <a:pt x="6277523" y="3970318"/>
                </a:cubicBezTo>
                <a:cubicBezTo>
                  <a:pt x="6068024" y="3950166"/>
                  <a:pt x="5764039" y="3990591"/>
                  <a:pt x="5604974" y="3970318"/>
                </a:cubicBezTo>
                <a:cubicBezTo>
                  <a:pt x="5445909" y="3950045"/>
                  <a:pt x="5230008" y="3979990"/>
                  <a:pt x="5134189" y="3970318"/>
                </a:cubicBezTo>
                <a:cubicBezTo>
                  <a:pt x="5038370" y="3960646"/>
                  <a:pt x="4872324" y="3971220"/>
                  <a:pt x="4764286" y="3970318"/>
                </a:cubicBezTo>
                <a:cubicBezTo>
                  <a:pt x="4656248" y="3969416"/>
                  <a:pt x="4505457" y="3982666"/>
                  <a:pt x="4394384" y="3970318"/>
                </a:cubicBezTo>
                <a:cubicBezTo>
                  <a:pt x="4283311" y="3957970"/>
                  <a:pt x="4088346" y="3962324"/>
                  <a:pt x="3923599" y="3970318"/>
                </a:cubicBezTo>
                <a:cubicBezTo>
                  <a:pt x="3758852" y="3978312"/>
                  <a:pt x="3680464" y="3974388"/>
                  <a:pt x="3553697" y="3970318"/>
                </a:cubicBezTo>
                <a:cubicBezTo>
                  <a:pt x="3426930" y="3966248"/>
                  <a:pt x="3168947" y="3984961"/>
                  <a:pt x="2881147" y="3970318"/>
                </a:cubicBezTo>
                <a:cubicBezTo>
                  <a:pt x="2593347" y="3955676"/>
                  <a:pt x="2306702" y="3980972"/>
                  <a:pt x="2107715" y="3970318"/>
                </a:cubicBezTo>
                <a:cubicBezTo>
                  <a:pt x="1908728" y="3959664"/>
                  <a:pt x="1713761" y="3947669"/>
                  <a:pt x="1536048" y="3970318"/>
                </a:cubicBezTo>
                <a:cubicBezTo>
                  <a:pt x="1358335" y="3992967"/>
                  <a:pt x="1069656" y="3932962"/>
                  <a:pt x="661733" y="3970318"/>
                </a:cubicBezTo>
                <a:cubicBezTo>
                  <a:pt x="292132" y="4059415"/>
                  <a:pt x="11124" y="3665757"/>
                  <a:pt x="0" y="3308585"/>
                </a:cubicBezTo>
                <a:cubicBezTo>
                  <a:pt x="20861" y="3153921"/>
                  <a:pt x="8688" y="2907719"/>
                  <a:pt x="0" y="2726278"/>
                </a:cubicBezTo>
                <a:cubicBezTo>
                  <a:pt x="-8688" y="2544837"/>
                  <a:pt x="16846" y="2285135"/>
                  <a:pt x="0" y="2091033"/>
                </a:cubicBezTo>
                <a:cubicBezTo>
                  <a:pt x="-16846" y="1896931"/>
                  <a:pt x="22359" y="1591674"/>
                  <a:pt x="0" y="1455789"/>
                </a:cubicBezTo>
                <a:cubicBezTo>
                  <a:pt x="-22359" y="1319904"/>
                  <a:pt x="-34484" y="1055679"/>
                  <a:pt x="0" y="661733"/>
                </a:cubicBezTo>
                <a:close/>
              </a:path>
              <a:path w="11411712" h="3970318" stroke="0" extrusionOk="0">
                <a:moveTo>
                  <a:pt x="0" y="661733"/>
                </a:moveTo>
                <a:cubicBezTo>
                  <a:pt x="8329" y="284010"/>
                  <a:pt x="363942" y="-20248"/>
                  <a:pt x="661733" y="0"/>
                </a:cubicBezTo>
                <a:cubicBezTo>
                  <a:pt x="834420" y="9525"/>
                  <a:pt x="1110312" y="-23816"/>
                  <a:pt x="1233400" y="0"/>
                </a:cubicBezTo>
                <a:cubicBezTo>
                  <a:pt x="1356488" y="23816"/>
                  <a:pt x="1614443" y="-25368"/>
                  <a:pt x="1805068" y="0"/>
                </a:cubicBezTo>
                <a:cubicBezTo>
                  <a:pt x="1995693" y="25368"/>
                  <a:pt x="2167432" y="-18420"/>
                  <a:pt x="2477617" y="0"/>
                </a:cubicBezTo>
                <a:cubicBezTo>
                  <a:pt x="2787802" y="18420"/>
                  <a:pt x="2763824" y="3301"/>
                  <a:pt x="3049285" y="0"/>
                </a:cubicBezTo>
                <a:cubicBezTo>
                  <a:pt x="3334746" y="-3301"/>
                  <a:pt x="3515209" y="-11029"/>
                  <a:pt x="3822717" y="0"/>
                </a:cubicBezTo>
                <a:cubicBezTo>
                  <a:pt x="4130225" y="11029"/>
                  <a:pt x="4342075" y="-3850"/>
                  <a:pt x="4596149" y="0"/>
                </a:cubicBezTo>
                <a:cubicBezTo>
                  <a:pt x="4850223" y="3850"/>
                  <a:pt x="5114723" y="-22654"/>
                  <a:pt x="5268699" y="0"/>
                </a:cubicBezTo>
                <a:cubicBezTo>
                  <a:pt x="5422675" y="22654"/>
                  <a:pt x="5855619" y="-13857"/>
                  <a:pt x="6143013" y="0"/>
                </a:cubicBezTo>
                <a:cubicBezTo>
                  <a:pt x="6430407" y="13857"/>
                  <a:pt x="6417343" y="13742"/>
                  <a:pt x="6512916" y="0"/>
                </a:cubicBezTo>
                <a:cubicBezTo>
                  <a:pt x="6608489" y="-13742"/>
                  <a:pt x="7136319" y="7516"/>
                  <a:pt x="7387230" y="0"/>
                </a:cubicBezTo>
                <a:cubicBezTo>
                  <a:pt x="7638141" y="-7516"/>
                  <a:pt x="7664148" y="-11210"/>
                  <a:pt x="7757133" y="0"/>
                </a:cubicBezTo>
                <a:cubicBezTo>
                  <a:pt x="7850118" y="11210"/>
                  <a:pt x="8276566" y="19755"/>
                  <a:pt x="8631447" y="0"/>
                </a:cubicBezTo>
                <a:cubicBezTo>
                  <a:pt x="8986328" y="-19755"/>
                  <a:pt x="9037592" y="11128"/>
                  <a:pt x="9203115" y="0"/>
                </a:cubicBezTo>
                <a:cubicBezTo>
                  <a:pt x="9368638" y="-11128"/>
                  <a:pt x="9694931" y="-15284"/>
                  <a:pt x="9976547" y="0"/>
                </a:cubicBezTo>
                <a:cubicBezTo>
                  <a:pt x="10258163" y="15284"/>
                  <a:pt x="10371107" y="20557"/>
                  <a:pt x="10749979" y="0"/>
                </a:cubicBezTo>
                <a:cubicBezTo>
                  <a:pt x="11121466" y="7587"/>
                  <a:pt x="11356161" y="263144"/>
                  <a:pt x="11411712" y="661733"/>
                </a:cubicBezTo>
                <a:cubicBezTo>
                  <a:pt x="11438776" y="842707"/>
                  <a:pt x="11434983" y="975271"/>
                  <a:pt x="11411712" y="1270509"/>
                </a:cubicBezTo>
                <a:cubicBezTo>
                  <a:pt x="11388441" y="1565747"/>
                  <a:pt x="11438054" y="1727397"/>
                  <a:pt x="11411712" y="1852816"/>
                </a:cubicBezTo>
                <a:cubicBezTo>
                  <a:pt x="11385370" y="1978235"/>
                  <a:pt x="11416802" y="2300031"/>
                  <a:pt x="11411712" y="2435124"/>
                </a:cubicBezTo>
                <a:cubicBezTo>
                  <a:pt x="11406622" y="2570217"/>
                  <a:pt x="11392503" y="3126955"/>
                  <a:pt x="11411712" y="3308585"/>
                </a:cubicBezTo>
                <a:cubicBezTo>
                  <a:pt x="11488639" y="3665775"/>
                  <a:pt x="11122195" y="3931319"/>
                  <a:pt x="10749979" y="3970318"/>
                </a:cubicBezTo>
                <a:cubicBezTo>
                  <a:pt x="10575481" y="3985482"/>
                  <a:pt x="10416581" y="3990450"/>
                  <a:pt x="10279194" y="3970318"/>
                </a:cubicBezTo>
                <a:cubicBezTo>
                  <a:pt x="10141808" y="3950186"/>
                  <a:pt x="9828837" y="3946890"/>
                  <a:pt x="9606644" y="3970318"/>
                </a:cubicBezTo>
                <a:cubicBezTo>
                  <a:pt x="9384451" y="3993747"/>
                  <a:pt x="9370829" y="3985035"/>
                  <a:pt x="9236742" y="3970318"/>
                </a:cubicBezTo>
                <a:cubicBezTo>
                  <a:pt x="9102655" y="3955601"/>
                  <a:pt x="8631415" y="3958387"/>
                  <a:pt x="8463310" y="3970318"/>
                </a:cubicBezTo>
                <a:cubicBezTo>
                  <a:pt x="8295205" y="3982249"/>
                  <a:pt x="7834511" y="4003196"/>
                  <a:pt x="7588995" y="3970318"/>
                </a:cubicBezTo>
                <a:cubicBezTo>
                  <a:pt x="7343480" y="3937440"/>
                  <a:pt x="7011558" y="3950002"/>
                  <a:pt x="6815563" y="3970318"/>
                </a:cubicBezTo>
                <a:cubicBezTo>
                  <a:pt x="6619568" y="3990634"/>
                  <a:pt x="6137498" y="3967019"/>
                  <a:pt x="5941248" y="3970318"/>
                </a:cubicBezTo>
                <a:cubicBezTo>
                  <a:pt x="5744998" y="3973617"/>
                  <a:pt x="5297112" y="3970086"/>
                  <a:pt x="5066934" y="3970318"/>
                </a:cubicBezTo>
                <a:cubicBezTo>
                  <a:pt x="4836756" y="3970550"/>
                  <a:pt x="4695732" y="3976130"/>
                  <a:pt x="4596149" y="3970318"/>
                </a:cubicBezTo>
                <a:cubicBezTo>
                  <a:pt x="4496567" y="3964506"/>
                  <a:pt x="4073633" y="3987418"/>
                  <a:pt x="3721834" y="3970318"/>
                </a:cubicBezTo>
                <a:cubicBezTo>
                  <a:pt x="3370036" y="3953218"/>
                  <a:pt x="3196010" y="3960926"/>
                  <a:pt x="2847520" y="3970318"/>
                </a:cubicBezTo>
                <a:cubicBezTo>
                  <a:pt x="2499030" y="3979710"/>
                  <a:pt x="2427437" y="3966028"/>
                  <a:pt x="2074087" y="3970318"/>
                </a:cubicBezTo>
                <a:cubicBezTo>
                  <a:pt x="1720737" y="3974608"/>
                  <a:pt x="1692402" y="3995049"/>
                  <a:pt x="1502420" y="3970318"/>
                </a:cubicBezTo>
                <a:cubicBezTo>
                  <a:pt x="1312438" y="3945587"/>
                  <a:pt x="1052490" y="3977506"/>
                  <a:pt x="661733" y="3970318"/>
                </a:cubicBezTo>
                <a:cubicBezTo>
                  <a:pt x="292761" y="3983729"/>
                  <a:pt x="-39778" y="3673372"/>
                  <a:pt x="0" y="3308585"/>
                </a:cubicBezTo>
                <a:cubicBezTo>
                  <a:pt x="-28856" y="3039711"/>
                  <a:pt x="-2262" y="2916637"/>
                  <a:pt x="0" y="2593935"/>
                </a:cubicBezTo>
                <a:cubicBezTo>
                  <a:pt x="2262" y="2271233"/>
                  <a:pt x="9529" y="2045794"/>
                  <a:pt x="0" y="1905753"/>
                </a:cubicBezTo>
                <a:cubicBezTo>
                  <a:pt x="-9529" y="1765712"/>
                  <a:pt x="26749" y="1592782"/>
                  <a:pt x="0" y="1296977"/>
                </a:cubicBezTo>
                <a:cubicBezTo>
                  <a:pt x="-26749" y="1001172"/>
                  <a:pt x="1275" y="811469"/>
                  <a:pt x="0" y="661733"/>
                </a:cubicBezTo>
                <a:close/>
              </a:path>
            </a:pathLst>
          </a:custGeom>
          <a:solidFill>
            <a:schemeClr val="accent4">
              <a:lumMod val="20000"/>
              <a:lumOff val="80000"/>
            </a:schemeClr>
          </a:solidFill>
          <a:ln w="19050">
            <a:solidFill>
              <a:schemeClr val="tx1"/>
            </a:solidFill>
          </a:ln>
        </p:spPr>
        <p:txBody>
          <a:bodyPr wrap="square" rtlCol="0">
            <a:spAutoFit/>
          </a:bodyPr>
          <a:lstStyle/>
          <a:p>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trai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bố</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t>
            </a:r>
            <a:endPar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a:p>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ngoại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ngoại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em</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mẹ</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smtClean="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t>
            </a:r>
            <a:endPar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3539557" y="0"/>
            <a:ext cx="4699188" cy="11320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09E7B28-551D-45D1-A577-9521032209EB}"/>
</file>

<file path=customXml/itemProps2.xml><?xml version="1.0" encoding="utf-8"?>
<ds:datastoreItem xmlns:ds="http://schemas.openxmlformats.org/officeDocument/2006/customXml" ds:itemID="{5C479D91-C1B9-41E3-832F-64DDA396BB52}"/>
</file>

<file path=customXml/itemProps3.xml><?xml version="1.0" encoding="utf-8"?>
<ds:datastoreItem xmlns:ds="http://schemas.openxmlformats.org/officeDocument/2006/customXml" ds:itemID="{89ED6F4E-9E2F-4F50-A240-977E3C91566F}"/>
</file>

<file path=docProps/app.xml><?xml version="1.0" encoding="utf-8"?>
<Properties xmlns="http://schemas.openxmlformats.org/officeDocument/2006/extended-properties" xmlns:vt="http://schemas.openxmlformats.org/officeDocument/2006/docPropsVTypes">
  <TotalTime>0</TotalTime>
  <Words>1482</Words>
  <Application>WPS Presentation</Application>
  <PresentationFormat>Widescreen</PresentationFormat>
  <Paragraphs>71</Paragraphs>
  <Slides>15</Slides>
  <Notes>12</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15</vt:i4>
      </vt:variant>
    </vt:vector>
  </HeadingPairs>
  <TitlesOfParts>
    <vt:vector size="29" baseType="lpstr">
      <vt:lpstr>Arial</vt:lpstr>
      <vt:lpstr>SimSun</vt:lpstr>
      <vt:lpstr>Wingdings</vt:lpstr>
      <vt:lpstr>Calibri</vt:lpstr>
      <vt:lpstr>Nunito Black</vt:lpstr>
      <vt:lpstr>Segoe Print</vt:lpstr>
      <vt:lpstr>Open Sans</vt:lpstr>
      <vt:lpstr>Sigmar One</vt:lpstr>
      <vt:lpstr>Times New Roman</vt:lpstr>
      <vt:lpstr>Gluten</vt:lpstr>
      <vt:lpstr>Microsoft YaHei</vt:lpstr>
      <vt:lpstr>Arial Unicode MS</vt:lpstr>
      <vt:lpstr>Calibri Light</vt:lpstr>
      <vt:lpstr>Office Theme</vt:lpstr>
      <vt:lpstr>PowerPoint 演示文稿</vt:lpstr>
      <vt:lpstr>PowerPoint 演示文稿</vt:lpstr>
      <vt:lpstr>Khởi động</vt:lpstr>
      <vt:lpstr>Nghe bài hát  Ba ngọn nến lung linh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4</cp:revision>
  <dcterms:created xsi:type="dcterms:W3CDTF">2022-08-29T03:31:00Z</dcterms:created>
  <dcterms:modified xsi:type="dcterms:W3CDTF">2023-02-06T05:11:41Z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A3F53A5CECE9418BB951BDBBDCCCF3F8</vt:lpwstr>
  </property>
  <property fmtid="{D5CDD505-2E9C-101B-9397-08002B2CF9AE}" pid="3" name="KSOProductBuildVer">
    <vt:lpwstr>1033-11.2.0.11440</vt:lpwstr>
  </property>
  <property fmtid="{D5CDD505-2E9C-101B-9397-08002B2CF9AE}" pid="4" name="ContentTypeId">
    <vt:lpwstr>0x010100D136222746B9DD4E9009FC74C2167E69</vt:lpwstr>
  </property>
</Properties>
</file>