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11" r:id="rId2"/>
    <p:sldId id="305" r:id="rId3"/>
    <p:sldId id="264" r:id="rId4"/>
    <p:sldId id="308" r:id="rId5"/>
    <p:sldId id="309" r:id="rId6"/>
    <p:sldId id="260" r:id="rId7"/>
    <p:sldId id="310" r:id="rId8"/>
    <p:sldId id="313" r:id="rId9"/>
  </p:sldIdLst>
  <p:sldSz cx="9147175" cy="5145088"/>
  <p:notesSz cx="6858000" cy="9144000"/>
  <p:embeddedFontLst>
    <p:embeddedFont>
      <p:font typeface="Arial-SGK-TV" pitchFamily="2" charset="0"/>
      <p:regular r:id="rId10"/>
      <p:bold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oboto Slab" panose="020B0604020202020204" charset="0"/>
      <p:regular r:id="rId23"/>
      <p:bold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3B6BDD"/>
    <a:srgbClr val="E1EFFF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>
        <p:scale>
          <a:sx n="150" d="100"/>
          <a:sy n="150" d="100"/>
        </p:scale>
        <p:origin x="-1188" y="-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129"/>
            <a:ext cx="9146825" cy="51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8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9147405" cy="514496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72" y="129787"/>
            <a:ext cx="8899954" cy="4894786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35971" y="120516"/>
            <a:ext cx="8875233" cy="4894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70249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"/>
            <a:ext cx="9147230" cy="51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5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8337" y="1486432"/>
            <a:ext cx="3326553" cy="784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Roboto Slab" pitchFamily="2" charset="0"/>
              </a:rPr>
              <a:t>MÔN TOÁN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74949" y="2626489"/>
            <a:ext cx="4693327" cy="932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</a:rPr>
              <a:t>Bài</a:t>
            </a:r>
            <a:r>
              <a:rPr lang="en-GB" sz="2400" b="1" dirty="0">
                <a:solidFill>
                  <a:srgbClr val="075A30"/>
                </a:solidFill>
                <a:latin typeface="Arial-SGK-TV" pitchFamily="2" charset="0"/>
                <a:ea typeface="Roboto Slab" pitchFamily="2" charset="0"/>
              </a:rPr>
              <a:t> 9: LUYỆN TẬP CHUNG/54; 55</a:t>
            </a:r>
          </a:p>
        </p:txBody>
      </p:sp>
    </p:spTree>
    <p:extLst>
      <p:ext uri="{BB962C8B-B14F-4D97-AF65-F5344CB8AC3E}">
        <p14:creationId xmlns:p14="http://schemas.microsoft.com/office/powerpoint/2010/main" val="18479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9: </a:t>
            </a:r>
            <a:r>
              <a:rPr lang="en-GB" sz="3600" dirty="0" err="1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Luyện</a:t>
            </a:r>
            <a:r>
              <a:rPr lang="en-GB" sz="3600" dirty="0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tập</a:t>
            </a:r>
            <a:r>
              <a:rPr lang="en-GB" sz="3600" dirty="0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-SGK-TV" pitchFamily="2" charset="0"/>
                <a:ea typeface="+mn-ea"/>
                <a:cs typeface="Lato Heavy" panose="020F0502020204030203" pitchFamily="34" charset="0"/>
              </a:rPr>
              <a:t>chung</a:t>
            </a:r>
            <a:endParaRPr lang="en-GB" sz="3600" dirty="0">
              <a:solidFill>
                <a:srgbClr val="40505E"/>
              </a:solidFill>
              <a:latin typeface="Arial-SGK-TV" pitchFamily="2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6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5" y="1590626"/>
            <a:ext cx="2951837" cy="2932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 txBox="1">
            <a:spLocks/>
          </p:cNvSpPr>
          <p:nvPr/>
        </p:nvSpPr>
        <p:spPr>
          <a:xfrm>
            <a:off x="240009" y="125613"/>
            <a:ext cx="5570855" cy="474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1.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Mỗi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đồ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dưới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đây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hình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+mj-cs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Arial-SGK-TV" pitchFamily="2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84" y="717754"/>
            <a:ext cx="5757668" cy="40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 txBox="1">
            <a:spLocks/>
          </p:cNvSpPr>
          <p:nvPr/>
        </p:nvSpPr>
        <p:spPr>
          <a:xfrm>
            <a:off x="346756" y="367760"/>
            <a:ext cx="5894365" cy="32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1.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Mỗi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đồ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dưới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hình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" y="1130492"/>
            <a:ext cx="920337" cy="95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54" y="1186396"/>
            <a:ext cx="1011616" cy="886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19" y="1160764"/>
            <a:ext cx="885343" cy="886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3" y="1187702"/>
            <a:ext cx="889939" cy="886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7" y="3180751"/>
            <a:ext cx="1476995" cy="890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27" y="3113416"/>
            <a:ext cx="898709" cy="890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65" y="2956308"/>
            <a:ext cx="1039878" cy="1039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57" y="3065275"/>
            <a:ext cx="898832" cy="896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92" y="3046513"/>
            <a:ext cx="915041" cy="9071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705" y="2281688"/>
            <a:ext cx="11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latin typeface="Arial-SGK-TV" pitchFamily="2" charset="0"/>
              </a:rPr>
              <a:t>Khung</a:t>
            </a:r>
            <a:r>
              <a:rPr lang="en-GB" sz="1400" dirty="0">
                <a:latin typeface="Arial-SGK-TV" pitchFamily="2" charset="0"/>
              </a:rPr>
              <a:t> </a:t>
            </a:r>
            <a:r>
              <a:rPr lang="en-GB" sz="1400" dirty="0" err="1">
                <a:latin typeface="Arial-SGK-TV" pitchFamily="2" charset="0"/>
              </a:rPr>
              <a:t>cửa</a:t>
            </a:r>
            <a:r>
              <a:rPr lang="en-GB" sz="1400" dirty="0">
                <a:latin typeface="Arial-SGK-TV" pitchFamily="2" charset="0"/>
              </a:rPr>
              <a:t> </a:t>
            </a:r>
            <a:r>
              <a:rPr lang="en-GB" sz="1400" dirty="0" err="1">
                <a:latin typeface="Arial-SGK-TV" pitchFamily="2" charset="0"/>
              </a:rPr>
              <a:t>sổ</a:t>
            </a:r>
            <a:endParaRPr lang="en-GB" sz="1400" dirty="0">
              <a:latin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6222" y="2206076"/>
            <a:ext cx="16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latin typeface="Arial-SGK-TV" pitchFamily="2" charset="0"/>
              </a:rPr>
              <a:t>Biển</a:t>
            </a:r>
            <a:r>
              <a:rPr lang="en-GB" sz="1400" dirty="0">
                <a:latin typeface="Arial-SGK-TV" pitchFamily="2" charset="0"/>
              </a:rPr>
              <a:t> </a:t>
            </a:r>
            <a:r>
              <a:rPr lang="en-GB" sz="1400" dirty="0" err="1">
                <a:latin typeface="Arial-SGK-TV" pitchFamily="2" charset="0"/>
              </a:rPr>
              <a:t>báo</a:t>
            </a:r>
            <a:r>
              <a:rPr lang="en-GB" sz="1400" dirty="0">
                <a:latin typeface="Arial-SGK-TV" pitchFamily="2" charset="0"/>
              </a:rPr>
              <a:t> </a:t>
            </a:r>
            <a:r>
              <a:rPr lang="en-GB" sz="1400" dirty="0" err="1">
                <a:latin typeface="Arial-SGK-TV" pitchFamily="2" charset="0"/>
              </a:rPr>
              <a:t>giao</a:t>
            </a:r>
            <a:r>
              <a:rPr lang="en-GB" sz="1400" dirty="0">
                <a:latin typeface="Arial-SGK-TV" pitchFamily="2" charset="0"/>
              </a:rPr>
              <a:t> </a:t>
            </a:r>
            <a:r>
              <a:rPr lang="en-GB" sz="1400" dirty="0" err="1">
                <a:latin typeface="Arial-SGK-TV" pitchFamily="2" charset="0"/>
              </a:rPr>
              <a:t>thông</a:t>
            </a:r>
            <a:endParaRPr lang="en-GB" sz="1400" dirty="0">
              <a:latin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9318" y="2274798"/>
            <a:ext cx="115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latin typeface="Arial-SGK-TV" pitchFamily="2" charset="0"/>
              </a:rPr>
              <a:t>Đĩa</a:t>
            </a:r>
            <a:r>
              <a:rPr lang="en-GB" sz="1400" dirty="0">
                <a:latin typeface="Arial-SGK-TV" pitchFamily="2" charset="0"/>
              </a:rPr>
              <a:t> DVD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1290" y="2183098"/>
            <a:ext cx="115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latin typeface="Arial-SGK-TV" pitchFamily="2" charset="0"/>
              </a:rPr>
              <a:t>Bánh</a:t>
            </a:r>
            <a:r>
              <a:rPr lang="en-GB" sz="1400" dirty="0">
                <a:latin typeface="Arial-SGK-TV" pitchFamily="2" charset="0"/>
              </a:rPr>
              <a:t> </a:t>
            </a:r>
            <a:r>
              <a:rPr lang="en-GB" sz="1400" dirty="0" err="1">
                <a:latin typeface="Arial-SGK-TV" pitchFamily="2" charset="0"/>
              </a:rPr>
              <a:t>xe</a:t>
            </a:r>
            <a:endParaRPr lang="en-GB" sz="1400" dirty="0">
              <a:latin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920" y="4332506"/>
            <a:ext cx="115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latin typeface="Arial-SGK-TV" pitchFamily="2" charset="0"/>
              </a:rPr>
              <a:t>Bảng</a:t>
            </a:r>
            <a:r>
              <a:rPr lang="en-GB" sz="1400" dirty="0">
                <a:latin typeface="Arial-SGK-TV" pitchFamily="2" charset="0"/>
              </a:rPr>
              <a:t> </a:t>
            </a:r>
            <a:r>
              <a:rPr lang="en-GB" sz="1400" dirty="0" err="1">
                <a:latin typeface="Arial-SGK-TV" pitchFamily="2" charset="0"/>
              </a:rPr>
              <a:t>lớp</a:t>
            </a:r>
            <a:endParaRPr lang="en-GB" sz="1400" dirty="0">
              <a:latin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3048" y="4362217"/>
            <a:ext cx="115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latin typeface="Arial-SGK-TV" pitchFamily="2" charset="0"/>
              </a:rPr>
              <a:t>Cái</a:t>
            </a:r>
            <a:r>
              <a:rPr lang="en-GB" sz="1400" dirty="0">
                <a:latin typeface="Arial-SGK-TV" pitchFamily="2" charset="0"/>
              </a:rPr>
              <a:t> </a:t>
            </a:r>
            <a:r>
              <a:rPr lang="en-GB" sz="1400" dirty="0" err="1">
                <a:latin typeface="Arial-SGK-TV" pitchFamily="2" charset="0"/>
              </a:rPr>
              <a:t>bánh</a:t>
            </a:r>
            <a:endParaRPr lang="en-GB" sz="1400" dirty="0">
              <a:latin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5764" y="4367118"/>
            <a:ext cx="115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latin typeface="Arial-SGK-TV" pitchFamily="2" charset="0"/>
              </a:rPr>
              <a:t>Bìa</a:t>
            </a:r>
            <a:r>
              <a:rPr lang="en-GB" sz="1400" dirty="0">
                <a:latin typeface="Arial-SGK-TV" pitchFamily="2" charset="0"/>
              </a:rPr>
              <a:t> </a:t>
            </a:r>
            <a:r>
              <a:rPr lang="en-GB" sz="1400" dirty="0" err="1">
                <a:latin typeface="Arial-SGK-TV" pitchFamily="2" charset="0"/>
              </a:rPr>
              <a:t>sách</a:t>
            </a:r>
            <a:endParaRPr lang="en-GB" sz="1400" dirty="0">
              <a:latin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1722" y="4362217"/>
            <a:ext cx="115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-SGK-TV" pitchFamily="2" charset="0"/>
              </a:rPr>
              <a:t>Ê-</a:t>
            </a:r>
            <a:r>
              <a:rPr lang="en-GB" sz="1400" dirty="0" err="1">
                <a:latin typeface="Arial-SGK-TV" pitchFamily="2" charset="0"/>
              </a:rPr>
              <a:t>kê</a:t>
            </a:r>
            <a:endParaRPr lang="en-GB" sz="1400" dirty="0">
              <a:latin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9777" y="4362217"/>
            <a:ext cx="115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-SGK-TV" pitchFamily="2" charset="0"/>
              </a:rPr>
              <a:t>Con tem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3415" y="1042653"/>
            <a:ext cx="1096973" cy="109697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>
                <a:latin typeface="Arial-SGK-TV" pitchFamily="2" charset="0"/>
              </a:rPr>
              <a:t>Hình</a:t>
            </a:r>
            <a:r>
              <a:rPr lang="en-GB" sz="1300" b="1" dirty="0">
                <a:latin typeface="Arial-SGK-TV" pitchFamily="2" charset="0"/>
              </a:rPr>
              <a:t> </a:t>
            </a:r>
            <a:r>
              <a:rPr lang="en-GB" sz="1300" b="1" dirty="0" err="1">
                <a:latin typeface="Arial-SGK-TV" pitchFamily="2" charset="0"/>
              </a:rPr>
              <a:t>vuông</a:t>
            </a:r>
            <a:endParaRPr lang="en-GB" sz="1300" b="1" dirty="0">
              <a:latin typeface="Arial-SGK-TV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2508653" y="969315"/>
            <a:ext cx="1588552" cy="1203588"/>
          </a:xfrm>
          <a:prstGeom prst="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>
                <a:latin typeface="Arial-SGK-TV" pitchFamily="2" charset="0"/>
              </a:rPr>
              <a:t>Hình</a:t>
            </a:r>
            <a:endParaRPr lang="en-GB" sz="1300" b="1" dirty="0">
              <a:latin typeface="Arial-SGK-TV" pitchFamily="2" charset="0"/>
            </a:endParaRPr>
          </a:p>
          <a:p>
            <a:pPr algn="ctr"/>
            <a:r>
              <a:rPr lang="en-GB" sz="1300" b="1" dirty="0">
                <a:latin typeface="Arial-SGK-TV" pitchFamily="2" charset="0"/>
              </a:rPr>
              <a:t>Tam </a:t>
            </a:r>
            <a:r>
              <a:rPr lang="en-GB" sz="1300" b="1" dirty="0" err="1">
                <a:latin typeface="Arial-SGK-TV" pitchFamily="2" charset="0"/>
              </a:rPr>
              <a:t>giác</a:t>
            </a:r>
            <a:endParaRPr lang="en-GB" sz="1300" b="1" dirty="0">
              <a:latin typeface="Arial-SGK-TV" pitchFamily="2" charset="0"/>
            </a:endParaRPr>
          </a:p>
          <a:p>
            <a:pPr algn="ctr"/>
            <a:endParaRPr lang="en-GB" sz="1300" dirty="0">
              <a:latin typeface="Arial-SGK-TV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55027" y="993094"/>
            <a:ext cx="1225665" cy="122566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>
                <a:latin typeface="Arial-SGK-TV" pitchFamily="2" charset="0"/>
              </a:rPr>
              <a:t>Hình</a:t>
            </a:r>
            <a:r>
              <a:rPr lang="en-GB" sz="1300" b="1" dirty="0">
                <a:latin typeface="Arial-SGK-TV" pitchFamily="2" charset="0"/>
              </a:rPr>
              <a:t> </a:t>
            </a:r>
            <a:r>
              <a:rPr lang="en-GB" sz="1300" b="1" dirty="0" err="1">
                <a:latin typeface="Arial-SGK-TV" pitchFamily="2" charset="0"/>
              </a:rPr>
              <a:t>tròn</a:t>
            </a:r>
            <a:endParaRPr lang="en-GB" sz="1300" b="1" dirty="0">
              <a:latin typeface="Arial-SGK-TV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46628" y="1019747"/>
            <a:ext cx="1225665" cy="122566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>
                <a:latin typeface="Arial-SGK-TV" pitchFamily="2" charset="0"/>
              </a:rPr>
              <a:t>Hình</a:t>
            </a:r>
            <a:r>
              <a:rPr lang="en-GB" sz="1300" b="1" dirty="0">
                <a:latin typeface="Arial-SGK-TV" pitchFamily="2" charset="0"/>
              </a:rPr>
              <a:t> </a:t>
            </a:r>
            <a:r>
              <a:rPr lang="en-GB" sz="1300" b="1" dirty="0" err="1">
                <a:latin typeface="Arial-SGK-TV" pitchFamily="2" charset="0"/>
              </a:rPr>
              <a:t>tròn</a:t>
            </a:r>
            <a:endParaRPr lang="en-GB" sz="1300" b="1" dirty="0">
              <a:latin typeface="Arial-SGK-TV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6900" y="3049583"/>
            <a:ext cx="1732385" cy="113035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>
                <a:latin typeface="Arial-SGK-TV" pitchFamily="2" charset="0"/>
              </a:rPr>
              <a:t>Hình</a:t>
            </a:r>
            <a:r>
              <a:rPr lang="en-GB" sz="1300" b="1" dirty="0">
                <a:latin typeface="Arial-SGK-TV" pitchFamily="2" charset="0"/>
              </a:rPr>
              <a:t> </a:t>
            </a:r>
            <a:r>
              <a:rPr lang="en-GB" sz="1300" b="1" dirty="0" err="1">
                <a:latin typeface="Arial-SGK-TV" pitchFamily="2" charset="0"/>
              </a:rPr>
              <a:t>chữ</a:t>
            </a:r>
            <a:r>
              <a:rPr lang="en-GB" sz="1300" b="1" dirty="0">
                <a:latin typeface="Arial-SGK-TV" pitchFamily="2" charset="0"/>
              </a:rPr>
              <a:t> </a:t>
            </a:r>
            <a:r>
              <a:rPr lang="en-GB" sz="1300" b="1" dirty="0" err="1">
                <a:latin typeface="Arial-SGK-TV" pitchFamily="2" charset="0"/>
              </a:rPr>
              <a:t>nhật</a:t>
            </a:r>
            <a:endParaRPr lang="en-GB" sz="1300" b="1" dirty="0">
              <a:latin typeface="Arial-SGK-TV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47547" y="2930214"/>
            <a:ext cx="1225665" cy="122566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>
                <a:latin typeface="Arial-SGK-TV" pitchFamily="2" charset="0"/>
              </a:rPr>
              <a:t>Hình</a:t>
            </a:r>
            <a:r>
              <a:rPr lang="en-GB" sz="1300" b="1" dirty="0">
                <a:latin typeface="Arial-SGK-TV" pitchFamily="2" charset="0"/>
              </a:rPr>
              <a:t> </a:t>
            </a:r>
            <a:r>
              <a:rPr lang="en-GB" sz="1300" b="1" dirty="0" err="1">
                <a:latin typeface="Arial-SGK-TV" pitchFamily="2" charset="0"/>
              </a:rPr>
              <a:t>tròn</a:t>
            </a:r>
            <a:endParaRPr lang="en-GB" sz="1300" b="1" dirty="0">
              <a:latin typeface="Arial-SGK-TV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92411" y="2873142"/>
            <a:ext cx="957511" cy="120217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>
                <a:latin typeface="Arial-SGK-TV" pitchFamily="2" charset="0"/>
              </a:rPr>
              <a:t>Hình</a:t>
            </a:r>
            <a:r>
              <a:rPr lang="en-GB" sz="1300" b="1" dirty="0">
                <a:latin typeface="Arial-SGK-TV" pitchFamily="2" charset="0"/>
              </a:rPr>
              <a:t> </a:t>
            </a:r>
            <a:r>
              <a:rPr lang="en-GB" sz="1300" b="1" dirty="0" err="1">
                <a:latin typeface="Arial-SGK-TV" pitchFamily="2" charset="0"/>
              </a:rPr>
              <a:t>chữ</a:t>
            </a:r>
            <a:r>
              <a:rPr lang="en-GB" sz="1300" b="1" dirty="0">
                <a:latin typeface="Arial-SGK-TV" pitchFamily="2" charset="0"/>
              </a:rPr>
              <a:t> </a:t>
            </a:r>
            <a:r>
              <a:rPr lang="en-GB" sz="1300" b="1" dirty="0" err="1">
                <a:latin typeface="Arial-SGK-TV" pitchFamily="2" charset="0"/>
              </a:rPr>
              <a:t>nhật</a:t>
            </a:r>
            <a:endParaRPr lang="en-GB" sz="1300" b="1" dirty="0">
              <a:latin typeface="Arial-SGK-TV" pitchFamily="2" charset="0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5925473" y="2780154"/>
            <a:ext cx="1299451" cy="1252643"/>
          </a:xfrm>
          <a:prstGeom prst="rt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>
                <a:latin typeface="Arial-SGK-TV" pitchFamily="2" charset="0"/>
              </a:rPr>
              <a:t>Hình</a:t>
            </a:r>
            <a:r>
              <a:rPr lang="en-GB" sz="1300" b="1" dirty="0">
                <a:latin typeface="Arial-SGK-TV" pitchFamily="2" charset="0"/>
              </a:rPr>
              <a:t> tam </a:t>
            </a:r>
            <a:r>
              <a:rPr lang="en-GB" sz="1300" b="1" dirty="0" err="1">
                <a:latin typeface="Arial-SGK-TV" pitchFamily="2" charset="0"/>
              </a:rPr>
              <a:t>giác</a:t>
            </a:r>
            <a:endParaRPr lang="en-GB" sz="1300" b="1" dirty="0">
              <a:latin typeface="Arial-SGK-TV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78145" y="2935824"/>
            <a:ext cx="1096973" cy="109697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>
                <a:latin typeface="Arial-SGK-TV" pitchFamily="2" charset="0"/>
              </a:rPr>
              <a:t>Hình</a:t>
            </a:r>
            <a:r>
              <a:rPr lang="en-GB" sz="1300" b="1" dirty="0">
                <a:latin typeface="Arial-SGK-TV" pitchFamily="2" charset="0"/>
              </a:rPr>
              <a:t> </a:t>
            </a:r>
            <a:r>
              <a:rPr lang="en-GB" sz="1300" b="1" dirty="0" err="1">
                <a:latin typeface="Arial-SGK-TV" pitchFamily="2" charset="0"/>
              </a:rPr>
              <a:t>vuông</a:t>
            </a:r>
            <a:endParaRPr lang="en-GB" sz="1300" b="1" dirty="0">
              <a:latin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 txBox="1">
            <a:spLocks/>
          </p:cNvSpPr>
          <p:nvPr/>
        </p:nvSpPr>
        <p:spPr>
          <a:xfrm>
            <a:off x="322720" y="136978"/>
            <a:ext cx="8254750" cy="12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2.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Em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hãy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xếp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5 que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tính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thành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một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hình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có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2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hình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tam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giác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Arial-SGK-TV" pitchFamily="2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107">
            <a:off x="831309" y="2043922"/>
            <a:ext cx="1320628" cy="150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2990" y="3061537"/>
            <a:ext cx="1320628" cy="150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588">
            <a:off x="1267475" y="2401224"/>
            <a:ext cx="1320628" cy="150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86">
            <a:off x="826028" y="3854898"/>
            <a:ext cx="1320628" cy="150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729">
            <a:off x="1754199" y="3877988"/>
            <a:ext cx="1320628" cy="1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234E-6 6.44863E-7 L 0.52447 0.07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334E-7 -2.37272E-6 L 0.61576 0.152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8" y="7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26E-6 -1.19099E-6 L 0.66488 -0.274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35" y="-13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261E-7 6.07837E-7 L 0.42607 -0.140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95" y="-7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376E-6 2.18143E-6 L 0.44741 -0.05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1" y="-2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 txBox="1">
            <a:spLocks/>
          </p:cNvSpPr>
          <p:nvPr/>
        </p:nvSpPr>
        <p:spPr>
          <a:xfrm>
            <a:off x="254641" y="381000"/>
            <a:ext cx="4982558" cy="635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Arial-SGK-TV" pitchFamily="2" charset="0"/>
              </a:rPr>
              <a:t>3.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Arial-SGK-TV" pitchFamily="2" charset="0"/>
              </a:rPr>
              <a:t>Chọn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Arial-SGK-TV" pitchFamily="2" charset="0"/>
              </a:rPr>
              <a:t>đáp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Arial-SGK-TV" pitchFamily="2" charset="0"/>
              </a:rPr>
              <a:t>án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Arial-SGK-TV" pitchFamily="2" charset="0"/>
              </a:rPr>
              <a:t>đúng</a:t>
            </a:r>
            <a:r>
              <a:rPr lang="en-US" sz="2800" dirty="0">
                <a:solidFill>
                  <a:srgbClr val="40505E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" y="2030377"/>
            <a:ext cx="719284" cy="625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21" y="2030377"/>
            <a:ext cx="648322" cy="64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97" y="2015058"/>
            <a:ext cx="638646" cy="638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97" y="2035210"/>
            <a:ext cx="719284" cy="625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35" y="2035210"/>
            <a:ext cx="648322" cy="645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11" y="2019891"/>
            <a:ext cx="638646" cy="638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51" y="2030377"/>
            <a:ext cx="648322" cy="645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27" y="2015058"/>
            <a:ext cx="638646" cy="638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5540" y="1995662"/>
            <a:ext cx="492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Lato" panose="020F0502020204030203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34570" y="3247152"/>
            <a:ext cx="1170992" cy="625745"/>
            <a:chOff x="1934570" y="3247152"/>
            <a:chExt cx="1170992" cy="6257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78" y="3247152"/>
              <a:ext cx="719284" cy="62574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34570" y="3369645"/>
              <a:ext cx="492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Lato" panose="020F0502020204030203"/>
                </a:rPr>
                <a:t>A.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69208" y="3247152"/>
            <a:ext cx="1140349" cy="645097"/>
            <a:chOff x="3669208" y="3247152"/>
            <a:chExt cx="1140349" cy="6450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235" y="3247152"/>
              <a:ext cx="648322" cy="6450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69208" y="3335779"/>
              <a:ext cx="492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Arial-SGK-TV" pitchFamily="2" charset="0"/>
                  <a:cs typeface="Arial-SGK-TV" pitchFamily="2" charset="0"/>
                </a:rPr>
                <a:t>B.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68180" y="3234251"/>
            <a:ext cx="1135696" cy="638646"/>
            <a:chOff x="5368180" y="3234251"/>
            <a:chExt cx="1135696" cy="6386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230" y="3234251"/>
              <a:ext cx="638646" cy="6386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68180" y="3335779"/>
              <a:ext cx="492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Arial-SGK-TV" pitchFamily="2" charset="0"/>
                  <a:cs typeface="Arial-SGK-TV" pitchFamily="2" charset="0"/>
                </a:rPr>
                <a:t>C.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40" y="2035210"/>
            <a:ext cx="719284" cy="62574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835896" y="3291465"/>
            <a:ext cx="537118" cy="53711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61B6F-8201-4E84-95FE-3B37793EDCD6}"/>
              </a:ext>
            </a:extLst>
          </p:cNvPr>
          <p:cNvSpPr txBox="1"/>
          <p:nvPr/>
        </p:nvSpPr>
        <p:spPr>
          <a:xfrm>
            <a:off x="869600" y="1599958"/>
            <a:ext cx="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CA40B4-3533-4661-BCF4-1D6D4E86DE31}"/>
              </a:ext>
            </a:extLst>
          </p:cNvPr>
          <p:cNvSpPr txBox="1"/>
          <p:nvPr/>
        </p:nvSpPr>
        <p:spPr>
          <a:xfrm>
            <a:off x="1741757" y="1621955"/>
            <a:ext cx="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E7967C-CA89-4746-B2A3-DD0A224795AC}"/>
              </a:ext>
            </a:extLst>
          </p:cNvPr>
          <p:cNvSpPr txBox="1"/>
          <p:nvPr/>
        </p:nvSpPr>
        <p:spPr>
          <a:xfrm>
            <a:off x="2588422" y="1604764"/>
            <a:ext cx="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D99024-B8DF-41F5-BFBB-7F5662553891}"/>
              </a:ext>
            </a:extLst>
          </p:cNvPr>
          <p:cNvSpPr txBox="1"/>
          <p:nvPr/>
        </p:nvSpPr>
        <p:spPr>
          <a:xfrm>
            <a:off x="3460579" y="1590441"/>
            <a:ext cx="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780401-FF91-4DA7-8A80-D26BB27F935F}"/>
              </a:ext>
            </a:extLst>
          </p:cNvPr>
          <p:cNvSpPr txBox="1"/>
          <p:nvPr/>
        </p:nvSpPr>
        <p:spPr>
          <a:xfrm>
            <a:off x="4332736" y="1612438"/>
            <a:ext cx="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BC509D-C4AF-4C34-A436-6FD6BD0A662F}"/>
              </a:ext>
            </a:extLst>
          </p:cNvPr>
          <p:cNvSpPr txBox="1"/>
          <p:nvPr/>
        </p:nvSpPr>
        <p:spPr>
          <a:xfrm>
            <a:off x="5179401" y="1595247"/>
            <a:ext cx="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DEA375-9F67-4647-876A-E9D20A6A1D7C}"/>
              </a:ext>
            </a:extLst>
          </p:cNvPr>
          <p:cNvSpPr txBox="1"/>
          <p:nvPr/>
        </p:nvSpPr>
        <p:spPr>
          <a:xfrm>
            <a:off x="6056449" y="1640920"/>
            <a:ext cx="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9AFFBB-E17C-4CCD-999A-42E6ED3F5568}"/>
              </a:ext>
            </a:extLst>
          </p:cNvPr>
          <p:cNvSpPr txBox="1"/>
          <p:nvPr/>
        </p:nvSpPr>
        <p:spPr>
          <a:xfrm>
            <a:off x="6928606" y="1662917"/>
            <a:ext cx="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95D770-7AC7-4152-806F-C93D6F768E40}"/>
              </a:ext>
            </a:extLst>
          </p:cNvPr>
          <p:cNvSpPr txBox="1"/>
          <p:nvPr/>
        </p:nvSpPr>
        <p:spPr>
          <a:xfrm>
            <a:off x="7775271" y="1645726"/>
            <a:ext cx="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 txBox="1">
            <a:spLocks/>
          </p:cNvSpPr>
          <p:nvPr/>
        </p:nvSpPr>
        <p:spPr>
          <a:xfrm>
            <a:off x="294126" y="429364"/>
            <a:ext cx="3636523" cy="32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latin typeface="Arial-SGK-TV" pitchFamily="2" charset="0"/>
                <a:ea typeface="+mj-ea"/>
                <a:cs typeface="+mj-cs"/>
              </a:rPr>
              <a:t>4. </a:t>
            </a:r>
            <a:r>
              <a:rPr lang="en-US" sz="2800" noProof="0" dirty="0" err="1">
                <a:latin typeface="Arial-SGK-TV" pitchFamily="2" charset="0"/>
                <a:ea typeface="+mj-ea"/>
                <a:cs typeface="+mj-cs"/>
              </a:rPr>
              <a:t>Chọn</a:t>
            </a:r>
            <a:r>
              <a:rPr lang="en-US" sz="2800" noProof="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800" noProof="0" dirty="0" err="1">
                <a:latin typeface="Arial-SGK-TV" pitchFamily="2" charset="0"/>
                <a:ea typeface="+mj-ea"/>
                <a:cs typeface="+mj-cs"/>
              </a:rPr>
              <a:t>đáp</a:t>
            </a:r>
            <a:r>
              <a:rPr lang="en-US" sz="2800" noProof="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800" noProof="0" dirty="0" err="1">
                <a:latin typeface="Arial-SGK-TV" pitchFamily="2" charset="0"/>
                <a:ea typeface="+mj-ea"/>
                <a:cs typeface="+mj-cs"/>
              </a:rPr>
              <a:t>án</a:t>
            </a:r>
            <a:r>
              <a:rPr lang="en-US" sz="2800" noProof="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800" noProof="0" dirty="0" err="1">
                <a:latin typeface="Arial-SGK-TV" pitchFamily="2" charset="0"/>
                <a:ea typeface="+mj-ea"/>
                <a:cs typeface="+mj-cs"/>
              </a:rPr>
              <a:t>đúng</a:t>
            </a:r>
            <a:r>
              <a:rPr lang="en-US" sz="2800" noProof="0" dirty="0">
                <a:latin typeface="Arial-SGK-TV" pitchFamily="2" charset="0"/>
                <a:ea typeface="+mj-ea"/>
                <a:cs typeface="+mj-cs"/>
              </a:rPr>
              <a:t>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+mj-cs"/>
            </a:endParaRPr>
          </a:p>
        </p:txBody>
      </p:sp>
      <p:sp>
        <p:nvSpPr>
          <p:cNvPr id="7" name="Title 16"/>
          <p:cNvSpPr txBox="1">
            <a:spLocks/>
          </p:cNvSpPr>
          <p:nvPr/>
        </p:nvSpPr>
        <p:spPr>
          <a:xfrm>
            <a:off x="4643976" y="705974"/>
            <a:ext cx="4131724" cy="583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Với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các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miếng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hình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tam </a:t>
            </a: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giác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Arial-SGK-TV" pitchFamily="2" charset="0"/>
              <a:ea typeface="+mj-ea"/>
              <a:cs typeface="+mj-cs"/>
            </a:endParaRP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4643976" y="2457290"/>
            <a:ext cx="4376199" cy="542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Bạn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Mai </a:t>
            </a: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ghép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thành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hình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noProof="0" dirty="0" err="1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sau</a:t>
            </a:r>
            <a:r>
              <a:rPr lang="en-US" sz="2400" noProof="0" dirty="0">
                <a:solidFill>
                  <a:srgbClr val="40505E"/>
                </a:solidFill>
                <a:latin typeface="Arial-SGK-TV" pitchFamily="2" charset="0"/>
                <a:ea typeface="+mj-ea"/>
                <a:cs typeface="+mj-cs"/>
              </a:rPr>
              <a:t>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Arial-SGK-TV" pitchFamily="2" charset="0"/>
              <a:ea typeface="+mj-ea"/>
              <a:cs typeface="+mj-cs"/>
            </a:endParaRP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294126" y="1289894"/>
            <a:ext cx="3770994" cy="1438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just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Bạn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Mai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đã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dùng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bao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nhiêu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miếng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bìa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hình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tam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giác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để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ghép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được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hình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Arial-SGK-TV" pitchFamily="2" charset="0"/>
                <a:ea typeface="+mj-ea"/>
                <a:cs typeface="+mj-cs"/>
              </a:rPr>
              <a:t>bên</a:t>
            </a:r>
            <a:r>
              <a:rPr lang="en-US" sz="2400" dirty="0">
                <a:latin typeface="Arial-SGK-TV" pitchFamily="2" charset="0"/>
                <a:ea typeface="+mj-ea"/>
                <a:cs typeface="+mj-cs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+mj-cs"/>
            </a:endParaRPr>
          </a:p>
        </p:txBody>
      </p:sp>
      <p:sp>
        <p:nvSpPr>
          <p:cNvPr id="10" name="Title 16"/>
          <p:cNvSpPr txBox="1">
            <a:spLocks/>
          </p:cNvSpPr>
          <p:nvPr/>
        </p:nvSpPr>
        <p:spPr>
          <a:xfrm>
            <a:off x="672406" y="3118822"/>
            <a:ext cx="935052" cy="33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R="0" lvl="0" algn="just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+mj-ea"/>
                <a:cs typeface="+mj-cs"/>
              </a:rPr>
              <a:t>A. 4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+mj-cs"/>
            </a:endParaRPr>
          </a:p>
        </p:txBody>
      </p:sp>
      <p:sp>
        <p:nvSpPr>
          <p:cNvPr id="11" name="Title 16"/>
          <p:cNvSpPr txBox="1">
            <a:spLocks/>
          </p:cNvSpPr>
          <p:nvPr/>
        </p:nvSpPr>
        <p:spPr>
          <a:xfrm>
            <a:off x="647006" y="3704278"/>
            <a:ext cx="935052" cy="33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R="0" lvl="0" algn="just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+mj-ea"/>
                <a:cs typeface="+mj-cs"/>
              </a:rPr>
              <a:t>B. 5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+mj-cs"/>
            </a:endParaRPr>
          </a:p>
        </p:txBody>
      </p:sp>
      <p:sp>
        <p:nvSpPr>
          <p:cNvPr id="12" name="Title 16"/>
          <p:cNvSpPr txBox="1">
            <a:spLocks/>
          </p:cNvSpPr>
          <p:nvPr/>
        </p:nvSpPr>
        <p:spPr>
          <a:xfrm>
            <a:off x="634306" y="4235703"/>
            <a:ext cx="935052" cy="33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R="0" lvl="0" algn="just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+mj-ea"/>
                <a:cs typeface="+mj-cs"/>
              </a:rPr>
              <a:t>C. 6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76" y="1387234"/>
            <a:ext cx="969984" cy="972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60" y="2992402"/>
            <a:ext cx="2944555" cy="196488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72406" y="4090906"/>
            <a:ext cx="740229" cy="518937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Arial-SGK-TV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9A41E3-D95E-401B-8D63-22B41830526F}"/>
              </a:ext>
            </a:extLst>
          </p:cNvPr>
          <p:cNvCxnSpPr/>
          <p:nvPr/>
        </p:nvCxnSpPr>
        <p:spPr>
          <a:xfrm>
            <a:off x="5251450" y="3476625"/>
            <a:ext cx="958850" cy="96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D9FE54-30A2-4F2E-A89D-607B97A2CF63}"/>
              </a:ext>
            </a:extLst>
          </p:cNvPr>
          <p:cNvCxnSpPr/>
          <p:nvPr/>
        </p:nvCxnSpPr>
        <p:spPr>
          <a:xfrm>
            <a:off x="6230413" y="3476624"/>
            <a:ext cx="958850" cy="96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3F2DF2-71C2-4414-BDD1-B2464F0B32BE}"/>
              </a:ext>
            </a:extLst>
          </p:cNvPr>
          <p:cNvCxnSpPr>
            <a:stCxn id="14" idx="3"/>
          </p:cNvCxnSpPr>
          <p:nvPr/>
        </p:nvCxnSpPr>
        <p:spPr>
          <a:xfrm flipH="1">
            <a:off x="7209376" y="3974843"/>
            <a:ext cx="985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2016" y="4722524"/>
            <a:ext cx="1562582" cy="25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err="1">
                <a:latin typeface="Roboto Slab" pitchFamily="2" charset="0"/>
                <a:ea typeface="Roboto Slab" pitchFamily="2" charset="0"/>
              </a:rPr>
              <a:t>Trang</a:t>
            </a:r>
            <a:r>
              <a:rPr lang="en-GB" sz="1050" dirty="0">
                <a:latin typeface="Roboto Slab" pitchFamily="2" charset="0"/>
                <a:ea typeface="Roboto Slab" pitchFamily="2" charset="0"/>
              </a:rPr>
              <a:t> | </a:t>
            </a:r>
            <a:r>
              <a:rPr lang="en-GB" sz="1050" b="1" dirty="0">
                <a:latin typeface="Roboto Slab" pitchFamily="2" charset="0"/>
                <a:ea typeface="Roboto Slab" pitchFamily="2" charset="0"/>
              </a:rPr>
              <a:t>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3455" y="1736467"/>
            <a:ext cx="5827662" cy="73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CẢM ƠN </a:t>
            </a:r>
            <a:r>
              <a:rPr lang="vi-VN" sz="21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VÌ CÁC CON</a:t>
            </a:r>
          </a:p>
          <a:p>
            <a:pPr algn="ctr"/>
            <a:r>
              <a:rPr lang="vi-VN" sz="21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ĐÃ RẤT </a:t>
            </a:r>
            <a:r>
              <a:rPr lang="vi-VN" sz="210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TÍCH CỰC </a:t>
            </a:r>
            <a:r>
              <a:rPr lang="vi-VN" sz="21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TRONG TIẾT HỌC.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3455" y="2529669"/>
            <a:ext cx="5827662" cy="73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CHÚC CÁC CON </a:t>
            </a:r>
            <a:r>
              <a:rPr lang="en-GB" sz="210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NGỦ NGON</a:t>
            </a:r>
            <a:endParaRPr lang="vi-VN" sz="2101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vi-VN" sz="21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VÀ </a:t>
            </a:r>
            <a:r>
              <a:rPr lang="vi-VN" sz="2101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BÌNH AN</a:t>
            </a:r>
            <a:r>
              <a:rPr lang="vi-VN" sz="21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 TRONG MÙA DỊCH COVID!</a:t>
            </a:r>
            <a:endParaRPr lang="en-GB" sz="210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8E93265-143B-445E-A33C-B1E0FCD500F9}"/>
</file>

<file path=customXml/itemProps2.xml><?xml version="1.0" encoding="utf-8"?>
<ds:datastoreItem xmlns:ds="http://schemas.openxmlformats.org/officeDocument/2006/customXml" ds:itemID="{9F42566E-9C7F-4E99-B850-3561F37FC82C}"/>
</file>

<file path=customXml/itemProps3.xml><?xml version="1.0" encoding="utf-8"?>
<ds:datastoreItem xmlns:ds="http://schemas.openxmlformats.org/officeDocument/2006/customXml" ds:itemID="{9DE77EAF-EB42-41B4-9FF5-4BA380DB62F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7546</TotalTime>
  <Words>198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Calibri</vt:lpstr>
      <vt:lpstr>Arial-SGK-TV</vt:lpstr>
      <vt:lpstr>Roboto Slab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Đoàn Thị Hà | Tổ 1</cp:lastModifiedBy>
  <cp:revision>165</cp:revision>
  <dcterms:created xsi:type="dcterms:W3CDTF">2020-02-21T03:04:01Z</dcterms:created>
  <dcterms:modified xsi:type="dcterms:W3CDTF">2021-10-04T15:42:26Z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