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95" r:id="rId2"/>
    <p:sldId id="303" r:id="rId3"/>
    <p:sldId id="293" r:id="rId4"/>
    <p:sldId id="304" r:id="rId5"/>
    <p:sldId id="305" r:id="rId6"/>
    <p:sldId id="299" r:id="rId7"/>
    <p:sldId id="306" r:id="rId8"/>
    <p:sldId id="297" r:id="rId9"/>
    <p:sldId id="307" r:id="rId10"/>
    <p:sldId id="308" r:id="rId11"/>
    <p:sldId id="265" r:id="rId12"/>
    <p:sldId id="259" r:id="rId13"/>
    <p:sldId id="271" r:id="rId14"/>
    <p:sldId id="310" r:id="rId15"/>
    <p:sldId id="281" r:id="rId16"/>
    <p:sldId id="282" r:id="rId17"/>
    <p:sldId id="284" r:id="rId18"/>
    <p:sldId id="309" r:id="rId19"/>
    <p:sldId id="292" r:id="rId20"/>
    <p:sldId id="298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FF"/>
    <a:srgbClr val="A9E0F9"/>
    <a:srgbClr val="14AFE6"/>
    <a:srgbClr val="00FACA"/>
    <a:srgbClr val="00FFCC"/>
    <a:srgbClr val="009999"/>
    <a:srgbClr val="00FECE"/>
    <a:srgbClr val="D6F4FE"/>
    <a:srgbClr val="F48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01" autoAdjust="0"/>
  </p:normalViewPr>
  <p:slideViewPr>
    <p:cSldViewPr snapToGrid="0">
      <p:cViewPr varScale="1">
        <p:scale>
          <a:sx n="63" d="100"/>
          <a:sy n="63" d="100"/>
        </p:scale>
        <p:origin x="-24" y="14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HS đã</a:t>
            </a:r>
            <a:r>
              <a:rPr lang="en-US" baseline="0"/>
              <a:t> nắm được quy luật ghép tiếng nên mình đã thay đổi hình thức ghép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49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3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44488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Chói</a:t>
            </a:r>
            <a:r>
              <a:rPr lang="en-US" baseline="0"/>
              <a:t> lọi: sáng và đẹp rực rỡ. VD: Nắng hè chói lọi; “Đồn rằng chúa mở khoa thi/Bảng vàng chói lọi đỗ thì tên anh”.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43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Cổ</a:t>
            </a:r>
            <a:r>
              <a:rPr lang="en-US" baseline="0"/>
              <a:t> vũ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09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129"/>
            <a:ext cx="914365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02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"/>
            <a:ext cx="9144230" cy="51433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25" y="129747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4" y="120479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216771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"/>
            <a:ext cx="9144055" cy="51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38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1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9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71264" y="1485973"/>
            <a:ext cx="48974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MÔN TIẾNG VIỆT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07179" y="2652765"/>
            <a:ext cx="2771590" cy="4872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1" dirty="0" err="1">
                <a:solidFill>
                  <a:srgbClr val="075A30"/>
                </a:solidFill>
                <a:latin typeface="Roboto Slab" pitchFamily="2" charset="0"/>
                <a:ea typeface="Roboto Slab" pitchFamily="2" charset="0"/>
              </a:rPr>
              <a:t>Bài</a:t>
            </a:r>
            <a:r>
              <a:rPr lang="en-GB" sz="2100" b="1" dirty="0">
                <a:solidFill>
                  <a:srgbClr val="075A30"/>
                </a:solidFill>
                <a:latin typeface="Roboto Slab" pitchFamily="2" charset="0"/>
                <a:ea typeface="Roboto Slab" pitchFamily="2" charset="0"/>
              </a:rPr>
              <a:t> 40: ÔN TẬP</a:t>
            </a:r>
          </a:p>
        </p:txBody>
      </p:sp>
    </p:spTree>
    <p:extLst>
      <p:ext uri="{BB962C8B-B14F-4D97-AF65-F5344CB8AC3E}">
        <p14:creationId xmlns:p14="http://schemas.microsoft.com/office/powerpoint/2010/main" val="156285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2913" y="531780"/>
            <a:ext cx="8229600" cy="4079939"/>
          </a:xfrm>
          <a:prstGeom prst="roundRect">
            <a:avLst/>
          </a:prstGeom>
          <a:solidFill>
            <a:srgbClr val="FFCCFF">
              <a:alpha val="3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Nhím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ra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bãi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cỏ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tìm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Nó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phấn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chấn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thấy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vô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quả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chín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thơm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ngon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Nhím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vội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chạy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về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gọi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bạn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chồn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Cả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hai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quay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lại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đến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no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nê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2316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01" y="1300480"/>
            <a:ext cx="5062440" cy="14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40722" y="1584960"/>
            <a:ext cx="5662555" cy="138522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14AFE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Voi</a:t>
            </a:r>
            <a:r>
              <a:rPr lang="en-US" sz="4800" dirty="0">
                <a:solidFill>
                  <a:srgbClr val="14AFE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von </a:t>
            </a:r>
            <a:r>
              <a:rPr lang="en-US" sz="4800" dirty="0" err="1">
                <a:solidFill>
                  <a:srgbClr val="14AFE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có</a:t>
            </a:r>
            <a:r>
              <a:rPr lang="en-US" sz="4800" dirty="0">
                <a:solidFill>
                  <a:srgbClr val="14AFE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14AFE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vòi</a:t>
            </a:r>
            <a:r>
              <a:rPr lang="en-US" sz="4800" dirty="0">
                <a:solidFill>
                  <a:srgbClr val="14AFE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800" dirty="0" err="1">
                <a:solidFill>
                  <a:srgbClr val="14AFE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dài</a:t>
            </a:r>
            <a:r>
              <a:rPr lang="vi-VN" sz="4800" dirty="0">
                <a:solidFill>
                  <a:srgbClr val="14AFE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4800" dirty="0">
              <a:solidFill>
                <a:srgbClr val="14AFE6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5" y="233680"/>
            <a:ext cx="2032677" cy="593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08" y="1065127"/>
            <a:ext cx="5715596" cy="16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NGƯỜI BẠN VÀ CON GẤU">
            <a:hlinkClick r:id="" action="ppaction://media"/>
            <a:extLst>
              <a:ext uri="{FF2B5EF4-FFF2-40B4-BE49-F238E27FC236}">
                <a16:creationId xmlns:a16="http://schemas.microsoft.com/office/drawing/2014/main" id="{09668F06-87A4-463B-8FBE-EFEDB3A9C5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40904" r="52123" b="37767"/>
          <a:stretch/>
        </p:blipFill>
        <p:spPr>
          <a:xfrm>
            <a:off x="2087880" y="121920"/>
            <a:ext cx="4617720" cy="37829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1686A6-550B-4E0F-8AB0-564C53A45D83}"/>
              </a:ext>
            </a:extLst>
          </p:cNvPr>
          <p:cNvSpPr txBox="1">
            <a:spLocks/>
          </p:cNvSpPr>
          <p:nvPr/>
        </p:nvSpPr>
        <p:spPr>
          <a:xfrm>
            <a:off x="624840" y="4171950"/>
            <a:ext cx="8183880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Hai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người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bạn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đâu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39137" r="5607" b="37650"/>
          <a:stretch/>
        </p:blipFill>
        <p:spPr>
          <a:xfrm>
            <a:off x="1935480" y="121920"/>
            <a:ext cx="4865638" cy="3886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0E967B-74A3-4CC2-B62C-272255C7165D}"/>
              </a:ext>
            </a:extLst>
          </p:cNvPr>
          <p:cNvSpPr txBox="1">
            <a:spLocks/>
          </p:cNvSpPr>
          <p:nvPr/>
        </p:nvSpPr>
        <p:spPr>
          <a:xfrm>
            <a:off x="76200" y="4171950"/>
            <a:ext cx="9418320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Họ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làm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gì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nhìn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thấy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gấu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t="68057" r="52141" b="10231"/>
          <a:stretch/>
        </p:blipFill>
        <p:spPr>
          <a:xfrm>
            <a:off x="2209800" y="342900"/>
            <a:ext cx="4389120" cy="3634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BC7793E-29CE-46E8-999C-2BCA2DDC7A9D}"/>
              </a:ext>
            </a:extLst>
          </p:cNvPr>
          <p:cNvSpPr txBox="1">
            <a:spLocks/>
          </p:cNvSpPr>
          <p:nvPr/>
        </p:nvSpPr>
        <p:spPr>
          <a:xfrm>
            <a:off x="76200" y="4171950"/>
            <a:ext cx="9418320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Vì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sao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gấu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bỏ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4" t="68342" r="9242" b="10538"/>
          <a:stretch/>
        </p:blipFill>
        <p:spPr>
          <a:xfrm>
            <a:off x="2270760" y="274320"/>
            <a:ext cx="4389120" cy="35356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6B7F51-290B-4BF4-8302-6D1F17B2D531}"/>
              </a:ext>
            </a:extLst>
          </p:cNvPr>
          <p:cNvSpPr txBox="1">
            <a:spLocks/>
          </p:cNvSpPr>
          <p:nvPr/>
        </p:nvSpPr>
        <p:spPr>
          <a:xfrm>
            <a:off x="76200" y="4171950"/>
            <a:ext cx="9418320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Họ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đã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nói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gì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với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nhau</a:t>
            </a:r>
            <a:r>
              <a:rPr lang="en-US" sz="4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1283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19561" y="937073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estrial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900" y="2876430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3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56457" y="-411321"/>
            <a:ext cx="1171122" cy="507684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algn="ctr"/>
            <a:r>
              <a:rPr lang="en-US" sz="2700" b="1">
                <a:solidFill>
                  <a:schemeClr val="bg1"/>
                </a:solidFill>
                <a:latin typeface="Questrial" pitchFamily="2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57" y="173351"/>
            <a:ext cx="1603069" cy="6217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42E3997-7BC2-45C7-B84B-CB47D1CC0A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-5744" r="-360" b="62720"/>
          <a:stretch/>
        </p:blipFill>
        <p:spPr>
          <a:xfrm>
            <a:off x="162254" y="1315869"/>
            <a:ext cx="8889579" cy="17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61988" y="4721066"/>
            <a:ext cx="1562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 err="1">
                <a:latin typeface="Roboto Slab" pitchFamily="2" charset="0"/>
                <a:ea typeface="Roboto Slab" pitchFamily="2" charset="0"/>
              </a:rPr>
              <a:t>Trang</a:t>
            </a:r>
            <a:r>
              <a:rPr lang="en-GB" sz="1050" dirty="0">
                <a:latin typeface="Roboto Slab" pitchFamily="2" charset="0"/>
                <a:ea typeface="Roboto Slab" pitchFamily="2" charset="0"/>
              </a:rPr>
              <a:t> | </a:t>
            </a:r>
            <a:r>
              <a:rPr lang="en-GB" sz="1050" b="1" dirty="0">
                <a:latin typeface="Roboto Slab" pitchFamily="2" charset="0"/>
                <a:ea typeface="Roboto Slab" pitchFamily="2" charset="0"/>
              </a:rPr>
              <a:t>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2374" y="1735931"/>
            <a:ext cx="5825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/>
            <a:r>
              <a:rPr lang="vi-V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TIẾT HỌC.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2374" y="2528888"/>
            <a:ext cx="5825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CHÚC CÁC CON </a:t>
            </a:r>
            <a:r>
              <a:rPr lang="en-GB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NGỦ NGON</a:t>
            </a:r>
            <a:endParaRPr lang="vi-VN" sz="21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algn="ctr"/>
            <a:r>
              <a:rPr lang="vi-V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VÀ </a:t>
            </a:r>
            <a:r>
              <a:rPr lang="vi-V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BÌNH AN</a:t>
            </a:r>
            <a:r>
              <a:rPr lang="vi-V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 TRONG MÙA DỊCH COVID!</a:t>
            </a:r>
            <a:endParaRPr lang="en-GB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7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39902" y="3146132"/>
            <a:ext cx="852126" cy="30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077798" y="3809486"/>
            <a:ext cx="585164" cy="58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F50D03-7A89-4E91-8639-D3CFBD31DE63}"/>
              </a:ext>
            </a:extLst>
          </p:cNvPr>
          <p:cNvSpPr txBox="1"/>
          <p:nvPr/>
        </p:nvSpPr>
        <p:spPr>
          <a:xfrm rot="201875">
            <a:off x="5437071" y="3330237"/>
            <a:ext cx="570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8A1F0E-D1D8-4262-95F3-23115FE4D15E}"/>
              </a:ext>
            </a:extLst>
          </p:cNvPr>
          <p:cNvSpPr txBox="1"/>
          <p:nvPr/>
        </p:nvSpPr>
        <p:spPr>
          <a:xfrm rot="21243811">
            <a:off x="2009559" y="3498461"/>
            <a:ext cx="570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84AB81-FAD2-4E2C-9674-0F2664E52CD5}"/>
              </a:ext>
            </a:extLst>
          </p:cNvPr>
          <p:cNvSpPr txBox="1"/>
          <p:nvPr/>
        </p:nvSpPr>
        <p:spPr>
          <a:xfrm rot="21008566">
            <a:off x="3140491" y="3379918"/>
            <a:ext cx="54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38C560-6516-4B50-928F-A5676A986E51}"/>
              </a:ext>
            </a:extLst>
          </p:cNvPr>
          <p:cNvSpPr txBox="1"/>
          <p:nvPr/>
        </p:nvSpPr>
        <p:spPr>
          <a:xfrm>
            <a:off x="4266623" y="3231535"/>
            <a:ext cx="570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327E3CB-5F78-4061-A9B1-7163D1419D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r="725" b="16228"/>
          <a:stretch/>
        </p:blipFill>
        <p:spPr>
          <a:xfrm>
            <a:off x="394549" y="172992"/>
            <a:ext cx="8511826" cy="48130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9F9D5B9-675A-4991-8A66-3B499F7496D8}"/>
              </a:ext>
            </a:extLst>
          </p:cNvPr>
          <p:cNvGrpSpPr/>
          <p:nvPr/>
        </p:nvGrpSpPr>
        <p:grpSpPr>
          <a:xfrm>
            <a:off x="1262008" y="677550"/>
            <a:ext cx="979715" cy="927462"/>
            <a:chOff x="1182520" y="595350"/>
            <a:chExt cx="979715" cy="9274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8842D6A-BCF0-4AEC-B991-65ACF2BBEF67}"/>
                </a:ext>
              </a:extLst>
            </p:cNvPr>
            <p:cNvSpPr/>
            <p:nvPr/>
          </p:nvSpPr>
          <p:spPr>
            <a:xfrm>
              <a:off x="1182520" y="595350"/>
              <a:ext cx="979715" cy="92746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4713A2-DC46-45A1-AFAA-FB795FFC5F1C}"/>
                </a:ext>
              </a:extLst>
            </p:cNvPr>
            <p:cNvSpPr txBox="1"/>
            <p:nvPr/>
          </p:nvSpPr>
          <p:spPr>
            <a:xfrm>
              <a:off x="1253778" y="616132"/>
              <a:ext cx="8164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chói</a:t>
              </a:r>
              <a:r>
                <a:rPr lang="en-US" sz="24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lọi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89AC4F4-9979-417B-AC15-D8246956409C}"/>
              </a:ext>
            </a:extLst>
          </p:cNvPr>
          <p:cNvGrpSpPr/>
          <p:nvPr/>
        </p:nvGrpSpPr>
        <p:grpSpPr>
          <a:xfrm>
            <a:off x="2981265" y="910350"/>
            <a:ext cx="979715" cy="927462"/>
            <a:chOff x="1182520" y="595350"/>
            <a:chExt cx="979715" cy="92746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A22523C-E2E0-429D-9000-5CB0521DD583}"/>
                </a:ext>
              </a:extLst>
            </p:cNvPr>
            <p:cNvSpPr/>
            <p:nvPr/>
          </p:nvSpPr>
          <p:spPr>
            <a:xfrm>
              <a:off x="1182520" y="595350"/>
              <a:ext cx="979715" cy="92746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4045770-647B-4D9F-9DD5-89A0B4EBD17A}"/>
                </a:ext>
              </a:extLst>
            </p:cNvPr>
            <p:cNvSpPr txBox="1"/>
            <p:nvPr/>
          </p:nvSpPr>
          <p:spPr>
            <a:xfrm>
              <a:off x="1253778" y="616132"/>
              <a:ext cx="8164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cày</a:t>
              </a:r>
              <a:r>
                <a:rPr lang="en-US" sz="24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cấy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C45E146-100C-4FEA-A9C2-0C9EC2407EE3}"/>
              </a:ext>
            </a:extLst>
          </p:cNvPr>
          <p:cNvGrpSpPr/>
          <p:nvPr/>
        </p:nvGrpSpPr>
        <p:grpSpPr>
          <a:xfrm>
            <a:off x="4719546" y="651425"/>
            <a:ext cx="1063104" cy="927462"/>
            <a:chOff x="1182117" y="595350"/>
            <a:chExt cx="1063104" cy="927462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3A0264E-5960-463E-AF40-C6F50992ECB7}"/>
                </a:ext>
              </a:extLst>
            </p:cNvPr>
            <p:cNvSpPr/>
            <p:nvPr/>
          </p:nvSpPr>
          <p:spPr>
            <a:xfrm>
              <a:off x="1182520" y="595350"/>
              <a:ext cx="979715" cy="92746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0ED5DA-A411-43B1-9799-B1A7B9BE4D75}"/>
                </a:ext>
              </a:extLst>
            </p:cNvPr>
            <p:cNvSpPr txBox="1"/>
            <p:nvPr/>
          </p:nvSpPr>
          <p:spPr>
            <a:xfrm>
              <a:off x="1182117" y="626798"/>
              <a:ext cx="1063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chúm</a:t>
              </a:r>
              <a:r>
                <a:rPr lang="en-US" sz="24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chím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44F88EB-42E4-4220-801C-4C776638B1B6}"/>
              </a:ext>
            </a:extLst>
          </p:cNvPr>
          <p:cNvGrpSpPr/>
          <p:nvPr/>
        </p:nvGrpSpPr>
        <p:grpSpPr>
          <a:xfrm>
            <a:off x="6079266" y="1681931"/>
            <a:ext cx="979715" cy="854775"/>
            <a:chOff x="1159567" y="568812"/>
            <a:chExt cx="1063104" cy="95400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573EC80-7332-4837-9F6F-0869E7754012}"/>
                </a:ext>
              </a:extLst>
            </p:cNvPr>
            <p:cNvSpPr/>
            <p:nvPr/>
          </p:nvSpPr>
          <p:spPr>
            <a:xfrm>
              <a:off x="1182520" y="595350"/>
              <a:ext cx="979715" cy="92746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F62F808-6D31-4D35-B3B0-3D8868D00D55}"/>
                </a:ext>
              </a:extLst>
            </p:cNvPr>
            <p:cNvSpPr txBox="1"/>
            <p:nvPr/>
          </p:nvSpPr>
          <p:spPr>
            <a:xfrm>
              <a:off x="1159567" y="568812"/>
              <a:ext cx="1063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ngõ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hẻm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49646-1158-4829-B9CB-06922567B3E9}"/>
              </a:ext>
            </a:extLst>
          </p:cNvPr>
          <p:cNvGrpSpPr/>
          <p:nvPr/>
        </p:nvGrpSpPr>
        <p:grpSpPr>
          <a:xfrm>
            <a:off x="7418921" y="1044641"/>
            <a:ext cx="1063104" cy="927462"/>
            <a:chOff x="1182117" y="595350"/>
            <a:chExt cx="1063104" cy="92746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B5DE049-E4AF-4884-B072-B1B79C33CC2C}"/>
                </a:ext>
              </a:extLst>
            </p:cNvPr>
            <p:cNvSpPr/>
            <p:nvPr/>
          </p:nvSpPr>
          <p:spPr>
            <a:xfrm>
              <a:off x="1182520" y="595350"/>
              <a:ext cx="979715" cy="92746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52026A0-24A2-4C81-8EED-EE4DA46DF7F6}"/>
                </a:ext>
              </a:extLst>
            </p:cNvPr>
            <p:cNvSpPr txBox="1"/>
            <p:nvPr/>
          </p:nvSpPr>
          <p:spPr>
            <a:xfrm>
              <a:off x="1182117" y="626798"/>
              <a:ext cx="1063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sớm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tối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4920D47-B764-4887-AF6D-C6E0D39902A6}"/>
              </a:ext>
            </a:extLst>
          </p:cNvPr>
          <p:cNvGrpSpPr/>
          <p:nvPr/>
        </p:nvGrpSpPr>
        <p:grpSpPr>
          <a:xfrm>
            <a:off x="3673131" y="2534836"/>
            <a:ext cx="1063104" cy="958360"/>
            <a:chOff x="1140553" y="564452"/>
            <a:chExt cx="1063104" cy="95836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ED5EC66-CBD7-4672-A933-0558C091BB90}"/>
                </a:ext>
              </a:extLst>
            </p:cNvPr>
            <p:cNvSpPr/>
            <p:nvPr/>
          </p:nvSpPr>
          <p:spPr>
            <a:xfrm>
              <a:off x="1182520" y="595350"/>
              <a:ext cx="979715" cy="92746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E69FC79-C923-48F9-AA24-6CDB6BAD1BC8}"/>
                </a:ext>
              </a:extLst>
            </p:cNvPr>
            <p:cNvSpPr txBox="1"/>
            <p:nvPr/>
          </p:nvSpPr>
          <p:spPr>
            <a:xfrm>
              <a:off x="1140553" y="564452"/>
              <a:ext cx="1063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lom</a:t>
              </a:r>
              <a:r>
                <a:rPr lang="en-US" sz="24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khom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F15CE64-A752-4AA4-AB03-1A934838C24A}"/>
              </a:ext>
            </a:extLst>
          </p:cNvPr>
          <p:cNvGrpSpPr/>
          <p:nvPr/>
        </p:nvGrpSpPr>
        <p:grpSpPr>
          <a:xfrm>
            <a:off x="748905" y="2386532"/>
            <a:ext cx="1063104" cy="927462"/>
            <a:chOff x="1161335" y="595350"/>
            <a:chExt cx="1063104" cy="927462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5FF15B6-0E0C-4B53-9159-F4A91FA4541D}"/>
                </a:ext>
              </a:extLst>
            </p:cNvPr>
            <p:cNvSpPr/>
            <p:nvPr/>
          </p:nvSpPr>
          <p:spPr>
            <a:xfrm>
              <a:off x="1182520" y="595350"/>
              <a:ext cx="979715" cy="92746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91D46E8-C645-4099-B054-5F9E8F6C2D65}"/>
                </a:ext>
              </a:extLst>
            </p:cNvPr>
            <p:cNvSpPr txBox="1"/>
            <p:nvPr/>
          </p:nvSpPr>
          <p:spPr>
            <a:xfrm>
              <a:off x="1161335" y="626798"/>
              <a:ext cx="1063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gió</a:t>
              </a:r>
              <a:r>
                <a:rPr lang="en-US" sz="24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nồm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701DE99-69B7-46E8-AB5C-41E7239691B7}"/>
              </a:ext>
            </a:extLst>
          </p:cNvPr>
          <p:cNvGrpSpPr/>
          <p:nvPr/>
        </p:nvGrpSpPr>
        <p:grpSpPr>
          <a:xfrm>
            <a:off x="2049162" y="3549684"/>
            <a:ext cx="963276" cy="830998"/>
            <a:chOff x="1182117" y="595350"/>
            <a:chExt cx="1063104" cy="927462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50C16FC-E96C-445B-9DBD-CB6FD4035053}"/>
                </a:ext>
              </a:extLst>
            </p:cNvPr>
            <p:cNvSpPr/>
            <p:nvPr/>
          </p:nvSpPr>
          <p:spPr>
            <a:xfrm>
              <a:off x="1182520" y="595350"/>
              <a:ext cx="979715" cy="92746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1DB7C93-B58E-4ABB-BCB4-0B3018A40750}"/>
                </a:ext>
              </a:extLst>
            </p:cNvPr>
            <p:cNvSpPr txBox="1"/>
            <p:nvPr/>
          </p:nvSpPr>
          <p:spPr>
            <a:xfrm>
              <a:off x="1182117" y="626798"/>
              <a:ext cx="1063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bơi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lội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DC2A065-C7DA-4D7D-868D-5A5630D1BE0A}"/>
              </a:ext>
            </a:extLst>
          </p:cNvPr>
          <p:cNvGrpSpPr/>
          <p:nvPr/>
        </p:nvGrpSpPr>
        <p:grpSpPr>
          <a:xfrm>
            <a:off x="5291604" y="3379796"/>
            <a:ext cx="1063104" cy="927462"/>
            <a:chOff x="1182117" y="595350"/>
            <a:chExt cx="1063104" cy="92746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72E9D07-320A-486A-9F8E-4A56F4809BA2}"/>
                </a:ext>
              </a:extLst>
            </p:cNvPr>
            <p:cNvSpPr/>
            <p:nvPr/>
          </p:nvSpPr>
          <p:spPr>
            <a:xfrm>
              <a:off x="1182520" y="595350"/>
              <a:ext cx="979715" cy="92746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85D785D-FA21-4411-9B5F-9A8D1B0CCA44}"/>
                </a:ext>
              </a:extLst>
            </p:cNvPr>
            <p:cNvSpPr txBox="1"/>
            <p:nvPr/>
          </p:nvSpPr>
          <p:spPr>
            <a:xfrm>
              <a:off x="1182117" y="626798"/>
              <a:ext cx="1063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êm</a:t>
              </a:r>
              <a:r>
                <a:rPr lang="en-US" sz="24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đềm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CDC6CAC-1B69-40B5-A7A3-2174633DD58B}"/>
              </a:ext>
            </a:extLst>
          </p:cNvPr>
          <p:cNvGrpSpPr/>
          <p:nvPr/>
        </p:nvGrpSpPr>
        <p:grpSpPr>
          <a:xfrm>
            <a:off x="7163152" y="3129558"/>
            <a:ext cx="1063104" cy="927462"/>
            <a:chOff x="1182117" y="595350"/>
            <a:chExt cx="1063104" cy="927462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6847365-AF0A-4A64-B384-61A484703CCD}"/>
                </a:ext>
              </a:extLst>
            </p:cNvPr>
            <p:cNvSpPr/>
            <p:nvPr/>
          </p:nvSpPr>
          <p:spPr>
            <a:xfrm>
              <a:off x="1182520" y="595350"/>
              <a:ext cx="979715" cy="92746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3E227DC-1FFE-485B-8F63-CFD8E411FF83}"/>
                </a:ext>
              </a:extLst>
            </p:cNvPr>
            <p:cNvSpPr txBox="1"/>
            <p:nvPr/>
          </p:nvSpPr>
          <p:spPr>
            <a:xfrm>
              <a:off x="1182117" y="626798"/>
              <a:ext cx="1063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bãi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bồi</a:t>
              </a:r>
              <a:endPara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2240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yện gì xảy ra nếu như ta nhìn liên tục vào Mặt Trờ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827120" cy="364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57550" y="4171950"/>
            <a:ext cx="2119753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chói</a:t>
            </a:r>
            <a:r>
              <a:rPr lang="en-US" sz="495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95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lọi</a:t>
            </a:r>
            <a:endParaRPr lang="en-US" sz="495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45541" y="3429000"/>
            <a:ext cx="2400300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cày</a:t>
            </a:r>
            <a:r>
              <a:rPr lang="en-US" sz="495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95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cấy</a:t>
            </a:r>
            <a:endParaRPr lang="en-US" sz="495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2050" name="Picture 2" descr="Mùa cày cấy - Báo Tây Ninh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85900"/>
            <a:ext cx="3973037" cy="238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ày Ruộng - Cuộc Sống Của Người Nông Dân | Tây Bắc Quê Hương Tô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78" y="286570"/>
            <a:ext cx="4265744" cy="239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0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65661" y="4171950"/>
            <a:ext cx="3103531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>
                <a:latin typeface="Arial-SGK-TV" pitchFamily="2" charset="0"/>
                <a:ea typeface="Arial-Rounded" pitchFamily="34" charset="0"/>
                <a:cs typeface="Arial-SGK-TV" pitchFamily="2" charset="0"/>
              </a:rPr>
              <a:t>lom khom</a:t>
            </a:r>
          </a:p>
        </p:txBody>
      </p:sp>
      <p:pic>
        <p:nvPicPr>
          <p:cNvPr id="3074" name="Picture 2" descr="Bạn muốn làm nghề gì: Làm farm - AUSTRALIA I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2" y="914400"/>
            <a:ext cx="4825463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m khom | Đời thường - Streetlife | kaze1710 | Hội ảnh | XÓM NHIẾP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1" y="914401"/>
            <a:ext cx="4012786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65661" y="4171950"/>
            <a:ext cx="3103531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bãi bồi</a:t>
            </a:r>
          </a:p>
        </p:txBody>
      </p:sp>
      <p:pic>
        <p:nvPicPr>
          <p:cNvPr id="4100" name="Picture 4" descr="Nhà nước quản lý đất bãi bồi ven sông ven biển như thế nà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14" y="797262"/>
            <a:ext cx="4659083" cy="281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ùng khám phá địa điểm Bãi Bồi Mũi Cà Mau ( Ca Mau Mudflats) tại Cà Mau -  GODY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5" y="718660"/>
            <a:ext cx="8834105" cy="293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0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2913" y="531780"/>
            <a:ext cx="8229600" cy="4079939"/>
          </a:xfrm>
          <a:prstGeom prst="roundRect">
            <a:avLst/>
          </a:prstGeom>
          <a:solidFill>
            <a:srgbClr val="FFCCFF">
              <a:alpha val="3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	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Nhím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ra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bãi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cỏ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tìm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Nó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phấn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chấn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thấy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vô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quả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chín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thơm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ngon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Nhím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vội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chạy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về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gọi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bạn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chồn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Cả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hai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quay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lại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đến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no </a:t>
            </a:r>
            <a:r>
              <a:rPr lang="en-US" sz="4050" dirty="0" err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nê</a:t>
            </a:r>
            <a:r>
              <a:rPr lang="en-US" sz="4050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506521" y="788671"/>
            <a:ext cx="274320" cy="36576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1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567854" y="3462302"/>
            <a:ext cx="171450" cy="611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929313" y="2205989"/>
            <a:ext cx="274320" cy="36576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6477953" y="2792777"/>
            <a:ext cx="274320" cy="36576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48E84C-1878-430A-B877-940F10915845}"/>
              </a:ext>
            </a:extLst>
          </p:cNvPr>
          <p:cNvGrpSpPr/>
          <p:nvPr/>
        </p:nvGrpSpPr>
        <p:grpSpPr>
          <a:xfrm>
            <a:off x="1283636" y="1595006"/>
            <a:ext cx="228959" cy="616819"/>
            <a:chOff x="1283636" y="1595006"/>
            <a:chExt cx="228959" cy="616819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1283636" y="1595006"/>
              <a:ext cx="171450" cy="6112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98063E-22AC-43A7-A66A-DE15F70ED4E6}"/>
                </a:ext>
              </a:extLst>
            </p:cNvPr>
            <p:cNvCxnSpPr/>
            <p:nvPr/>
          </p:nvCxnSpPr>
          <p:spPr>
            <a:xfrm flipH="1">
              <a:off x="1341145" y="1600606"/>
              <a:ext cx="171450" cy="6112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937BB0-7CC3-41C4-B52A-3A649BB543E8}"/>
              </a:ext>
            </a:extLst>
          </p:cNvPr>
          <p:cNvGrpSpPr/>
          <p:nvPr/>
        </p:nvGrpSpPr>
        <p:grpSpPr>
          <a:xfrm>
            <a:off x="5700354" y="2204948"/>
            <a:ext cx="228959" cy="616819"/>
            <a:chOff x="1283636" y="1595006"/>
            <a:chExt cx="228959" cy="61681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B561406-71AA-463C-ABD0-369E7F85A094}"/>
                </a:ext>
              </a:extLst>
            </p:cNvPr>
            <p:cNvCxnSpPr/>
            <p:nvPr/>
          </p:nvCxnSpPr>
          <p:spPr>
            <a:xfrm flipH="1">
              <a:off x="1283636" y="1595006"/>
              <a:ext cx="171450" cy="6112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7E1710A-D8FA-4981-8CCF-EF394A4D652F}"/>
                </a:ext>
              </a:extLst>
            </p:cNvPr>
            <p:cNvCxnSpPr/>
            <p:nvPr/>
          </p:nvCxnSpPr>
          <p:spPr>
            <a:xfrm flipH="1">
              <a:off x="1341145" y="1600606"/>
              <a:ext cx="171450" cy="6112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B5AD8D-3B9B-4B78-86DD-24B187121C85}"/>
              </a:ext>
            </a:extLst>
          </p:cNvPr>
          <p:cNvGrpSpPr/>
          <p:nvPr/>
        </p:nvGrpSpPr>
        <p:grpSpPr>
          <a:xfrm>
            <a:off x="6257505" y="2792777"/>
            <a:ext cx="228959" cy="616819"/>
            <a:chOff x="1283636" y="1595006"/>
            <a:chExt cx="228959" cy="61681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F0C571-57B3-4501-84A3-01C100FFC83D}"/>
                </a:ext>
              </a:extLst>
            </p:cNvPr>
            <p:cNvCxnSpPr/>
            <p:nvPr/>
          </p:nvCxnSpPr>
          <p:spPr>
            <a:xfrm flipH="1">
              <a:off x="1283636" y="1595006"/>
              <a:ext cx="171450" cy="6112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BE17769-5311-40E4-BAC3-A921ED27BB53}"/>
                </a:ext>
              </a:extLst>
            </p:cNvPr>
            <p:cNvCxnSpPr/>
            <p:nvPr/>
          </p:nvCxnSpPr>
          <p:spPr>
            <a:xfrm flipH="1">
              <a:off x="1341145" y="1600606"/>
              <a:ext cx="171450" cy="6112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val 5"/>
          <p:cNvSpPr/>
          <p:nvPr/>
        </p:nvSpPr>
        <p:spPr>
          <a:xfrm>
            <a:off x="1460801" y="1411322"/>
            <a:ext cx="274320" cy="36576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ệu ứng con nhím và nghệ thuật giữ khoảng cách trong các mối quan hệ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r="14316"/>
          <a:stretch/>
        </p:blipFill>
        <p:spPr bwMode="auto">
          <a:xfrm>
            <a:off x="713759" y="1371600"/>
            <a:ext cx="379319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ồn - Chi cục Tiêu chuẩn - Đo lường - Chất lượng tỉnh An Gi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371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43000" y="4298496"/>
            <a:ext cx="2571750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nhím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00675" y="4298496"/>
            <a:ext cx="2571750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chồn</a:t>
            </a:r>
          </a:p>
        </p:txBody>
      </p:sp>
    </p:spTree>
    <p:extLst>
      <p:ext uri="{BB962C8B-B14F-4D97-AF65-F5344CB8AC3E}">
        <p14:creationId xmlns:p14="http://schemas.microsoft.com/office/powerpoint/2010/main" val="49937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E909C66B-6C84-403A-8616-EE149D4DBE38}"/>
</file>

<file path=customXml/itemProps2.xml><?xml version="1.0" encoding="utf-8"?>
<ds:datastoreItem xmlns:ds="http://schemas.openxmlformats.org/officeDocument/2006/customXml" ds:itemID="{28CACFFF-4F37-4A27-BE04-0D630CD9CC23}"/>
</file>

<file path=customXml/itemProps3.xml><?xml version="1.0" encoding="utf-8"?>
<ds:datastoreItem xmlns:ds="http://schemas.openxmlformats.org/officeDocument/2006/customXml" ds:itemID="{A72AE5D4-906B-4938-B22F-F0CACE329F44}"/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315</Words>
  <Application>Microsoft Office PowerPoint</Application>
  <PresentationFormat>On-screen Show (16:9)</PresentationFormat>
  <Paragraphs>68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Arial-SGK-TV</vt:lpstr>
      <vt:lpstr>Lato</vt:lpstr>
      <vt:lpstr>Questrial</vt:lpstr>
      <vt:lpstr>Quicksand Medium</vt:lpstr>
      <vt:lpstr>Roboto Slab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Vũ Thu Lan | Tổ 1</cp:lastModifiedBy>
  <cp:revision>284</cp:revision>
  <dcterms:modified xsi:type="dcterms:W3CDTF">2021-09-30T17:29:26Z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