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92" r:id="rId3"/>
    <p:sldId id="265" r:id="rId4"/>
    <p:sldId id="269" r:id="rId5"/>
    <p:sldId id="290" r:id="rId6"/>
    <p:sldId id="282" r:id="rId7"/>
    <p:sldId id="283" r:id="rId8"/>
    <p:sldId id="289" r:id="rId9"/>
    <p:sldId id="266" r:id="rId10"/>
    <p:sldId id="273" r:id="rId11"/>
    <p:sldId id="270" r:id="rId12"/>
    <p:sldId id="285" r:id="rId13"/>
    <p:sldId id="288" r:id="rId14"/>
    <p:sldId id="279" r:id="rId15"/>
    <p:sldId id="287" r:id="rId16"/>
    <p:sldId id="281" r:id="rId17"/>
    <p:sldId id="26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2B8D4-C2E6-437C-8F2D-32A3D979BFE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541867" y="1849438"/>
            <a:ext cx="1122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VỀ  HỌC TẬP CÙNG </a:t>
            </a:r>
            <a:r>
              <a:rPr lang="en-US" sz="7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2C 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203200" y="879475"/>
            <a:ext cx="11785600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0738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NHIỆT LIỆT CHÀO MỪNG CÁC THẦY GIÁO, CÔ GIÁO</a:t>
            </a:r>
          </a:p>
        </p:txBody>
      </p:sp>
      <p:sp>
        <p:nvSpPr>
          <p:cNvPr id="2055" name="Text Box 21"/>
          <p:cNvSpPr>
            <a:spLocks noGrp="1" noChangeArrowheads="1"/>
          </p:cNvSpPr>
          <p:nvPr>
            <p:ph idx="1"/>
          </p:nvPr>
        </p:nvSpPr>
        <p:spPr>
          <a:xfrm>
            <a:off x="1596979" y="4439032"/>
            <a:ext cx="7894749" cy="1501067"/>
          </a:xfrm>
        </p:spPr>
        <p:txBody>
          <a:bodyPr wrap="square" lIns="114949" tIns="57475" rIns="114949" bIns="57475">
            <a:spAutoFit/>
          </a:bodyPr>
          <a:lstStyle/>
          <a:p>
            <a:pPr defTabSz="1149350"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              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Triệu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Lê</a:t>
            </a:r>
            <a:endParaRPr lang="en-US" sz="3600" b="1" dirty="0" smtClean="0">
              <a:solidFill>
                <a:srgbClr val="2704FC"/>
              </a:solidFill>
              <a:latin typeface="Times New Roman" pitchFamily="18" charset="0"/>
            </a:endParaRPr>
          </a:p>
          <a:p>
            <a:pPr defTabSz="1149350"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         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Tiểu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2704F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704FC"/>
                </a:solidFill>
                <a:latin typeface="Times New Roman" pitchFamily="18" charset="0"/>
              </a:rPr>
              <a:t>Vương</a:t>
            </a:r>
            <a:endParaRPr lang="en-US" sz="3600" b="1" dirty="0" smtClean="0">
              <a:solidFill>
                <a:srgbClr val="2704FC"/>
              </a:solidFill>
              <a:latin typeface="Times New Roman" pitchFamily="18" charset="0"/>
            </a:endParaRPr>
          </a:p>
        </p:txBody>
      </p:sp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2462498" y="3435385"/>
            <a:ext cx="7385538" cy="6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949" tIns="57475" rIns="114949" bIns="57475">
            <a:spAutoFit/>
          </a:bodyPr>
          <a:lstStyle>
            <a:lvl1pPr marL="342900" indent="-342900" defTabSz="1149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493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493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493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493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MÔN HOẠT ĐỘNG TRẢI NGHIỆM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283D6A8-5297-43F3-BB09-17103114B00F}"/>
</file>

<file path=customXml/itemProps2.xml><?xml version="1.0" encoding="utf-8"?>
<ds:datastoreItem xmlns:ds="http://schemas.openxmlformats.org/officeDocument/2006/customXml" ds:itemID="{5D228D55-347F-434F-9C20-542582356ECC}"/>
</file>

<file path=customXml/itemProps3.xml><?xml version="1.0" encoding="utf-8"?>
<ds:datastoreItem xmlns:ds="http://schemas.openxmlformats.org/officeDocument/2006/customXml" ds:itemID="{1FC4550E-90F8-413E-8BB4-C4D911F4F279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311</Words>
  <Application>Microsoft Office PowerPoint</Application>
  <PresentationFormat>Custom</PresentationFormat>
  <Paragraphs>43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21AK22.COM</cp:lastModifiedBy>
  <cp:revision>21</cp:revision>
  <dcterms:created xsi:type="dcterms:W3CDTF">2021-06-07T06:59:14Z</dcterms:created>
  <dcterms:modified xsi:type="dcterms:W3CDTF">2021-10-12T22:51:18Z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