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5" r:id="rId2"/>
    <p:sldId id="306" r:id="rId3"/>
    <p:sldId id="267" r:id="rId4"/>
    <p:sldId id="262" r:id="rId5"/>
    <p:sldId id="288" r:id="rId6"/>
    <p:sldId id="277" r:id="rId7"/>
    <p:sldId id="289" r:id="rId8"/>
    <p:sldId id="287" r:id="rId9"/>
    <p:sldId id="290" r:id="rId10"/>
    <p:sldId id="264" r:id="rId11"/>
    <p:sldId id="305" r:id="rId12"/>
    <p:sldId id="265" r:id="rId13"/>
    <p:sldId id="268" r:id="rId14"/>
    <p:sldId id="283" r:id="rId15"/>
    <p:sldId id="284" r:id="rId16"/>
    <p:sldId id="309" r:id="rId17"/>
    <p:sldId id="286" r:id="rId18"/>
    <p:sldId id="270" r:id="rId19"/>
    <p:sldId id="308" r:id="rId20"/>
    <p:sldId id="272" r:id="rId21"/>
    <p:sldId id="307" r:id="rId22"/>
    <p:sldId id="28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hánh Nguyễn" initials="KN" lastIdx="1" clrIdx="0">
    <p:extLst>
      <p:ext uri="{19B8F6BF-5375-455C-9EA6-DF929625EA0E}">
        <p15:presenceInfo xmlns:p15="http://schemas.microsoft.com/office/powerpoint/2012/main" userId="1db757596e9239e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3" d="100"/>
          <a:sy n="43" d="100"/>
        </p:scale>
        <p:origin x="54" y="15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374B2-CEEA-4E5D-832E-902EC9F99C36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27A19-67F8-4681-961E-4448D114C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60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159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Chưa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endParaRPr lang="en-US" baseline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701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5225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144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30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162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728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" y="171"/>
            <a:ext cx="12191533" cy="685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549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"/>
            <a:ext cx="12192306" cy="6857829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181232" y="172995"/>
            <a:ext cx="11862487" cy="6524367"/>
          </a:xfrm>
          <a:prstGeom prst="roundRect">
            <a:avLst>
              <a:gd name="adj" fmla="val 391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1666314-B40A-4895-AD85-6A2F83030A43}"/>
              </a:ext>
            </a:extLst>
          </p:cNvPr>
          <p:cNvSpPr/>
          <p:nvPr userDrawn="1"/>
        </p:nvSpPr>
        <p:spPr>
          <a:xfrm>
            <a:off x="181232" y="160638"/>
            <a:ext cx="11829536" cy="65243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3302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65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966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081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564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293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91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337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10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AE3A7-20DA-48F3-81C3-2C954A8690AA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320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42439" y="1981297"/>
            <a:ext cx="66351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Slab" pitchFamily="2" charset="0"/>
                <a:ea typeface="Roboto Slab" pitchFamily="2" charset="0"/>
              </a:rPr>
              <a:t>MÔN TIẾNG VIỆT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842439" y="3608106"/>
            <a:ext cx="6406492" cy="12639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err="1">
                <a:solidFill>
                  <a:srgbClr val="075A30"/>
                </a:solidFill>
                <a:latin typeface="Arial-SGK-TV" pitchFamily="2" charset="0"/>
                <a:ea typeface="Roboto Slab" pitchFamily="2" charset="0"/>
                <a:cs typeface="Arial-SGK-TV" pitchFamily="2" charset="0"/>
              </a:rPr>
              <a:t>Bài</a:t>
            </a:r>
            <a:r>
              <a:rPr lang="en-GB" sz="4400" b="1" dirty="0">
                <a:solidFill>
                  <a:srgbClr val="075A30"/>
                </a:solidFill>
                <a:latin typeface="Arial-SGK-TV" pitchFamily="2" charset="0"/>
                <a:ea typeface="Roboto Slab" pitchFamily="2" charset="0"/>
                <a:cs typeface="Arial-SGK-TV" pitchFamily="2" charset="0"/>
              </a:rPr>
              <a:t> 38: ai – ay – </a:t>
            </a:r>
            <a:r>
              <a:rPr lang="en-GB" sz="4400" b="1" dirty="0" err="1">
                <a:solidFill>
                  <a:srgbClr val="075A30"/>
                </a:solidFill>
                <a:latin typeface="Arial-SGK-TV" pitchFamily="2" charset="0"/>
                <a:ea typeface="Roboto Slab" pitchFamily="2" charset="0"/>
                <a:cs typeface="Arial-SGK-TV" pitchFamily="2" charset="0"/>
              </a:rPr>
              <a:t>ây</a:t>
            </a:r>
            <a:r>
              <a:rPr lang="en-GB" sz="4400" b="1" dirty="0">
                <a:solidFill>
                  <a:srgbClr val="075A30"/>
                </a:solidFill>
                <a:latin typeface="Arial-SGK-TV" pitchFamily="2" charset="0"/>
                <a:ea typeface="Roboto Slab" pitchFamily="2" charset="0"/>
                <a:cs typeface="Arial-SGK-TV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272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81" y="175846"/>
            <a:ext cx="1646615" cy="1017870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A5453D2B-8A9D-45EA-8C7E-CA30496A47D7}"/>
              </a:ext>
            </a:extLst>
          </p:cNvPr>
          <p:cNvSpPr txBox="1">
            <a:spLocks/>
          </p:cNvSpPr>
          <p:nvPr/>
        </p:nvSpPr>
        <p:spPr>
          <a:xfrm>
            <a:off x="8309818" y="4377940"/>
            <a:ext cx="230505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đám</a:t>
            </a:r>
            <a:endParaRPr lang="en-US" sz="6000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D849CCC2-BB38-4D08-AC5F-DD2AA1786D74}"/>
              </a:ext>
            </a:extLst>
          </p:cNvPr>
          <p:cNvSpPr txBox="1">
            <a:spLocks/>
          </p:cNvSpPr>
          <p:nvPr/>
        </p:nvSpPr>
        <p:spPr>
          <a:xfrm>
            <a:off x="5967131" y="4345734"/>
            <a:ext cx="206857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cày</a:t>
            </a:r>
            <a:endParaRPr lang="en-US" sz="6000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E163E92A-D0B6-4B0C-A881-79D768B74388}"/>
              </a:ext>
            </a:extLst>
          </p:cNvPr>
          <p:cNvSpPr txBox="1">
            <a:spLocks/>
          </p:cNvSpPr>
          <p:nvPr/>
        </p:nvSpPr>
        <p:spPr>
          <a:xfrm>
            <a:off x="10106099" y="4383705"/>
            <a:ext cx="179551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mây</a:t>
            </a:r>
            <a:endParaRPr lang="en-US" sz="6000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E0DAB64-9189-42DB-9230-98DBC6C87CB2}"/>
              </a:ext>
            </a:extLst>
          </p:cNvPr>
          <p:cNvSpPr txBox="1">
            <a:spLocks/>
          </p:cNvSpPr>
          <p:nvPr/>
        </p:nvSpPr>
        <p:spPr>
          <a:xfrm>
            <a:off x="2756651" y="4374763"/>
            <a:ext cx="1527684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vải</a:t>
            </a:r>
            <a:endParaRPr lang="en-US" sz="6000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C8E6D7B-0896-43E4-B1E3-FD40597A5C2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0143"/>
          <a:stretch/>
        </p:blipFill>
        <p:spPr>
          <a:xfrm>
            <a:off x="594143" y="1262155"/>
            <a:ext cx="3439885" cy="237544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CA1683B-07C7-42B0-816B-3A739BA671B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2098"/>
          <a:stretch/>
        </p:blipFill>
        <p:spPr>
          <a:xfrm>
            <a:off x="4573424" y="1139166"/>
            <a:ext cx="3439885" cy="259100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BA3EECA-1B1C-41C7-A654-009BA7D834B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6458"/>
          <a:stretch/>
        </p:blipFill>
        <p:spPr>
          <a:xfrm>
            <a:off x="8288822" y="1139166"/>
            <a:ext cx="3167671" cy="2498437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7C50B04D-30BC-4E69-B22B-8B6FD30D541E}"/>
              </a:ext>
            </a:extLst>
          </p:cNvPr>
          <p:cNvSpPr txBox="1">
            <a:spLocks/>
          </p:cNvSpPr>
          <p:nvPr/>
        </p:nvSpPr>
        <p:spPr>
          <a:xfrm>
            <a:off x="508229" y="4383704"/>
            <a:ext cx="2191426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chùm</a:t>
            </a:r>
            <a:endParaRPr lang="en-US" sz="6000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47D689D-D2C0-4AF0-8F3E-FBF3589750A9}"/>
              </a:ext>
            </a:extLst>
          </p:cNvPr>
          <p:cNvSpPr txBox="1">
            <a:spLocks/>
          </p:cNvSpPr>
          <p:nvPr/>
        </p:nvSpPr>
        <p:spPr>
          <a:xfrm>
            <a:off x="4391933" y="4353382"/>
            <a:ext cx="206857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máy</a:t>
            </a:r>
            <a:endParaRPr lang="en-US" sz="6000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89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2" grpId="1"/>
      <p:bldP spid="23" grpId="0"/>
      <p:bldP spid="23" grpId="1"/>
      <p:bldP spid="16" grpId="0"/>
      <p:bldP spid="16" grpId="1"/>
      <p:bldP spid="25" grpId="0"/>
      <p:bldP spid="26" grpId="0"/>
      <p:bldP spid="2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1BDEC4-AA89-452F-8A3C-425E0096D1E1}"/>
              </a:ext>
            </a:extLst>
          </p:cNvPr>
          <p:cNvSpPr txBox="1"/>
          <p:nvPr/>
        </p:nvSpPr>
        <p:spPr>
          <a:xfrm>
            <a:off x="362439" y="2725693"/>
            <a:ext cx="36892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Questrial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máy</a:t>
            </a:r>
            <a:r>
              <a:rPr lang="en-US" sz="6000" dirty="0">
                <a:latin typeface="Questrial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>
                <a:latin typeface="Questrial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cày</a:t>
            </a:r>
            <a:endParaRPr lang="en-US" sz="6000" dirty="0">
              <a:latin typeface="Questrial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04FF7F-DED3-4189-97E4-7FE3E14E5735}"/>
              </a:ext>
            </a:extLst>
          </p:cNvPr>
          <p:cNvSpPr txBox="1"/>
          <p:nvPr/>
        </p:nvSpPr>
        <p:spPr>
          <a:xfrm>
            <a:off x="8499809" y="2725693"/>
            <a:ext cx="34627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Questrial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chùm</a:t>
            </a:r>
            <a:r>
              <a:rPr lang="en-US" sz="6000" dirty="0">
                <a:latin typeface="Questrial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>
                <a:latin typeface="Questrial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vải</a:t>
            </a:r>
            <a:endParaRPr lang="en-US" sz="6000" dirty="0">
              <a:latin typeface="Questrial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20C6CA-3D48-4B1A-A9C9-92DE55D162DE}"/>
              </a:ext>
            </a:extLst>
          </p:cNvPr>
          <p:cNvSpPr/>
          <p:nvPr/>
        </p:nvSpPr>
        <p:spPr>
          <a:xfrm>
            <a:off x="4382218" y="2693426"/>
            <a:ext cx="3689202" cy="1076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6000" dirty="0" err="1">
                <a:latin typeface="Questrial" pitchFamily="2" charset="0"/>
                <a:ea typeface="Calibri" panose="020F0502020204030204" pitchFamily="34" charset="0"/>
                <a:cs typeface="Arial" panose="020B0604020202020204" pitchFamily="34" charset="0"/>
              </a:rPr>
              <a:t>đám</a:t>
            </a:r>
            <a:r>
              <a:rPr lang="en-US" sz="6000" dirty="0">
                <a:latin typeface="Questrial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latin typeface="Questrial" pitchFamily="2" charset="0"/>
                <a:ea typeface="Calibri" panose="020F0502020204030204" pitchFamily="34" charset="0"/>
                <a:cs typeface="Arial" panose="020B0604020202020204" pitchFamily="34" charset="0"/>
              </a:rPr>
              <a:t>mây</a:t>
            </a:r>
            <a:endParaRPr lang="en-US" sz="6000" dirty="0">
              <a:latin typeface="Questrial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2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22222E-6 L 0.65195 2.2222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9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-0.33269 -0.0013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41" y="-6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-0.32839 -0.0002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124" y="1441938"/>
            <a:ext cx="8150442" cy="268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75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44" y="844296"/>
            <a:ext cx="1660415" cy="4846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758" y="1293068"/>
            <a:ext cx="5696818" cy="43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632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44" y="844296"/>
            <a:ext cx="1660415" cy="4846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555" y="1328928"/>
            <a:ext cx="4438813" cy="517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3563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44" y="844296"/>
            <a:ext cx="1660415" cy="4846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280" y="1328928"/>
            <a:ext cx="4385363" cy="517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9911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44" y="844296"/>
            <a:ext cx="1660415" cy="4846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80" y="2052920"/>
            <a:ext cx="10388714" cy="296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367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44" y="844296"/>
            <a:ext cx="1660415" cy="4846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24" y="2008095"/>
            <a:ext cx="11076363" cy="404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9550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708" y="1195755"/>
            <a:ext cx="6828691" cy="344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16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8792435-6070-4855-A296-ED9CC142F4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763" y="218576"/>
            <a:ext cx="8977748" cy="4540865"/>
          </a:xfrm>
          <a:prstGeom prst="rect">
            <a:avLst/>
          </a:prstGeom>
        </p:spPr>
      </p:pic>
      <p:pic>
        <p:nvPicPr>
          <p:cNvPr id="11" name="p89">
            <a:hlinkClick r:id="" action="ppaction://media"/>
            <a:extLst>
              <a:ext uri="{FF2B5EF4-FFF2-40B4-BE49-F238E27FC236}">
                <a16:creationId xmlns:a16="http://schemas.microsoft.com/office/drawing/2014/main" id="{F2DE298B-0962-4818-BDE3-2E8942425B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35896" y="1735878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36" y="238593"/>
            <a:ext cx="1183400" cy="6162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4B0D47-543F-4E80-BFB8-C92B0C34114C}"/>
              </a:ext>
            </a:extLst>
          </p:cNvPr>
          <p:cNvSpPr txBox="1"/>
          <p:nvPr/>
        </p:nvSpPr>
        <p:spPr>
          <a:xfrm>
            <a:off x="348996" y="4723821"/>
            <a:ext cx="116252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Nai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nhìn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bé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thân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đầy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gai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nhọn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trên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bãi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cỏ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Nó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chạy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về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hổn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hển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kể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Nai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tủm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tỉm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: “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nhím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đấy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, con ạ”.</a:t>
            </a:r>
            <a:endParaRPr lang="en-US" sz="40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D29F7A1-7114-4EA6-87FF-DB820F462357}"/>
              </a:ext>
            </a:extLst>
          </p:cNvPr>
          <p:cNvSpPr txBox="1">
            <a:spLocks/>
          </p:cNvSpPr>
          <p:nvPr/>
        </p:nvSpPr>
        <p:spPr>
          <a:xfrm>
            <a:off x="885307" y="4776192"/>
            <a:ext cx="128715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Nai</a:t>
            </a:r>
            <a:r>
              <a:rPr lang="en-US" sz="40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90CE994-A2E8-4224-8D9E-09CC600E724C}"/>
              </a:ext>
            </a:extLst>
          </p:cNvPr>
          <p:cNvSpPr txBox="1">
            <a:spLocks/>
          </p:cNvSpPr>
          <p:nvPr/>
        </p:nvSpPr>
        <p:spPr>
          <a:xfrm>
            <a:off x="8650557" y="5982929"/>
            <a:ext cx="128715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đấy</a:t>
            </a:r>
            <a:endParaRPr lang="en-US" sz="4000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BD6CCC0-B29C-4352-9911-E5781459BBED}"/>
              </a:ext>
            </a:extLst>
          </p:cNvPr>
          <p:cNvSpPr txBox="1">
            <a:spLocks/>
          </p:cNvSpPr>
          <p:nvPr/>
        </p:nvSpPr>
        <p:spPr>
          <a:xfrm>
            <a:off x="9850035" y="4779434"/>
            <a:ext cx="1497611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đầy</a:t>
            </a:r>
            <a:endParaRPr lang="en-US" sz="4000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0ABB707-942F-46A3-98C2-76413EEF15B7}"/>
              </a:ext>
            </a:extLst>
          </p:cNvPr>
          <p:cNvSpPr txBox="1">
            <a:spLocks/>
          </p:cNvSpPr>
          <p:nvPr/>
        </p:nvSpPr>
        <p:spPr>
          <a:xfrm>
            <a:off x="4027163" y="4776192"/>
            <a:ext cx="1497611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thấy</a:t>
            </a:r>
            <a:endParaRPr lang="en-US" sz="4000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B2F1370-A6D6-497C-A4E2-20738741B69A}"/>
              </a:ext>
            </a:extLst>
          </p:cNvPr>
          <p:cNvSpPr txBox="1">
            <a:spLocks/>
          </p:cNvSpPr>
          <p:nvPr/>
        </p:nvSpPr>
        <p:spPr>
          <a:xfrm>
            <a:off x="11013040" y="4770193"/>
            <a:ext cx="106817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gai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B267B24-96A6-4415-A1CA-F7E414EC8EC7}"/>
              </a:ext>
            </a:extLst>
          </p:cNvPr>
          <p:cNvSpPr txBox="1">
            <a:spLocks/>
          </p:cNvSpPr>
          <p:nvPr/>
        </p:nvSpPr>
        <p:spPr>
          <a:xfrm>
            <a:off x="2622508" y="5390947"/>
            <a:ext cx="97328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bãi</a:t>
            </a:r>
            <a:endParaRPr lang="en-US" sz="4000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F16A1A7-EEBF-436E-B32F-57F1199B9AC4}"/>
              </a:ext>
            </a:extLst>
          </p:cNvPr>
          <p:cNvSpPr txBox="1">
            <a:spLocks/>
          </p:cNvSpPr>
          <p:nvPr/>
        </p:nvSpPr>
        <p:spPr>
          <a:xfrm>
            <a:off x="5050017" y="5390947"/>
            <a:ext cx="1497611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chạy</a:t>
            </a:r>
            <a:endParaRPr lang="en-US" sz="4000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0A4D1AE-65A1-44C2-963F-A03D03BD5F96}"/>
              </a:ext>
            </a:extLst>
          </p:cNvPr>
          <p:cNvSpPr txBox="1">
            <a:spLocks/>
          </p:cNvSpPr>
          <p:nvPr/>
        </p:nvSpPr>
        <p:spPr>
          <a:xfrm>
            <a:off x="2438477" y="5986861"/>
            <a:ext cx="128715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Nai</a:t>
            </a:r>
            <a:r>
              <a:rPr lang="en-US" sz="40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114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1507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7" grpId="1"/>
      <p:bldP spid="8" grpId="0"/>
      <p:bldP spid="8" grpId="1"/>
      <p:bldP spid="9" grpId="0"/>
      <p:bldP spid="9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FCAB71-7FC0-4283-BF79-BD383D3112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101" y="1909808"/>
            <a:ext cx="7118052" cy="207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60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185" y="1266092"/>
            <a:ext cx="6406126" cy="328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7517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C8A9654-A7DC-47DE-9030-8C2BD6690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174" y="1120812"/>
            <a:ext cx="8250849" cy="54849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E1852A-2520-4D3C-8A08-C239086DB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012" y="804074"/>
            <a:ext cx="1115840" cy="4995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05510" y="534182"/>
            <a:ext cx="272702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Arial-SGK-TV" pitchFamily="2" charset="0"/>
                <a:cs typeface="Arial-SGK-TV" pitchFamily="2" charset="0"/>
              </a:rPr>
              <a:t>Xin </a:t>
            </a:r>
            <a:r>
              <a:rPr lang="en-US" sz="6600" b="1" dirty="0" err="1">
                <a:latin typeface="Arial-SGK-TV" pitchFamily="2" charset="0"/>
                <a:cs typeface="Arial-SGK-TV" pitchFamily="2" charset="0"/>
              </a:rPr>
              <a:t>lỗi</a:t>
            </a:r>
            <a:endParaRPr lang="en-US" sz="6600" b="1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34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44AB88F-3A6B-44F3-A7AE-A3AB23060D0C}"/>
              </a:ext>
            </a:extLst>
          </p:cNvPr>
          <p:cNvSpPr/>
          <p:nvPr/>
        </p:nvSpPr>
        <p:spPr>
          <a:xfrm>
            <a:off x="439480" y="1303022"/>
            <a:ext cx="7201784" cy="4251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Questrial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CỦNG</a:t>
            </a:r>
            <a:r>
              <a:rPr lang="en-GB" sz="8000" b="1" kern="0" spc="13" dirty="0">
                <a:solidFill>
                  <a:srgbClr val="000000"/>
                </a:solidFill>
                <a:latin typeface="Questrial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Questrial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CỐ</a:t>
            </a:r>
            <a:r>
              <a:rPr lang="en-GB" sz="8000" b="1" kern="0" spc="13" dirty="0">
                <a:solidFill>
                  <a:srgbClr val="000000"/>
                </a:solidFill>
                <a:latin typeface="Questrial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Questrial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</a:t>
            </a:r>
            <a:r>
              <a:rPr lang="en-GB" sz="8000" b="1" kern="0" spc="13" dirty="0">
                <a:solidFill>
                  <a:srgbClr val="000000"/>
                </a:solidFill>
                <a:latin typeface="Questrial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Questrial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</a:t>
            </a:r>
            <a:r>
              <a:rPr lang="en-GB" sz="8000" b="1" kern="0" spc="13" dirty="0">
                <a:solidFill>
                  <a:srgbClr val="000000"/>
                </a:solidFill>
                <a:latin typeface="Questrial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1245" y="3605803"/>
            <a:ext cx="3936693" cy="288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722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128248" y="2286000"/>
            <a:ext cx="448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Quicksand Medium" panose="0000060000000000000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28248" y="1757511"/>
            <a:ext cx="594360" cy="75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49" y="277600"/>
            <a:ext cx="1622108" cy="47345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41C369B-1CED-4ECF-8C66-5EF66A1B6E49}"/>
              </a:ext>
            </a:extLst>
          </p:cNvPr>
          <p:cNvSpPr txBox="1"/>
          <p:nvPr/>
        </p:nvSpPr>
        <p:spPr>
          <a:xfrm>
            <a:off x="2280912" y="5606524"/>
            <a:ext cx="76023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Arial-SGK-TV" pitchFamily="2" charset="0"/>
                <a:cs typeface="Arial-SGK-TV" pitchFamily="2" charset="0"/>
              </a:rPr>
              <a:t>Hai </a:t>
            </a:r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6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thi</a:t>
            </a:r>
            <a:r>
              <a:rPr lang="en-US" sz="6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nhảy</a:t>
            </a:r>
            <a:r>
              <a:rPr lang="en-US" sz="6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dây</a:t>
            </a:r>
            <a:r>
              <a:rPr lang="en-US" sz="60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A058A8-1C91-445A-8977-CDC7ABA297B1}"/>
              </a:ext>
            </a:extLst>
          </p:cNvPr>
          <p:cNvSpPr txBox="1"/>
          <p:nvPr/>
        </p:nvSpPr>
        <p:spPr>
          <a:xfrm>
            <a:off x="6979972" y="5606524"/>
            <a:ext cx="16128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ay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EB450E-43D5-4F5A-921C-71971A6AAD95}"/>
              </a:ext>
            </a:extLst>
          </p:cNvPr>
          <p:cNvSpPr txBox="1"/>
          <p:nvPr/>
        </p:nvSpPr>
        <p:spPr>
          <a:xfrm>
            <a:off x="8423390" y="5606524"/>
            <a:ext cx="11328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ây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28A1ED-09FE-4E06-A04D-2BFCA321E9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556"/>
          <a:stretch/>
        </p:blipFill>
        <p:spPr>
          <a:xfrm>
            <a:off x="653659" y="751051"/>
            <a:ext cx="10940556" cy="469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63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309" y="1101969"/>
            <a:ext cx="6799256" cy="429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74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1">
            <a:extLst>
              <a:ext uri="{FF2B5EF4-FFF2-40B4-BE49-F238E27FC236}">
                <a16:creationId xmlns:a16="http://schemas.microsoft.com/office/drawing/2014/main" id="{CF9B5F26-C68A-40CB-8CE6-163B3A810E66}"/>
              </a:ext>
            </a:extLst>
          </p:cNvPr>
          <p:cNvSpPr/>
          <p:nvPr/>
        </p:nvSpPr>
        <p:spPr>
          <a:xfrm>
            <a:off x="3837253" y="1411737"/>
            <a:ext cx="4303486" cy="2864920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5002528" y="1291224"/>
            <a:ext cx="2235211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ai</a:t>
            </a:r>
            <a:endParaRPr lang="en-GB" sz="17000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  <a:p>
            <a:endParaRPr lang="en-US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780098"/>
            <a:ext cx="1097280" cy="5713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787ACA-5858-42FB-8378-9337EB0CC0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98833" l="1667" r="98667">
                        <a14:foregroundMark x1="90667" y1="6333" x2="14500" y2="82333"/>
                        <a14:foregroundMark x1="84167" y1="5500" x2="7167" y2="83000"/>
                        <a14:foregroundMark x1="7167" y1="83000" x2="11833" y2="92333"/>
                        <a14:foregroundMark x1="86000" y1="7333" x2="3333" y2="80500"/>
                        <a14:foregroundMark x1="84167" y1="7333" x2="27000" y2="63833"/>
                        <a14:foregroundMark x1="95333" y1="18167" x2="20000" y2="85833"/>
                        <a14:foregroundMark x1="98833" y1="3500" x2="84333" y2="18333"/>
                        <a14:foregroundMark x1="90667" y1="2667" x2="79667" y2="15667"/>
                        <a14:foregroundMark x1="90667" y1="4500" x2="90833" y2="19167"/>
                        <a14:foregroundMark x1="20000" y1="87667" x2="10000" y2="97833"/>
                        <a14:foregroundMark x1="1667" y1="84167" x2="5500" y2="98833"/>
                        <a14:foregroundMark x1="9000" y1="87833" x2="5333" y2="89667"/>
                        <a14:foregroundMark x1="91500" y1="5333" x2="80667" y2="9167"/>
                        <a14:foregroundMark x1="94333" y1="8167" x2="89000" y2="21000"/>
                        <a14:foregroundMark x1="89667" y1="7167" x2="80500" y2="5500"/>
                      </a14:backgroundRemoval>
                    </a14:imgEffect>
                  </a14:imgLayer>
                </a14:imgProps>
              </a:ext>
            </a:extLst>
          </a:blip>
          <a:srcRect l="3569" t="3882" r="5137"/>
          <a:stretch/>
        </p:blipFill>
        <p:spPr>
          <a:xfrm rot="18769315">
            <a:off x="5244389" y="3850703"/>
            <a:ext cx="1390182" cy="14636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A945F6-CCBD-4530-8C64-70ACC2348C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98833" l="1667" r="98667">
                        <a14:foregroundMark x1="90667" y1="6333" x2="14500" y2="82333"/>
                        <a14:foregroundMark x1="84167" y1="5500" x2="7167" y2="83000"/>
                        <a14:foregroundMark x1="7167" y1="83000" x2="11833" y2="92333"/>
                        <a14:foregroundMark x1="86000" y1="7333" x2="3333" y2="80500"/>
                        <a14:foregroundMark x1="84167" y1="7333" x2="27000" y2="63833"/>
                        <a14:foregroundMark x1="95333" y1="18167" x2="20000" y2="85833"/>
                        <a14:foregroundMark x1="98833" y1="3500" x2="84333" y2="18333"/>
                        <a14:foregroundMark x1="90667" y1="2667" x2="79667" y2="15667"/>
                        <a14:foregroundMark x1="90667" y1="4500" x2="90833" y2="19167"/>
                        <a14:foregroundMark x1="20000" y1="87667" x2="10000" y2="97833"/>
                        <a14:foregroundMark x1="1667" y1="84167" x2="5500" y2="98833"/>
                        <a14:foregroundMark x1="9000" y1="87833" x2="5333" y2="89667"/>
                        <a14:foregroundMark x1="91500" y1="5333" x2="80667" y2="9167"/>
                        <a14:foregroundMark x1="94333" y1="8167" x2="89000" y2="21000"/>
                        <a14:foregroundMark x1="89667" y1="7167" x2="80500" y2="5500"/>
                      </a14:backgroundRemoval>
                    </a14:imgEffect>
                  </a14:imgLayer>
                </a14:imgProps>
              </a:ext>
            </a:extLst>
          </a:blip>
          <a:srcRect l="3569" t="3882" r="5137"/>
          <a:stretch/>
        </p:blipFill>
        <p:spPr>
          <a:xfrm>
            <a:off x="4379341" y="3630449"/>
            <a:ext cx="1424827" cy="15001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DADBFA-7A94-46D9-AEE0-F59A94B092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98833" l="1667" r="98667">
                        <a14:foregroundMark x1="90667" y1="6333" x2="14500" y2="82333"/>
                        <a14:foregroundMark x1="84167" y1="5500" x2="7167" y2="83000"/>
                        <a14:foregroundMark x1="7167" y1="83000" x2="11833" y2="92333"/>
                        <a14:foregroundMark x1="86000" y1="7333" x2="3333" y2="80500"/>
                        <a14:foregroundMark x1="84167" y1="7333" x2="27000" y2="63833"/>
                        <a14:foregroundMark x1="95333" y1="18167" x2="20000" y2="85833"/>
                        <a14:foregroundMark x1="98833" y1="3500" x2="84333" y2="18333"/>
                        <a14:foregroundMark x1="90667" y1="2667" x2="79667" y2="15667"/>
                        <a14:foregroundMark x1="90667" y1="4500" x2="90833" y2="19167"/>
                        <a14:foregroundMark x1="20000" y1="87667" x2="10000" y2="97833"/>
                        <a14:foregroundMark x1="1667" y1="84167" x2="5500" y2="98833"/>
                        <a14:foregroundMark x1="9000" y1="87833" x2="5333" y2="89667"/>
                        <a14:foregroundMark x1="91500" y1="5333" x2="80667" y2="9167"/>
                        <a14:foregroundMark x1="94333" y1="8167" x2="89000" y2="21000"/>
                        <a14:foregroundMark x1="89667" y1="7167" x2="80500" y2="5500"/>
                      </a14:backgroundRemoval>
                    </a14:imgEffect>
                  </a14:imgLayer>
                </a14:imgProps>
              </a:ext>
            </a:extLst>
          </a:blip>
          <a:srcRect l="3569" t="3882" r="5137"/>
          <a:stretch/>
        </p:blipFill>
        <p:spPr>
          <a:xfrm rot="2579697">
            <a:off x="5257112" y="3111270"/>
            <a:ext cx="1454751" cy="153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51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1">
            <a:extLst>
              <a:ext uri="{FF2B5EF4-FFF2-40B4-BE49-F238E27FC236}">
                <a16:creationId xmlns:a16="http://schemas.microsoft.com/office/drawing/2014/main" id="{CF9B5F26-C68A-40CB-8CE6-163B3A810E66}"/>
              </a:ext>
            </a:extLst>
          </p:cNvPr>
          <p:cNvSpPr/>
          <p:nvPr/>
        </p:nvSpPr>
        <p:spPr>
          <a:xfrm>
            <a:off x="3808065" y="1549194"/>
            <a:ext cx="4303486" cy="2864920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377693" y="1428681"/>
            <a:ext cx="352399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ay</a:t>
            </a:r>
            <a:endParaRPr lang="en-GB" sz="17000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  <a:p>
            <a:endParaRPr lang="en-US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780098"/>
            <a:ext cx="1097280" cy="5713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5140AB-376E-4B14-9856-399BE92D53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98833" l="1667" r="98667">
                        <a14:foregroundMark x1="90667" y1="6333" x2="14500" y2="82333"/>
                        <a14:foregroundMark x1="84167" y1="5500" x2="7167" y2="83000"/>
                        <a14:foregroundMark x1="7167" y1="83000" x2="11833" y2="92333"/>
                        <a14:foregroundMark x1="86000" y1="7333" x2="3333" y2="80500"/>
                        <a14:foregroundMark x1="84167" y1="7333" x2="27000" y2="63833"/>
                        <a14:foregroundMark x1="95333" y1="18167" x2="20000" y2="85833"/>
                        <a14:foregroundMark x1="98833" y1="3500" x2="84333" y2="18333"/>
                        <a14:foregroundMark x1="90667" y1="2667" x2="79667" y2="15667"/>
                        <a14:foregroundMark x1="90667" y1="4500" x2="90833" y2="19167"/>
                        <a14:foregroundMark x1="20000" y1="87667" x2="10000" y2="97833"/>
                        <a14:foregroundMark x1="1667" y1="84167" x2="5500" y2="98833"/>
                        <a14:foregroundMark x1="9000" y1="87833" x2="5333" y2="89667"/>
                        <a14:foregroundMark x1="91500" y1="5333" x2="80667" y2="9167"/>
                        <a14:foregroundMark x1="94333" y1="8167" x2="89000" y2="21000"/>
                        <a14:foregroundMark x1="89667" y1="7167" x2="80500" y2="5500"/>
                      </a14:backgroundRemoval>
                    </a14:imgEffect>
                  </a14:imgLayer>
                </a14:imgProps>
              </a:ext>
            </a:extLst>
          </a:blip>
          <a:srcRect l="3569" t="3882" r="5137"/>
          <a:stretch/>
        </p:blipFill>
        <p:spPr>
          <a:xfrm rot="18769315">
            <a:off x="5107428" y="4224629"/>
            <a:ext cx="1390182" cy="14636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F88DEE-0C0E-4CAE-AAD9-007D2DC35A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98833" l="1667" r="98667">
                        <a14:foregroundMark x1="90667" y1="6333" x2="14500" y2="82333"/>
                        <a14:foregroundMark x1="84167" y1="5500" x2="7167" y2="83000"/>
                        <a14:foregroundMark x1="7167" y1="83000" x2="11833" y2="92333"/>
                        <a14:foregroundMark x1="86000" y1="7333" x2="3333" y2="80500"/>
                        <a14:foregroundMark x1="84167" y1="7333" x2="27000" y2="63833"/>
                        <a14:foregroundMark x1="95333" y1="18167" x2="20000" y2="85833"/>
                        <a14:foregroundMark x1="98833" y1="3500" x2="84333" y2="18333"/>
                        <a14:foregroundMark x1="90667" y1="2667" x2="79667" y2="15667"/>
                        <a14:foregroundMark x1="90667" y1="4500" x2="90833" y2="19167"/>
                        <a14:foregroundMark x1="20000" y1="87667" x2="10000" y2="97833"/>
                        <a14:foregroundMark x1="1667" y1="84167" x2="5500" y2="98833"/>
                        <a14:foregroundMark x1="9000" y1="87833" x2="5333" y2="89667"/>
                        <a14:foregroundMark x1="91500" y1="5333" x2="80667" y2="9167"/>
                        <a14:foregroundMark x1="94333" y1="8167" x2="89000" y2="21000"/>
                        <a14:foregroundMark x1="89667" y1="7167" x2="80500" y2="5500"/>
                      </a14:backgroundRemoval>
                    </a14:imgEffect>
                  </a14:imgLayer>
                </a14:imgProps>
              </a:ext>
            </a:extLst>
          </a:blip>
          <a:srcRect l="3569" t="3882" r="5137"/>
          <a:stretch/>
        </p:blipFill>
        <p:spPr>
          <a:xfrm>
            <a:off x="4167833" y="3949185"/>
            <a:ext cx="1424827" cy="15001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E64C6C-0437-445D-92F7-7F693B0D75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98833" l="1667" r="98667">
                        <a14:foregroundMark x1="90667" y1="6333" x2="14500" y2="82333"/>
                        <a14:foregroundMark x1="84167" y1="5500" x2="7167" y2="83000"/>
                        <a14:foregroundMark x1="7167" y1="83000" x2="11833" y2="92333"/>
                        <a14:foregroundMark x1="86000" y1="7333" x2="3333" y2="80500"/>
                        <a14:foregroundMark x1="84167" y1="7333" x2="27000" y2="63833"/>
                        <a14:foregroundMark x1="95333" y1="18167" x2="20000" y2="85833"/>
                        <a14:foregroundMark x1="98833" y1="3500" x2="84333" y2="18333"/>
                        <a14:foregroundMark x1="90667" y1="2667" x2="79667" y2="15667"/>
                        <a14:foregroundMark x1="90667" y1="4500" x2="90833" y2="19167"/>
                        <a14:foregroundMark x1="20000" y1="87667" x2="10000" y2="97833"/>
                        <a14:foregroundMark x1="1667" y1="84167" x2="5500" y2="98833"/>
                        <a14:foregroundMark x1="9000" y1="87833" x2="5333" y2="89667"/>
                        <a14:foregroundMark x1="91500" y1="5333" x2="80667" y2="9167"/>
                        <a14:foregroundMark x1="94333" y1="8167" x2="89000" y2="21000"/>
                        <a14:foregroundMark x1="89667" y1="7167" x2="80500" y2="5500"/>
                      </a14:backgroundRemoval>
                    </a14:imgEffect>
                  </a14:imgLayer>
                </a14:imgProps>
              </a:ext>
            </a:extLst>
          </a:blip>
          <a:srcRect l="3569" t="3882" r="5137"/>
          <a:stretch/>
        </p:blipFill>
        <p:spPr>
          <a:xfrm rot="2579697">
            <a:off x="4704560" y="3486856"/>
            <a:ext cx="1454751" cy="153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47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1">
            <a:extLst>
              <a:ext uri="{FF2B5EF4-FFF2-40B4-BE49-F238E27FC236}">
                <a16:creationId xmlns:a16="http://schemas.microsoft.com/office/drawing/2014/main" id="{CF9B5F26-C68A-40CB-8CE6-163B3A810E66}"/>
              </a:ext>
            </a:extLst>
          </p:cNvPr>
          <p:cNvSpPr/>
          <p:nvPr/>
        </p:nvSpPr>
        <p:spPr>
          <a:xfrm>
            <a:off x="3710789" y="1481102"/>
            <a:ext cx="4303486" cy="2864920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175488" y="1420845"/>
            <a:ext cx="393419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ây</a:t>
            </a:r>
            <a:endParaRPr lang="en-GB" sz="17000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  <a:p>
            <a:endParaRPr lang="en-US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780098"/>
            <a:ext cx="1097280" cy="5713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793C0E-863F-482E-AC35-602E22ADAA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98833" l="1667" r="98667">
                        <a14:foregroundMark x1="90667" y1="6333" x2="14500" y2="82333"/>
                        <a14:foregroundMark x1="84167" y1="5500" x2="7167" y2="83000"/>
                        <a14:foregroundMark x1="7167" y1="83000" x2="11833" y2="92333"/>
                        <a14:foregroundMark x1="86000" y1="7333" x2="3333" y2="80500"/>
                        <a14:foregroundMark x1="84167" y1="7333" x2="27000" y2="63833"/>
                        <a14:foregroundMark x1="95333" y1="18167" x2="20000" y2="85833"/>
                        <a14:foregroundMark x1="98833" y1="3500" x2="84333" y2="18333"/>
                        <a14:foregroundMark x1="90667" y1="2667" x2="79667" y2="15667"/>
                        <a14:foregroundMark x1="90667" y1="4500" x2="90833" y2="19167"/>
                        <a14:foregroundMark x1="20000" y1="87667" x2="10000" y2="97833"/>
                        <a14:foregroundMark x1="1667" y1="84167" x2="5500" y2="98833"/>
                        <a14:foregroundMark x1="9000" y1="87833" x2="5333" y2="89667"/>
                        <a14:foregroundMark x1="91500" y1="5333" x2="80667" y2="9167"/>
                        <a14:foregroundMark x1="94333" y1="8167" x2="89000" y2="21000"/>
                        <a14:foregroundMark x1="89667" y1="7167" x2="80500" y2="5500"/>
                      </a14:backgroundRemoval>
                    </a14:imgEffect>
                  </a14:imgLayer>
                </a14:imgProps>
              </a:ext>
            </a:extLst>
          </a:blip>
          <a:srcRect l="3569" t="3882" r="5137"/>
          <a:stretch/>
        </p:blipFill>
        <p:spPr>
          <a:xfrm rot="18769315">
            <a:off x="4945129" y="4239291"/>
            <a:ext cx="1390182" cy="14636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CE2C79-8D35-48A1-ACB1-A1A468719C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98833" l="1667" r="98667">
                        <a14:foregroundMark x1="90667" y1="6333" x2="14500" y2="82333"/>
                        <a14:foregroundMark x1="84167" y1="5500" x2="7167" y2="83000"/>
                        <a14:foregroundMark x1="7167" y1="83000" x2="11833" y2="92333"/>
                        <a14:foregroundMark x1="86000" y1="7333" x2="3333" y2="80500"/>
                        <a14:foregroundMark x1="84167" y1="7333" x2="27000" y2="63833"/>
                        <a14:foregroundMark x1="95333" y1="18167" x2="20000" y2="85833"/>
                        <a14:foregroundMark x1="98833" y1="3500" x2="84333" y2="18333"/>
                        <a14:foregroundMark x1="90667" y1="2667" x2="79667" y2="15667"/>
                        <a14:foregroundMark x1="90667" y1="4500" x2="90833" y2="19167"/>
                        <a14:foregroundMark x1="20000" y1="87667" x2="10000" y2="97833"/>
                        <a14:foregroundMark x1="1667" y1="84167" x2="5500" y2="98833"/>
                        <a14:foregroundMark x1="9000" y1="87833" x2="5333" y2="89667"/>
                        <a14:foregroundMark x1="91500" y1="5333" x2="80667" y2="9167"/>
                        <a14:foregroundMark x1="94333" y1="8167" x2="89000" y2="21000"/>
                        <a14:foregroundMark x1="89667" y1="7167" x2="80500" y2="5500"/>
                      </a14:backgroundRemoval>
                    </a14:imgEffect>
                  </a14:imgLayer>
                </a14:imgProps>
              </a:ext>
            </a:extLst>
          </a:blip>
          <a:srcRect l="3569" t="3882" r="5137"/>
          <a:stretch/>
        </p:blipFill>
        <p:spPr>
          <a:xfrm>
            <a:off x="4080081" y="4019037"/>
            <a:ext cx="1424827" cy="15001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DD2E48-6AED-48DA-AA6B-ACF793F13C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98833" l="1667" r="98667">
                        <a14:foregroundMark x1="90667" y1="6333" x2="14500" y2="82333"/>
                        <a14:foregroundMark x1="84167" y1="5500" x2="7167" y2="83000"/>
                        <a14:foregroundMark x1="7167" y1="83000" x2="11833" y2="92333"/>
                        <a14:foregroundMark x1="86000" y1="7333" x2="3333" y2="80500"/>
                        <a14:foregroundMark x1="84167" y1="7333" x2="27000" y2="63833"/>
                        <a14:foregroundMark x1="95333" y1="18167" x2="20000" y2="85833"/>
                        <a14:foregroundMark x1="98833" y1="3500" x2="84333" y2="18333"/>
                        <a14:foregroundMark x1="90667" y1="2667" x2="79667" y2="15667"/>
                        <a14:foregroundMark x1="90667" y1="4500" x2="90833" y2="19167"/>
                        <a14:foregroundMark x1="20000" y1="87667" x2="10000" y2="97833"/>
                        <a14:foregroundMark x1="1667" y1="84167" x2="5500" y2="98833"/>
                        <a14:foregroundMark x1="9000" y1="87833" x2="5333" y2="89667"/>
                        <a14:foregroundMark x1="91500" y1="5333" x2="80667" y2="9167"/>
                        <a14:foregroundMark x1="94333" y1="8167" x2="89000" y2="21000"/>
                        <a14:foregroundMark x1="89667" y1="7167" x2="80500" y2="5500"/>
                      </a14:backgroundRemoval>
                    </a14:imgEffect>
                  </a14:imgLayer>
                </a14:imgProps>
              </a:ext>
            </a:extLst>
          </a:blip>
          <a:srcRect l="3569" t="3882" r="5137"/>
          <a:stretch/>
        </p:blipFill>
        <p:spPr>
          <a:xfrm rot="2579697">
            <a:off x="4555035" y="3700730"/>
            <a:ext cx="1454751" cy="153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58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86200" y="1513940"/>
            <a:ext cx="5105400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latin typeface="Arial-SGK-TV" pitchFamily="2" charset="0"/>
                <a:ea typeface="Arial-Rounded" pitchFamily="34" charset="0"/>
                <a:cs typeface="Arial-SGK-TV" pitchFamily="2" charset="0"/>
              </a:rPr>
              <a:t>So sánh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0" y="3931175"/>
            <a:ext cx="2552700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ai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62550" y="3931175"/>
            <a:ext cx="2552700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ay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01100" y="3931175"/>
            <a:ext cx="2552700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ây</a:t>
            </a:r>
            <a:endParaRPr lang="en-US" sz="11500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65027" y="3932376"/>
            <a:ext cx="156972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solidFill>
                  <a:srgbClr val="FF000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47587" y="3914122"/>
            <a:ext cx="205791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solidFill>
                  <a:srgbClr val="FF000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74057" y="3914121"/>
            <a:ext cx="107771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>
                <a:solidFill>
                  <a:srgbClr val="7030A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i</a:t>
            </a:r>
            <a:endParaRPr lang="en-US" sz="11500" dirty="0">
              <a:solidFill>
                <a:srgbClr val="7030A0"/>
              </a:solidFill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54286" y="3929828"/>
            <a:ext cx="118983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solidFill>
                  <a:srgbClr val="00B0F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90016" y="3921729"/>
            <a:ext cx="103268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solidFill>
                  <a:srgbClr val="00B05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â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68C660B-9381-4555-BF20-19ED7120A50C}"/>
              </a:ext>
            </a:extLst>
          </p:cNvPr>
          <p:cNvSpPr txBox="1"/>
          <p:nvPr/>
        </p:nvSpPr>
        <p:spPr>
          <a:xfrm>
            <a:off x="9877583" y="3921166"/>
            <a:ext cx="118983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solidFill>
                  <a:srgbClr val="00B0F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142878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819401" y="914400"/>
            <a:ext cx="2083331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dirty="0">
                <a:solidFill>
                  <a:srgbClr val="FF000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ai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939512" y="2119984"/>
            <a:ext cx="2123468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h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136325" y="2119984"/>
            <a:ext cx="2123468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dirty="0">
                <a:solidFill>
                  <a:srgbClr val="FF000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ai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940820" y="3453486"/>
            <a:ext cx="4295089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hai</a:t>
            </a:r>
            <a:endParaRPr lang="en-US" sz="8800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30477" y="203423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>
                  <a:latin typeface="Questrial" pitchFamily="2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800" dirty="0">
                <a:latin typeface="Questrial" pitchFamily="2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Questrial" pitchFamily="2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  <p:sp>
        <p:nvSpPr>
          <p:cNvPr id="25" name="Title 1"/>
          <p:cNvSpPr txBox="1">
            <a:spLocks/>
          </p:cNvSpPr>
          <p:nvPr/>
        </p:nvSpPr>
        <p:spPr>
          <a:xfrm>
            <a:off x="5479876" y="3777829"/>
            <a:ext cx="1841155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dirty="0">
                <a:solidFill>
                  <a:srgbClr val="FF000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ai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5348690" y="914400"/>
            <a:ext cx="2083331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dirty="0">
                <a:solidFill>
                  <a:srgbClr val="FF000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ay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7834087" y="914400"/>
            <a:ext cx="2083331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dirty="0" err="1">
                <a:solidFill>
                  <a:srgbClr val="FF000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ây</a:t>
            </a:r>
            <a:endParaRPr lang="en-US" sz="8800" dirty="0">
              <a:solidFill>
                <a:srgbClr val="FF0000"/>
              </a:solidFill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6761B2F-BDBA-43CF-B588-69FB1095DE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98833" l="1667" r="98667">
                        <a14:foregroundMark x1="90667" y1="6333" x2="14500" y2="82333"/>
                        <a14:foregroundMark x1="84167" y1="5500" x2="7167" y2="83000"/>
                        <a14:foregroundMark x1="7167" y1="83000" x2="11833" y2="92333"/>
                        <a14:foregroundMark x1="86000" y1="7333" x2="3333" y2="80500"/>
                        <a14:foregroundMark x1="84167" y1="7333" x2="27000" y2="63833"/>
                        <a14:foregroundMark x1="95333" y1="18167" x2="20000" y2="85833"/>
                        <a14:foregroundMark x1="98833" y1="3500" x2="84333" y2="18333"/>
                        <a14:foregroundMark x1="90667" y1="2667" x2="79667" y2="15667"/>
                        <a14:foregroundMark x1="90667" y1="4500" x2="90833" y2="19167"/>
                        <a14:foregroundMark x1="20000" y1="87667" x2="10000" y2="97833"/>
                        <a14:foregroundMark x1="1667" y1="84167" x2="5500" y2="98833"/>
                        <a14:foregroundMark x1="9000" y1="87833" x2="5333" y2="89667"/>
                        <a14:foregroundMark x1="91500" y1="5333" x2="80667" y2="9167"/>
                        <a14:foregroundMark x1="94333" y1="8167" x2="89000" y2="21000"/>
                        <a14:foregroundMark x1="89667" y1="7167" x2="80500" y2="5500"/>
                      </a14:backgroundRemoval>
                    </a14:imgEffect>
                  </a14:imgLayer>
                </a14:imgProps>
              </a:ext>
            </a:extLst>
          </a:blip>
          <a:srcRect l="3569" t="3882" r="5137"/>
          <a:stretch/>
        </p:blipFill>
        <p:spPr>
          <a:xfrm rot="18769315">
            <a:off x="5574757" y="4924338"/>
            <a:ext cx="1009558" cy="106289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149BA80-60C7-49CD-AB69-AFE84B21C1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98833" l="1667" r="98667">
                        <a14:foregroundMark x1="90667" y1="6333" x2="14500" y2="82333"/>
                        <a14:foregroundMark x1="84167" y1="5500" x2="7167" y2="83000"/>
                        <a14:foregroundMark x1="7167" y1="83000" x2="11833" y2="92333"/>
                        <a14:foregroundMark x1="86000" y1="7333" x2="3333" y2="80500"/>
                        <a14:foregroundMark x1="84167" y1="7333" x2="27000" y2="63833"/>
                        <a14:foregroundMark x1="95333" y1="18167" x2="20000" y2="85833"/>
                        <a14:foregroundMark x1="98833" y1="3500" x2="84333" y2="18333"/>
                        <a14:foregroundMark x1="90667" y1="2667" x2="79667" y2="15667"/>
                        <a14:foregroundMark x1="90667" y1="4500" x2="90833" y2="19167"/>
                        <a14:foregroundMark x1="20000" y1="87667" x2="10000" y2="97833"/>
                        <a14:foregroundMark x1="1667" y1="84167" x2="5500" y2="98833"/>
                        <a14:foregroundMark x1="9000" y1="87833" x2="5333" y2="89667"/>
                        <a14:foregroundMark x1="91500" y1="5333" x2="80667" y2="9167"/>
                        <a14:foregroundMark x1="94333" y1="8167" x2="89000" y2="21000"/>
                        <a14:foregroundMark x1="89667" y1="7167" x2="80500" y2="5500"/>
                      </a14:backgroundRemoval>
                    </a14:imgEffect>
                  </a14:imgLayer>
                </a14:imgProps>
              </a:ext>
            </a:extLst>
          </a:blip>
          <a:srcRect l="3569" t="3882" r="5137"/>
          <a:stretch/>
        </p:blipFill>
        <p:spPr>
          <a:xfrm>
            <a:off x="4770729" y="4726370"/>
            <a:ext cx="1034717" cy="108938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BECF5AC-9F56-48C0-B9DA-1A280E2EF0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98833" l="1667" r="98667">
                        <a14:foregroundMark x1="90667" y1="6333" x2="14500" y2="82333"/>
                        <a14:foregroundMark x1="84167" y1="5500" x2="7167" y2="83000"/>
                        <a14:foregroundMark x1="7167" y1="83000" x2="11833" y2="92333"/>
                        <a14:foregroundMark x1="86000" y1="7333" x2="3333" y2="80500"/>
                        <a14:foregroundMark x1="84167" y1="7333" x2="27000" y2="63833"/>
                        <a14:foregroundMark x1="95333" y1="18167" x2="20000" y2="85833"/>
                        <a14:foregroundMark x1="98833" y1="3500" x2="84333" y2="18333"/>
                        <a14:foregroundMark x1="90667" y1="2667" x2="79667" y2="15667"/>
                        <a14:foregroundMark x1="90667" y1="4500" x2="90833" y2="19167"/>
                        <a14:foregroundMark x1="20000" y1="87667" x2="10000" y2="97833"/>
                        <a14:foregroundMark x1="1667" y1="84167" x2="5500" y2="98833"/>
                        <a14:foregroundMark x1="9000" y1="87833" x2="5333" y2="89667"/>
                        <a14:foregroundMark x1="91500" y1="5333" x2="80667" y2="9167"/>
                        <a14:foregroundMark x1="94333" y1="8167" x2="89000" y2="21000"/>
                        <a14:foregroundMark x1="89667" y1="7167" x2="80500" y2="5500"/>
                      </a14:backgroundRemoval>
                    </a14:imgEffect>
                  </a14:imgLayer>
                </a14:imgProps>
              </a:ext>
            </a:extLst>
          </a:blip>
          <a:srcRect l="3569" t="3882" r="5137"/>
          <a:stretch/>
        </p:blipFill>
        <p:spPr>
          <a:xfrm rot="2579697">
            <a:off x="5442157" y="4328569"/>
            <a:ext cx="1056448" cy="1112265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44F22CEB-2B24-44D9-83DB-A42775CB7FDA}"/>
              </a:ext>
            </a:extLst>
          </p:cNvPr>
          <p:cNvSpPr txBox="1">
            <a:spLocks/>
          </p:cNvSpPr>
          <p:nvPr/>
        </p:nvSpPr>
        <p:spPr>
          <a:xfrm>
            <a:off x="283441" y="5460550"/>
            <a:ext cx="2083331" cy="406919"/>
          </a:xfrm>
          <a:prstGeom prst="rect">
            <a:avLst/>
          </a:prstGeom>
        </p:spPr>
        <p:txBody>
          <a:bodyPr vert="horz" lIns="68471" tIns="34235" rIns="68471" bIns="3423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bài</a:t>
            </a:r>
            <a:endParaRPr lang="en-US" sz="6000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1174ABA3-E661-424A-94E9-0308C872D282}"/>
              </a:ext>
            </a:extLst>
          </p:cNvPr>
          <p:cNvSpPr txBox="1">
            <a:spLocks/>
          </p:cNvSpPr>
          <p:nvPr/>
        </p:nvSpPr>
        <p:spPr>
          <a:xfrm>
            <a:off x="2651115" y="5460550"/>
            <a:ext cx="2083331" cy="406919"/>
          </a:xfrm>
          <a:prstGeom prst="rect">
            <a:avLst/>
          </a:prstGeom>
        </p:spPr>
        <p:txBody>
          <a:bodyPr vert="horz" lIns="68471" tIns="34235" rIns="68471" bIns="3423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lái</a:t>
            </a:r>
            <a:endParaRPr lang="en-US" sz="6000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FA6F657E-B44A-4101-9AD2-06C85604FC67}"/>
              </a:ext>
            </a:extLst>
          </p:cNvPr>
          <p:cNvSpPr txBox="1">
            <a:spLocks/>
          </p:cNvSpPr>
          <p:nvPr/>
        </p:nvSpPr>
        <p:spPr>
          <a:xfrm>
            <a:off x="4694659" y="5460550"/>
            <a:ext cx="2083331" cy="406919"/>
          </a:xfrm>
          <a:prstGeom prst="rect">
            <a:avLst/>
          </a:prstGeom>
        </p:spPr>
        <p:txBody>
          <a:bodyPr vert="horz" lIns="68471" tIns="34235" rIns="68471" bIns="3423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nảy</a:t>
            </a:r>
            <a:endParaRPr lang="en-US" sz="6000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id="{82B6BF0E-8C24-4E21-AB3F-16EDAC2BCBAD}"/>
              </a:ext>
            </a:extLst>
          </p:cNvPr>
          <p:cNvSpPr txBox="1">
            <a:spLocks/>
          </p:cNvSpPr>
          <p:nvPr/>
        </p:nvSpPr>
        <p:spPr>
          <a:xfrm>
            <a:off x="6635355" y="5460550"/>
            <a:ext cx="1914285" cy="406919"/>
          </a:xfrm>
          <a:prstGeom prst="rect">
            <a:avLst/>
          </a:prstGeom>
        </p:spPr>
        <p:txBody>
          <a:bodyPr vert="horz" lIns="68471" tIns="34235" rIns="68471" bIns="3423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tay</a:t>
            </a:r>
            <a:endParaRPr lang="en-US" sz="6000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id="{DA6B1590-E828-4FA8-8801-5A4C71EFA970}"/>
              </a:ext>
            </a:extLst>
          </p:cNvPr>
          <p:cNvSpPr txBox="1">
            <a:spLocks/>
          </p:cNvSpPr>
          <p:nvPr/>
        </p:nvSpPr>
        <p:spPr>
          <a:xfrm>
            <a:off x="1176622" y="5329799"/>
            <a:ext cx="857657" cy="671345"/>
          </a:xfrm>
          <a:prstGeom prst="rect">
            <a:avLst/>
          </a:prstGeom>
        </p:spPr>
        <p:txBody>
          <a:bodyPr vert="horz" lIns="68471" tIns="34235" rIns="68471" bIns="3423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ai</a:t>
            </a: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4C11A2A9-AEDA-4A37-9B3E-94310514DF87}"/>
              </a:ext>
            </a:extLst>
          </p:cNvPr>
          <p:cNvSpPr txBox="1">
            <a:spLocks/>
          </p:cNvSpPr>
          <p:nvPr/>
        </p:nvSpPr>
        <p:spPr>
          <a:xfrm>
            <a:off x="2817461" y="5328940"/>
            <a:ext cx="805028" cy="671345"/>
          </a:xfrm>
          <a:prstGeom prst="rect">
            <a:avLst/>
          </a:prstGeom>
        </p:spPr>
        <p:txBody>
          <a:bodyPr vert="horz" lIns="68471" tIns="34235" rIns="68471" bIns="3423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ai</a:t>
            </a:r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ED4D3F4F-E25A-4893-A5EA-C7398822AAF7}"/>
              </a:ext>
            </a:extLst>
          </p:cNvPr>
          <p:cNvSpPr txBox="1">
            <a:spLocks/>
          </p:cNvSpPr>
          <p:nvPr/>
        </p:nvSpPr>
        <p:spPr>
          <a:xfrm>
            <a:off x="5113994" y="5329799"/>
            <a:ext cx="1096750" cy="671345"/>
          </a:xfrm>
          <a:prstGeom prst="rect">
            <a:avLst/>
          </a:prstGeom>
        </p:spPr>
        <p:txBody>
          <a:bodyPr vert="horz" lIns="68471" tIns="34235" rIns="68471" bIns="3423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ay</a:t>
            </a: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BD15529B-14F9-4801-B5CE-824A7238EE02}"/>
              </a:ext>
            </a:extLst>
          </p:cNvPr>
          <p:cNvSpPr txBox="1">
            <a:spLocks/>
          </p:cNvSpPr>
          <p:nvPr/>
        </p:nvSpPr>
        <p:spPr>
          <a:xfrm>
            <a:off x="6855656" y="5328940"/>
            <a:ext cx="1494678" cy="671345"/>
          </a:xfrm>
          <a:prstGeom prst="rect">
            <a:avLst/>
          </a:prstGeom>
        </p:spPr>
        <p:txBody>
          <a:bodyPr vert="horz" lIns="68471" tIns="34235" rIns="68471" bIns="3423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ay</a:t>
            </a:r>
          </a:p>
        </p:txBody>
      </p:sp>
      <p:sp>
        <p:nvSpPr>
          <p:cNvPr id="53" name="Title 1">
            <a:extLst>
              <a:ext uri="{FF2B5EF4-FFF2-40B4-BE49-F238E27FC236}">
                <a16:creationId xmlns:a16="http://schemas.microsoft.com/office/drawing/2014/main" id="{51F8078B-6C75-4484-8ADC-9A6E783815B6}"/>
              </a:ext>
            </a:extLst>
          </p:cNvPr>
          <p:cNvSpPr txBox="1">
            <a:spLocks/>
          </p:cNvSpPr>
          <p:nvPr/>
        </p:nvSpPr>
        <p:spPr>
          <a:xfrm>
            <a:off x="8489409" y="5460550"/>
            <a:ext cx="2083331" cy="406919"/>
          </a:xfrm>
          <a:prstGeom prst="rect">
            <a:avLst/>
          </a:prstGeom>
        </p:spPr>
        <p:txBody>
          <a:bodyPr vert="horz" lIns="68471" tIns="34235" rIns="68471" bIns="3423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đậy</a:t>
            </a:r>
            <a:endParaRPr lang="en-US" sz="6000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B2576BE3-F504-4187-BF5E-E3EB717D2F85}"/>
              </a:ext>
            </a:extLst>
          </p:cNvPr>
          <p:cNvSpPr txBox="1">
            <a:spLocks/>
          </p:cNvSpPr>
          <p:nvPr/>
        </p:nvSpPr>
        <p:spPr>
          <a:xfrm>
            <a:off x="10505162" y="5460550"/>
            <a:ext cx="1839228" cy="406919"/>
          </a:xfrm>
          <a:prstGeom prst="rect">
            <a:avLst/>
          </a:prstGeom>
        </p:spPr>
        <p:txBody>
          <a:bodyPr vert="horz" lIns="68471" tIns="34235" rIns="68471" bIns="3423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lẫy</a:t>
            </a:r>
            <a:endParaRPr lang="en-US" sz="6000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55" name="Title 1">
            <a:extLst>
              <a:ext uri="{FF2B5EF4-FFF2-40B4-BE49-F238E27FC236}">
                <a16:creationId xmlns:a16="http://schemas.microsoft.com/office/drawing/2014/main" id="{0EF1694D-D4B4-46FA-B161-6B4C7BEFE9CA}"/>
              </a:ext>
            </a:extLst>
          </p:cNvPr>
          <p:cNvSpPr txBox="1">
            <a:spLocks/>
          </p:cNvSpPr>
          <p:nvPr/>
        </p:nvSpPr>
        <p:spPr>
          <a:xfrm>
            <a:off x="8909220" y="5329799"/>
            <a:ext cx="1008198" cy="671345"/>
          </a:xfrm>
          <a:prstGeom prst="rect">
            <a:avLst/>
          </a:prstGeom>
        </p:spPr>
        <p:txBody>
          <a:bodyPr vert="horz" lIns="68471" tIns="34235" rIns="68471" bIns="3423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ây</a:t>
            </a:r>
            <a:endParaRPr lang="en-US" sz="6000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56" name="Title 1">
            <a:extLst>
              <a:ext uri="{FF2B5EF4-FFF2-40B4-BE49-F238E27FC236}">
                <a16:creationId xmlns:a16="http://schemas.microsoft.com/office/drawing/2014/main" id="{9BA86804-43F8-4B26-AB16-9D5E1302DE7A}"/>
              </a:ext>
            </a:extLst>
          </p:cNvPr>
          <p:cNvSpPr txBox="1">
            <a:spLocks/>
          </p:cNvSpPr>
          <p:nvPr/>
        </p:nvSpPr>
        <p:spPr>
          <a:xfrm>
            <a:off x="10673550" y="5328940"/>
            <a:ext cx="1008198" cy="671345"/>
          </a:xfrm>
          <a:prstGeom prst="rect">
            <a:avLst/>
          </a:prstGeom>
        </p:spPr>
        <p:txBody>
          <a:bodyPr vert="horz" lIns="68471" tIns="34235" rIns="68471" bIns="3423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ây</a:t>
            </a:r>
            <a:endParaRPr lang="en-US" sz="6000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5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25" grpId="0"/>
      <p:bldP spid="24" grpId="0"/>
      <p:bldP spid="26" grpId="0"/>
      <p:bldP spid="30" grpId="0"/>
      <p:bldP spid="31" grpId="0"/>
      <p:bldP spid="48" grpId="0"/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4" grpId="0"/>
      <p:bldP spid="55" grpId="0"/>
      <p:bldP spid="55" grpId="1"/>
      <p:bldP spid="56" grpId="0"/>
      <p:bldP spid="56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8" ma:contentTypeDescription="Tạo tài liệu mới." ma:contentTypeScope="" ma:versionID="b0d3dccb1dea67d89db10013b12d936c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353ad8bc25002707c97d916ef9b53ee3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9DF26FBE-0AF3-4965-A665-11F629F746AA}"/>
</file>

<file path=customXml/itemProps2.xml><?xml version="1.0" encoding="utf-8"?>
<ds:datastoreItem xmlns:ds="http://schemas.openxmlformats.org/officeDocument/2006/customXml" ds:itemID="{AB8E3995-9226-4718-A5CD-B38181633703}"/>
</file>

<file path=customXml/itemProps3.xml><?xml version="1.0" encoding="utf-8"?>
<ds:datastoreItem xmlns:ds="http://schemas.openxmlformats.org/officeDocument/2006/customXml" ds:itemID="{417AE1A8-B5CE-4FA7-B1AD-F9AD30C78A12}"/>
</file>

<file path=docProps/app.xml><?xml version="1.0" encoding="utf-8"?>
<Properties xmlns="http://schemas.openxmlformats.org/officeDocument/2006/extended-properties" xmlns:vt="http://schemas.openxmlformats.org/officeDocument/2006/docPropsVTypes">
  <Template>AES - KNTT - Tiếng Việt - B1</Template>
  <TotalTime>1593</TotalTime>
  <Words>128</Words>
  <Application>Microsoft Office PowerPoint</Application>
  <PresentationFormat>Widescreen</PresentationFormat>
  <Paragraphs>62</Paragraphs>
  <Slides>22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Arial-SGK-TV</vt:lpstr>
      <vt:lpstr>Calibri</vt:lpstr>
      <vt:lpstr>Calibri Light</vt:lpstr>
      <vt:lpstr>Questrial</vt:lpstr>
      <vt:lpstr>Quicksand Medium</vt:lpstr>
      <vt:lpstr>Roboto Slab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Khánh Nguyễn</dc:creator>
  <cp:lastModifiedBy>Vũ Thu Lan | Tổ 1</cp:lastModifiedBy>
  <cp:revision>94</cp:revision>
  <dcterms:created xsi:type="dcterms:W3CDTF">2020-05-19T07:29:54Z</dcterms:created>
  <dcterms:modified xsi:type="dcterms:W3CDTF">2021-09-30T10:11:50Z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</Properties>
</file>