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5" r:id="rId2"/>
    <p:sldId id="306" r:id="rId3"/>
    <p:sldId id="309" r:id="rId4"/>
    <p:sldId id="262" r:id="rId5"/>
    <p:sldId id="288" r:id="rId6"/>
    <p:sldId id="277" r:id="rId7"/>
    <p:sldId id="289" r:id="rId8"/>
    <p:sldId id="310" r:id="rId9"/>
    <p:sldId id="287" r:id="rId10"/>
    <p:sldId id="290" r:id="rId11"/>
    <p:sldId id="264" r:id="rId12"/>
    <p:sldId id="305" r:id="rId13"/>
    <p:sldId id="308" r:id="rId14"/>
    <p:sldId id="333" r:id="rId15"/>
    <p:sldId id="272" r:id="rId16"/>
    <p:sldId id="307" r:id="rId17"/>
    <p:sldId id="265" r:id="rId18"/>
    <p:sldId id="266" r:id="rId19"/>
    <p:sldId id="267" r:id="rId20"/>
    <p:sldId id="317" r:id="rId21"/>
    <p:sldId id="319" r:id="rId22"/>
    <p:sldId id="318" r:id="rId23"/>
    <p:sldId id="320" r:id="rId24"/>
    <p:sldId id="327" r:id="rId25"/>
    <p:sldId id="328" r:id="rId26"/>
    <p:sldId id="329" r:id="rId27"/>
    <p:sldId id="294" r:id="rId28"/>
    <p:sldId id="321" r:id="rId29"/>
    <p:sldId id="268" r:id="rId30"/>
    <p:sldId id="332" r:id="rId31"/>
    <p:sldId id="279" r:id="rId32"/>
    <p:sldId id="286" r:id="rId33"/>
    <p:sldId id="270" r:id="rId34"/>
    <p:sldId id="28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58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59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0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" y="171"/>
            <a:ext cx="12191533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4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81232" y="172995"/>
            <a:ext cx="11862487" cy="6524367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666314-B40A-4895-AD85-6A2F83030A43}"/>
              </a:ext>
            </a:extLst>
          </p:cNvPr>
          <p:cNvSpPr/>
          <p:nvPr userDrawn="1"/>
        </p:nvSpPr>
        <p:spPr>
          <a:xfrm>
            <a:off x="181232" y="160638"/>
            <a:ext cx="11829536" cy="65243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30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2439" y="1981297"/>
            <a:ext cx="66351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MÔN TIẾNG VIỆT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70629" y="3229075"/>
            <a:ext cx="6635152" cy="1263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Bài</a:t>
            </a:r>
            <a:r>
              <a:rPr lang="en-GB" sz="4000" b="1" dirty="0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 37: </a:t>
            </a:r>
            <a:r>
              <a:rPr lang="en-GB" sz="4000" b="1" dirty="0" err="1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em</a:t>
            </a:r>
            <a:r>
              <a:rPr lang="en-GB" sz="4000" b="1" dirty="0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 – </a:t>
            </a:r>
            <a:r>
              <a:rPr lang="en-GB" sz="4000" b="1" dirty="0" err="1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êm</a:t>
            </a:r>
            <a:r>
              <a:rPr lang="en-GB" sz="4000" b="1" dirty="0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 – </a:t>
            </a:r>
            <a:r>
              <a:rPr lang="en-GB" sz="4000" b="1" dirty="0" err="1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im</a:t>
            </a:r>
            <a:r>
              <a:rPr lang="en-GB" sz="4000" b="1" dirty="0">
                <a:solidFill>
                  <a:srgbClr val="075A30"/>
                </a:solidFill>
                <a:latin typeface="Arial-SGK-TV" pitchFamily="2" charset="0"/>
                <a:ea typeface="Roboto Slab" pitchFamily="2" charset="0"/>
                <a:cs typeface="Arial-SGK-TV" pitchFamily="2" charset="0"/>
              </a:rPr>
              <a:t> – um  </a:t>
            </a:r>
          </a:p>
        </p:txBody>
      </p:sp>
    </p:spTree>
    <p:extLst>
      <p:ext uri="{BB962C8B-B14F-4D97-AF65-F5344CB8AC3E}">
        <p14:creationId xmlns:p14="http://schemas.microsoft.com/office/powerpoint/2010/main" val="42327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94937" y="579870"/>
            <a:ext cx="208333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endParaRPr lang="en-US" sz="8800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9512" y="178545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178545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êm</a:t>
            </a:r>
            <a:endParaRPr lang="en-US" sz="8800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3118956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đếm</a:t>
            </a:r>
            <a:endParaRPr lang="en-US" sz="88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19589" y="80474"/>
            <a:ext cx="2386361" cy="700251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Questrial" pitchFamily="2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 dirty="0">
                <a:latin typeface="Questrial" pitchFamily="2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Questrial" pitchFamily="2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485570" y="3423844"/>
            <a:ext cx="184115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êm</a:t>
            </a:r>
            <a:endParaRPr lang="en-US" sz="8800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01206" y="579870"/>
            <a:ext cx="208333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êm</a:t>
            </a:r>
            <a:endParaRPr lang="en-US" sz="8800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718979" y="579870"/>
            <a:ext cx="208333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im</a:t>
            </a:r>
            <a:endParaRPr lang="en-US" sz="8800" dirty="0">
              <a:solidFill>
                <a:srgbClr val="FF000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761B2F-BDBA-43CF-B588-69FB1095D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18769315">
            <a:off x="5397664" y="4558693"/>
            <a:ext cx="1009558" cy="10628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49BA80-60C7-49CD-AB69-AFE84B21C1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>
            <a:off x="4770729" y="4414142"/>
            <a:ext cx="1034717" cy="10893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ECF5AC-9F56-48C0-B9DA-1A280E2EF0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2579697">
            <a:off x="5374217" y="4003765"/>
            <a:ext cx="1056448" cy="11122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44F22CEB-2B24-44D9-83DB-A42775CB7FDA}"/>
              </a:ext>
            </a:extLst>
          </p:cNvPr>
          <p:cNvSpPr txBox="1">
            <a:spLocks/>
          </p:cNvSpPr>
          <p:nvPr/>
        </p:nvSpPr>
        <p:spPr>
          <a:xfrm>
            <a:off x="989399" y="4875037"/>
            <a:ext cx="2083331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hẻm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174ABA3-E661-424A-94E9-0308C872D282}"/>
              </a:ext>
            </a:extLst>
          </p:cNvPr>
          <p:cNvSpPr txBox="1">
            <a:spLocks/>
          </p:cNvSpPr>
          <p:nvPr/>
        </p:nvSpPr>
        <p:spPr>
          <a:xfrm>
            <a:off x="4039240" y="4875037"/>
            <a:ext cx="2083331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kem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A6F657E-B44A-4101-9AD2-06C85604FC67}"/>
              </a:ext>
            </a:extLst>
          </p:cNvPr>
          <p:cNvSpPr txBox="1">
            <a:spLocks/>
          </p:cNvSpPr>
          <p:nvPr/>
        </p:nvSpPr>
        <p:spPr>
          <a:xfrm>
            <a:off x="6648839" y="4875037"/>
            <a:ext cx="2083331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mềm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82B6BF0E-8C24-4E21-AB3F-16EDAC2BCBAD}"/>
              </a:ext>
            </a:extLst>
          </p:cNvPr>
          <p:cNvSpPr txBox="1">
            <a:spLocks/>
          </p:cNvSpPr>
          <p:nvPr/>
        </p:nvSpPr>
        <p:spPr>
          <a:xfrm>
            <a:off x="9242676" y="4875037"/>
            <a:ext cx="1855252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nếm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A6B1590-E828-4FA8-8801-5A4C71EFA970}"/>
              </a:ext>
            </a:extLst>
          </p:cNvPr>
          <p:cNvSpPr txBox="1">
            <a:spLocks/>
          </p:cNvSpPr>
          <p:nvPr/>
        </p:nvSpPr>
        <p:spPr>
          <a:xfrm>
            <a:off x="1645467" y="4744286"/>
            <a:ext cx="1294979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4C11A2A9-AEDA-4A37-9B3E-94310514DF87}"/>
              </a:ext>
            </a:extLst>
          </p:cNvPr>
          <p:cNvSpPr txBox="1">
            <a:spLocks/>
          </p:cNvSpPr>
          <p:nvPr/>
        </p:nvSpPr>
        <p:spPr>
          <a:xfrm>
            <a:off x="4423295" y="4743427"/>
            <a:ext cx="1392453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ED4D3F4F-E25A-4893-A5EA-C7398822AAF7}"/>
              </a:ext>
            </a:extLst>
          </p:cNvPr>
          <p:cNvSpPr txBox="1">
            <a:spLocks/>
          </p:cNvSpPr>
          <p:nvPr/>
        </p:nvSpPr>
        <p:spPr>
          <a:xfrm>
            <a:off x="7284812" y="4744286"/>
            <a:ext cx="1337317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êm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D15529B-14F9-4801-B5CE-824A7238EE02}"/>
              </a:ext>
            </a:extLst>
          </p:cNvPr>
          <p:cNvSpPr txBox="1">
            <a:spLocks/>
          </p:cNvSpPr>
          <p:nvPr/>
        </p:nvSpPr>
        <p:spPr>
          <a:xfrm>
            <a:off x="9665104" y="4743427"/>
            <a:ext cx="1494678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êm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CD92273-AB85-4C34-99C4-178F1895FFBE}"/>
              </a:ext>
            </a:extLst>
          </p:cNvPr>
          <p:cNvSpPr txBox="1">
            <a:spLocks/>
          </p:cNvSpPr>
          <p:nvPr/>
        </p:nvSpPr>
        <p:spPr>
          <a:xfrm>
            <a:off x="8653354" y="579870"/>
            <a:ext cx="208333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um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123F57C1-6A5D-4E50-A1DC-A82E997B49DB}"/>
              </a:ext>
            </a:extLst>
          </p:cNvPr>
          <p:cNvSpPr txBox="1">
            <a:spLocks/>
          </p:cNvSpPr>
          <p:nvPr/>
        </p:nvSpPr>
        <p:spPr>
          <a:xfrm>
            <a:off x="982145" y="5825718"/>
            <a:ext cx="2083331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mỉm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8F517766-40EA-409D-9C6D-68CE80E006C5}"/>
              </a:ext>
            </a:extLst>
          </p:cNvPr>
          <p:cNvSpPr txBox="1">
            <a:spLocks/>
          </p:cNvSpPr>
          <p:nvPr/>
        </p:nvSpPr>
        <p:spPr>
          <a:xfrm>
            <a:off x="4031986" y="5825718"/>
            <a:ext cx="2083331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tím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F9CE063-BCFE-49E7-A8B1-81F151DEED81}"/>
              </a:ext>
            </a:extLst>
          </p:cNvPr>
          <p:cNvSpPr txBox="1">
            <a:spLocks/>
          </p:cNvSpPr>
          <p:nvPr/>
        </p:nvSpPr>
        <p:spPr>
          <a:xfrm>
            <a:off x="6641585" y="5825718"/>
            <a:ext cx="2160725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chụm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F23CB32D-7EB9-40C8-B83D-FC9D8BCD1BE4}"/>
              </a:ext>
            </a:extLst>
          </p:cNvPr>
          <p:cNvSpPr txBox="1">
            <a:spLocks/>
          </p:cNvSpPr>
          <p:nvPr/>
        </p:nvSpPr>
        <p:spPr>
          <a:xfrm>
            <a:off x="9235422" y="5825718"/>
            <a:ext cx="1855252" cy="406919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mũm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4083409-E3AC-424A-9CF8-5C8A2B72ECB1}"/>
              </a:ext>
            </a:extLst>
          </p:cNvPr>
          <p:cNvSpPr txBox="1">
            <a:spLocks/>
          </p:cNvSpPr>
          <p:nvPr/>
        </p:nvSpPr>
        <p:spPr>
          <a:xfrm>
            <a:off x="1870284" y="5694967"/>
            <a:ext cx="1294979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im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E779A3A5-738E-45E6-B2DD-656D89E99C32}"/>
              </a:ext>
            </a:extLst>
          </p:cNvPr>
          <p:cNvSpPr txBox="1">
            <a:spLocks/>
          </p:cNvSpPr>
          <p:nvPr/>
        </p:nvSpPr>
        <p:spPr>
          <a:xfrm>
            <a:off x="4281291" y="5694108"/>
            <a:ext cx="1034717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im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E0092CC0-E882-4077-85BA-64B1FF0876D2}"/>
              </a:ext>
            </a:extLst>
          </p:cNvPr>
          <p:cNvSpPr txBox="1">
            <a:spLocks/>
          </p:cNvSpPr>
          <p:nvPr/>
        </p:nvSpPr>
        <p:spPr>
          <a:xfrm>
            <a:off x="7441193" y="5694967"/>
            <a:ext cx="1337317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um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6CB95E9E-E2D3-4909-9956-A540B049BA23}"/>
              </a:ext>
            </a:extLst>
          </p:cNvPr>
          <p:cNvSpPr txBox="1">
            <a:spLocks/>
          </p:cNvSpPr>
          <p:nvPr/>
        </p:nvSpPr>
        <p:spPr>
          <a:xfrm>
            <a:off x="9869606" y="5694108"/>
            <a:ext cx="1494678" cy="671345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um</a:t>
            </a:r>
          </a:p>
        </p:txBody>
      </p:sp>
    </p:spTree>
    <p:extLst>
      <p:ext uri="{BB962C8B-B14F-4D97-AF65-F5344CB8AC3E}">
        <p14:creationId xmlns:p14="http://schemas.microsoft.com/office/powerpoint/2010/main" val="3518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25" grpId="0"/>
      <p:bldP spid="24" grpId="0"/>
      <p:bldP spid="26" grpId="0"/>
      <p:bldP spid="30" grpId="0"/>
      <p:bldP spid="31" grpId="0"/>
      <p:bldP spid="48" grpId="0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33" grpId="0"/>
      <p:bldP spid="38" grpId="0"/>
      <p:bldP spid="39" grpId="0"/>
      <p:bldP spid="40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4B941A1-B04E-42A1-BA1B-A2AE7B8D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25" y="1483737"/>
            <a:ext cx="3377043" cy="253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" y="175846"/>
            <a:ext cx="1646615" cy="101787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84B87A7-4D86-42CB-8EFB-6D74E0974B8A}"/>
              </a:ext>
            </a:extLst>
          </p:cNvPr>
          <p:cNvSpPr txBox="1">
            <a:spLocks/>
          </p:cNvSpPr>
          <p:nvPr/>
        </p:nvSpPr>
        <p:spPr>
          <a:xfrm>
            <a:off x="666054" y="4384844"/>
            <a:ext cx="189672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tem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6329BF-B527-41A2-AA82-5D165DB3AC0E}"/>
              </a:ext>
            </a:extLst>
          </p:cNvPr>
          <p:cNvSpPr txBox="1">
            <a:spLocks/>
          </p:cNvSpPr>
          <p:nvPr/>
        </p:nvSpPr>
        <p:spPr>
          <a:xfrm>
            <a:off x="6574842" y="4374205"/>
            <a:ext cx="154065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nhà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849CCC2-BB38-4D08-AC5F-DD2AA1786D74}"/>
              </a:ext>
            </a:extLst>
          </p:cNvPr>
          <p:cNvSpPr txBox="1">
            <a:spLocks/>
          </p:cNvSpPr>
          <p:nvPr/>
        </p:nvSpPr>
        <p:spPr>
          <a:xfrm>
            <a:off x="4562765" y="4383705"/>
            <a:ext cx="206857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thềm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163E92A-D0B6-4B0C-A881-79D768B74388}"/>
              </a:ext>
            </a:extLst>
          </p:cNvPr>
          <p:cNvSpPr txBox="1">
            <a:spLocks/>
          </p:cNvSpPr>
          <p:nvPr/>
        </p:nvSpPr>
        <p:spPr>
          <a:xfrm>
            <a:off x="10340637" y="4383705"/>
            <a:ext cx="154065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tỉm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18" name="Picture 4" descr="Những Con Tem Đắt Giá Nhất Mọi Thời Đại - In Ấn AZ">
            <a:extLst>
              <a:ext uri="{FF2B5EF4-FFF2-40B4-BE49-F238E27FC236}">
                <a16:creationId xmlns:a16="http://schemas.microsoft.com/office/drawing/2014/main" id="{44EA5D20-9295-46C5-BA96-7F1CF469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1" y="1483737"/>
            <a:ext cx="3505200" cy="260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7BFFFC-D479-44A1-8932-0564CBC5F2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t="17406" b="19080"/>
          <a:stretch/>
        </p:blipFill>
        <p:spPr>
          <a:xfrm>
            <a:off x="8858785" y="1538048"/>
            <a:ext cx="2510814" cy="2500185"/>
          </a:xfrm>
          <a:prstGeom prst="rect">
            <a:avLst/>
          </a:prstGeom>
        </p:spPr>
      </p:pic>
      <p:sp>
        <p:nvSpPr>
          <p:cNvPr id="24" name="Down Arrow 14">
            <a:extLst>
              <a:ext uri="{FF2B5EF4-FFF2-40B4-BE49-F238E27FC236}">
                <a16:creationId xmlns:a16="http://schemas.microsoft.com/office/drawing/2014/main" id="{2CF97CBB-057B-4F6D-9CE8-7D1A6011E1E0}"/>
              </a:ext>
            </a:extLst>
          </p:cNvPr>
          <p:cNvSpPr/>
          <p:nvPr/>
        </p:nvSpPr>
        <p:spPr>
          <a:xfrm rot="2172865">
            <a:off x="6456967" y="1789501"/>
            <a:ext cx="348752" cy="94930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FF0076F-4368-4BCD-A96F-E29C323FDBBE}"/>
              </a:ext>
            </a:extLst>
          </p:cNvPr>
          <p:cNvSpPr txBox="1">
            <a:spLocks/>
          </p:cNvSpPr>
          <p:nvPr/>
        </p:nvSpPr>
        <p:spPr>
          <a:xfrm>
            <a:off x="2007814" y="4384844"/>
            <a:ext cx="171871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thư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E5CBD1D-79C8-4F46-860D-D9B545150BC4}"/>
              </a:ext>
            </a:extLst>
          </p:cNvPr>
          <p:cNvSpPr txBox="1">
            <a:spLocks/>
          </p:cNvSpPr>
          <p:nvPr/>
        </p:nvSpPr>
        <p:spPr>
          <a:xfrm>
            <a:off x="8842901" y="4383705"/>
            <a:ext cx="154065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tủm</a:t>
            </a:r>
            <a:endParaRPr lang="en-US" sz="6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2" grpId="0"/>
      <p:bldP spid="22" grpId="1"/>
      <p:bldP spid="23" grpId="0"/>
      <p:bldP spid="23" grpId="1"/>
      <p:bldP spid="24" grpId="0" animBg="1"/>
      <p:bldP spid="25" grpId="0"/>
      <p:bldP spid="26" grpId="0"/>
      <p:bldP spid="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BDEC4-AA89-452F-8A3C-425E0096D1E1}"/>
              </a:ext>
            </a:extLst>
          </p:cNvPr>
          <p:cNvSpPr txBox="1"/>
          <p:nvPr/>
        </p:nvSpPr>
        <p:spPr>
          <a:xfrm>
            <a:off x="362439" y="2725693"/>
            <a:ext cx="3689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tủm</a:t>
            </a:r>
            <a:r>
              <a:rPr lang="en-US" sz="6000" dirty="0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tỉm</a:t>
            </a:r>
            <a:endParaRPr lang="en-US" sz="6000" dirty="0">
              <a:latin typeface="Questrial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4FF7F-DED3-4189-97E4-7FE3E14E5735}"/>
              </a:ext>
            </a:extLst>
          </p:cNvPr>
          <p:cNvSpPr txBox="1"/>
          <p:nvPr/>
        </p:nvSpPr>
        <p:spPr>
          <a:xfrm>
            <a:off x="8499809" y="2725693"/>
            <a:ext cx="3462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lang="en-US" sz="6000" dirty="0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6000" dirty="0">
              <a:latin typeface="Questrial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20C6CA-3D48-4B1A-A9C9-92DE55D162DE}"/>
              </a:ext>
            </a:extLst>
          </p:cNvPr>
          <p:cNvSpPr/>
          <p:nvPr/>
        </p:nvSpPr>
        <p:spPr>
          <a:xfrm>
            <a:off x="4382218" y="2693426"/>
            <a:ext cx="3689202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0" dirty="0" err="1">
                <a:latin typeface="Questrial" pitchFamily="2" charset="0"/>
                <a:ea typeface="Calibri" panose="020F0502020204030204" pitchFamily="34" charset="0"/>
                <a:cs typeface="Arial" panose="020B0604020202020204" pitchFamily="34" charset="0"/>
              </a:rPr>
              <a:t>tem</a:t>
            </a:r>
            <a:r>
              <a:rPr lang="en-US" sz="6000" dirty="0">
                <a:latin typeface="Questrial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Questrial" pitchFamily="2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endParaRPr lang="en-US" sz="6000" dirty="0">
              <a:latin typeface="Questrial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65195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3269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2.22222E-6 L -0.37604 0.0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060E37-2100-433F-BDAC-173C3F8034C8}"/>
              </a:ext>
            </a:extLst>
          </p:cNvPr>
          <p:cNvPicPr/>
          <p:nvPr/>
        </p:nvPicPr>
        <p:blipFill rotWithShape="1">
          <a:blip r:embed="rId3"/>
          <a:srcRect l="6282" t="17314" r="8131" b="6324"/>
          <a:stretch/>
        </p:blipFill>
        <p:spPr bwMode="auto">
          <a:xfrm>
            <a:off x="756744" y="224215"/>
            <a:ext cx="10231822" cy="4470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4B0D47-543F-4E80-BFB8-C92B0C34114C}"/>
              </a:ext>
            </a:extLst>
          </p:cNvPr>
          <p:cNvSpPr txBox="1"/>
          <p:nvPr/>
        </p:nvSpPr>
        <p:spPr>
          <a:xfrm>
            <a:off x="220717" y="4723821"/>
            <a:ext cx="11753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ri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cù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khô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Đêm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qua,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đem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túm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rơm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ri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ca.</a:t>
            </a:r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579428" y="4781144"/>
            <a:ext cx="149801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Chim</a:t>
            </a:r>
            <a:endParaRPr lang="en-US" sz="4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0CE994-A2E8-4224-8D9E-09CC600E724C}"/>
              </a:ext>
            </a:extLst>
          </p:cNvPr>
          <p:cNvSpPr txBox="1">
            <a:spLocks/>
          </p:cNvSpPr>
          <p:nvPr/>
        </p:nvSpPr>
        <p:spPr>
          <a:xfrm>
            <a:off x="3834081" y="4770984"/>
            <a:ext cx="12871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tìm</a:t>
            </a:r>
            <a:endParaRPr lang="en-US" sz="4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D6CCC0-B29C-4352-9911-E5781459BBED}"/>
              </a:ext>
            </a:extLst>
          </p:cNvPr>
          <p:cNvSpPr txBox="1">
            <a:spLocks/>
          </p:cNvSpPr>
          <p:nvPr/>
        </p:nvSpPr>
        <p:spPr>
          <a:xfrm>
            <a:off x="4372425" y="5385389"/>
            <a:ext cx="1497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chim</a:t>
            </a:r>
            <a:endParaRPr lang="en-US" sz="4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D7E128-CF53-4A69-A8A5-2AEAD51D7AC8}"/>
              </a:ext>
            </a:extLst>
          </p:cNvPr>
          <p:cNvSpPr txBox="1">
            <a:spLocks/>
          </p:cNvSpPr>
          <p:nvPr/>
        </p:nvSpPr>
        <p:spPr>
          <a:xfrm>
            <a:off x="8863281" y="4770984"/>
            <a:ext cx="12871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Đêm</a:t>
            </a:r>
            <a:endParaRPr lang="en-US" sz="4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1A729C-DED0-4B5B-AD9F-55EF4DE77AB4}"/>
              </a:ext>
            </a:extLst>
          </p:cNvPr>
          <p:cNvSpPr txBox="1">
            <a:spLocks/>
          </p:cNvSpPr>
          <p:nvPr/>
        </p:nvSpPr>
        <p:spPr>
          <a:xfrm>
            <a:off x="1701594" y="5385389"/>
            <a:ext cx="149801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Chim</a:t>
            </a:r>
            <a:endParaRPr lang="en-US" sz="4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FB01D8-B5F0-4E65-B5AB-3E5021A72E41}"/>
              </a:ext>
            </a:extLst>
          </p:cNvPr>
          <p:cNvSpPr txBox="1">
            <a:spLocks/>
          </p:cNvSpPr>
          <p:nvPr/>
        </p:nvSpPr>
        <p:spPr>
          <a:xfrm>
            <a:off x="9673046" y="5385389"/>
            <a:ext cx="149801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đem</a:t>
            </a:r>
            <a:endParaRPr lang="en-US" sz="4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285710D-C0A6-44DC-92C5-5E44BC0FBCBC}"/>
              </a:ext>
            </a:extLst>
          </p:cNvPr>
          <p:cNvSpPr txBox="1">
            <a:spLocks/>
          </p:cNvSpPr>
          <p:nvPr/>
        </p:nvSpPr>
        <p:spPr>
          <a:xfrm>
            <a:off x="688290" y="5967130"/>
            <a:ext cx="149801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túm</a:t>
            </a:r>
            <a:endParaRPr lang="en-US" sz="4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B68D4AC-EEC9-47A8-9061-2F3E93EDACBA}"/>
              </a:ext>
            </a:extLst>
          </p:cNvPr>
          <p:cNvSpPr txBox="1">
            <a:spLocks/>
          </p:cNvSpPr>
          <p:nvPr/>
        </p:nvSpPr>
        <p:spPr>
          <a:xfrm>
            <a:off x="3009264" y="5975692"/>
            <a:ext cx="149801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Chim</a:t>
            </a:r>
            <a:endParaRPr lang="en-US" sz="4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060E37-2100-433F-BDAC-173C3F8034C8}"/>
              </a:ext>
            </a:extLst>
          </p:cNvPr>
          <p:cNvPicPr/>
          <p:nvPr/>
        </p:nvPicPr>
        <p:blipFill rotWithShape="1">
          <a:blip r:embed="rId3"/>
          <a:srcRect l="6282" t="17314" r="8131" b="6324"/>
          <a:stretch/>
        </p:blipFill>
        <p:spPr bwMode="auto">
          <a:xfrm>
            <a:off x="3455693" y="351444"/>
            <a:ext cx="4979427" cy="2699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4B0D47-543F-4E80-BFB8-C92B0C34114C}"/>
              </a:ext>
            </a:extLst>
          </p:cNvPr>
          <p:cNvSpPr txBox="1"/>
          <p:nvPr/>
        </p:nvSpPr>
        <p:spPr>
          <a:xfrm>
            <a:off x="220717" y="3391637"/>
            <a:ext cx="11753569" cy="2762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ri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cù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khô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Đêm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qua,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thăm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đem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túm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rơm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ri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ca.</a:t>
            </a:r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579428" y="3495260"/>
            <a:ext cx="149801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Chim</a:t>
            </a:r>
            <a:endParaRPr lang="en-US" sz="4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1A729C-DED0-4B5B-AD9F-55EF4DE77AB4}"/>
              </a:ext>
            </a:extLst>
          </p:cNvPr>
          <p:cNvSpPr txBox="1">
            <a:spLocks/>
          </p:cNvSpPr>
          <p:nvPr/>
        </p:nvSpPr>
        <p:spPr>
          <a:xfrm>
            <a:off x="1697452" y="4427752"/>
            <a:ext cx="149801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Chim</a:t>
            </a:r>
            <a:endParaRPr lang="en-US" sz="4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285710D-C0A6-44DC-92C5-5E44BC0FBCBC}"/>
              </a:ext>
            </a:extLst>
          </p:cNvPr>
          <p:cNvSpPr txBox="1">
            <a:spLocks/>
          </p:cNvSpPr>
          <p:nvPr/>
        </p:nvSpPr>
        <p:spPr>
          <a:xfrm>
            <a:off x="688291" y="5329042"/>
            <a:ext cx="149801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túm</a:t>
            </a:r>
            <a:endParaRPr lang="en-US" sz="4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8965A6-B660-4BE5-9C58-667DCB1E86EC}"/>
              </a:ext>
            </a:extLst>
          </p:cNvPr>
          <p:cNvSpPr/>
          <p:nvPr/>
        </p:nvSpPr>
        <p:spPr>
          <a:xfrm>
            <a:off x="685492" y="3254192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FF97ED-BFA7-4147-9F18-F08F744D1B33}"/>
              </a:ext>
            </a:extLst>
          </p:cNvPr>
          <p:cNvCxnSpPr/>
          <p:nvPr/>
        </p:nvCxnSpPr>
        <p:spPr>
          <a:xfrm flipH="1">
            <a:off x="8866604" y="3604929"/>
            <a:ext cx="141942" cy="556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340A8A-27E7-4B5B-823C-999202D90D43}"/>
              </a:ext>
            </a:extLst>
          </p:cNvPr>
          <p:cNvCxnSpPr/>
          <p:nvPr/>
        </p:nvCxnSpPr>
        <p:spPr>
          <a:xfrm flipH="1">
            <a:off x="8795633" y="3604929"/>
            <a:ext cx="141942" cy="556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3383236-1135-4DD6-952D-A5869B46DB91}"/>
              </a:ext>
            </a:extLst>
          </p:cNvPr>
          <p:cNvSpPr/>
          <p:nvPr/>
        </p:nvSpPr>
        <p:spPr>
          <a:xfrm>
            <a:off x="8983981" y="3175832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BF787FD-3165-4F19-9638-D7252AC7DCFE}"/>
              </a:ext>
            </a:extLst>
          </p:cNvPr>
          <p:cNvSpPr/>
          <p:nvPr/>
        </p:nvSpPr>
        <p:spPr>
          <a:xfrm>
            <a:off x="1926002" y="4235075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34FC62F-BBD8-4A89-BD3E-87788F95051A}"/>
              </a:ext>
            </a:extLst>
          </p:cNvPr>
          <p:cNvSpPr/>
          <p:nvPr/>
        </p:nvSpPr>
        <p:spPr>
          <a:xfrm>
            <a:off x="3195465" y="5087667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DB423DF-E717-422C-AD5F-339C91A3FA75}"/>
              </a:ext>
            </a:extLst>
          </p:cNvPr>
          <p:cNvCxnSpPr/>
          <p:nvPr/>
        </p:nvCxnSpPr>
        <p:spPr>
          <a:xfrm flipH="1">
            <a:off x="1776242" y="4562889"/>
            <a:ext cx="141942" cy="556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09CE1BC-A1FF-471B-9709-363E9DA7F4F7}"/>
              </a:ext>
            </a:extLst>
          </p:cNvPr>
          <p:cNvCxnSpPr/>
          <p:nvPr/>
        </p:nvCxnSpPr>
        <p:spPr>
          <a:xfrm flipH="1">
            <a:off x="1705271" y="4562889"/>
            <a:ext cx="141942" cy="556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E86879-7A18-48C5-93A0-41428DD1889A}"/>
              </a:ext>
            </a:extLst>
          </p:cNvPr>
          <p:cNvCxnSpPr/>
          <p:nvPr/>
        </p:nvCxnSpPr>
        <p:spPr>
          <a:xfrm flipH="1">
            <a:off x="3086449" y="5442029"/>
            <a:ext cx="141942" cy="556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E69C52A-DFEA-4DF7-B322-08799B457FED}"/>
              </a:ext>
            </a:extLst>
          </p:cNvPr>
          <p:cNvCxnSpPr/>
          <p:nvPr/>
        </p:nvCxnSpPr>
        <p:spPr>
          <a:xfrm flipH="1">
            <a:off x="3015478" y="5442029"/>
            <a:ext cx="141942" cy="556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42E000-C34C-4F56-BB0F-4FB8BBA8B1E6}"/>
              </a:ext>
            </a:extLst>
          </p:cNvPr>
          <p:cNvCxnSpPr/>
          <p:nvPr/>
        </p:nvCxnSpPr>
        <p:spPr>
          <a:xfrm flipH="1">
            <a:off x="11157991" y="3700900"/>
            <a:ext cx="141942" cy="556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DB8695-FCE1-4BCB-BC7D-4107335C39E2}"/>
              </a:ext>
            </a:extLst>
          </p:cNvPr>
          <p:cNvCxnSpPr/>
          <p:nvPr/>
        </p:nvCxnSpPr>
        <p:spPr>
          <a:xfrm flipH="1">
            <a:off x="9793649" y="4562889"/>
            <a:ext cx="141942" cy="556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12" grpId="0"/>
      <p:bldP spid="12" grpId="1"/>
      <p:bldP spid="14" grpId="0"/>
      <p:bldP spid="14" grpId="1"/>
      <p:bldP spid="18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1266092"/>
            <a:ext cx="6406126" cy="32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27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87" y="201021"/>
            <a:ext cx="1623507" cy="72682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A3B977D-7201-4B42-8ACD-A8E28A703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143186"/>
            <a:ext cx="9408552" cy="522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F1CC83-EB27-43A0-9310-57864A592FAB}"/>
              </a:ext>
            </a:extLst>
          </p:cNvPr>
          <p:cNvSpPr txBox="1"/>
          <p:nvPr/>
        </p:nvSpPr>
        <p:spPr>
          <a:xfrm>
            <a:off x="4803915" y="201021"/>
            <a:ext cx="3358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bạn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4" y="1441938"/>
            <a:ext cx="8150442" cy="268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6286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em</a:t>
            </a: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.wmv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876" y="987552"/>
            <a:ext cx="11682248" cy="4394127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CAB71-7FC0-4283-BF79-BD383D311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01" y="1909808"/>
            <a:ext cx="7118052" cy="20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1998" y="1628776"/>
            <a:ext cx="4941953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êm</a:t>
            </a:r>
          </a:p>
        </p:txBody>
      </p:sp>
    </p:spTree>
    <p:extLst>
      <p:ext uri="{BB962C8B-B14F-4D97-AF65-F5344CB8AC3E}">
        <p14:creationId xmlns:p14="http://schemas.microsoft.com/office/powerpoint/2010/main" val="184272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ÊM.wmv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110" y="1010879"/>
            <a:ext cx="11713779" cy="4385910"/>
          </a:xfrm>
        </p:spPr>
      </p:pic>
    </p:spTree>
    <p:extLst>
      <p:ext uri="{BB962C8B-B14F-4D97-AF65-F5344CB8AC3E}">
        <p14:creationId xmlns:p14="http://schemas.microsoft.com/office/powerpoint/2010/main" val="12830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076454"/>
              </p:ext>
            </p:extLst>
          </p:nvPr>
        </p:nvGraphicFramePr>
        <p:xfrm>
          <a:off x="230477" y="930166"/>
          <a:ext cx="11451776" cy="5683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5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57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57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57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7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57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57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573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157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573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1573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1049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49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49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49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49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49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49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0499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38526" y="1628776"/>
            <a:ext cx="4941953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Łm</a:t>
            </a:r>
          </a:p>
        </p:txBody>
      </p:sp>
    </p:spTree>
    <p:extLst>
      <p:ext uri="{BB962C8B-B14F-4D97-AF65-F5344CB8AC3E}">
        <p14:creationId xmlns:p14="http://schemas.microsoft.com/office/powerpoint/2010/main" val="2711932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.wmv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2607" y="1158766"/>
            <a:ext cx="11386506" cy="4264572"/>
          </a:xfr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38526" y="1628776"/>
            <a:ext cx="646747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>
                <a:solidFill>
                  <a:srgbClr val="FF0000"/>
                </a:solidFill>
                <a:latin typeface="HP001 4 hàng" pitchFamily="34" charset="0"/>
              </a:rPr>
              <a:t>Ďm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32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M.wmv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481" y="932951"/>
            <a:ext cx="11682249" cy="4393166"/>
          </a:xfrm>
        </p:spPr>
      </p:pic>
    </p:spTree>
    <p:extLst>
      <p:ext uri="{BB962C8B-B14F-4D97-AF65-F5344CB8AC3E}">
        <p14:creationId xmlns:p14="http://schemas.microsoft.com/office/powerpoint/2010/main" val="16804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30477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1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Όϛ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m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1" y="-197358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7321" y="-26361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3551" y="-102074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8470" y="-1752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021E-6 -4.07407E-6 L 0.01723 -0.06111 L 0.02428 -0.09722 L 0.02663 -0.12639 L 0.02663 -0.21528 L 0.02663 0.06667 L 0.02819 0.08195 L 0.03133 0.09167 L 0.03916 0.1 L 0.04699 0.10139 L 0.05717 0.09306 L 0.06813 0.06667 L 0.09554 -0.02083 L 0.13 -0.14861 L 0.14879 -0.21944 L 0.15975 -0.27639 L 0.1668 -0.32361 L 0.16993 -0.36805 L 0.16758 -0.39722 L 0.16054 -0.41805 L 0.15271 -0.42222 L 0.14722 -0.41944 L 0.13783 -0.41111 L 0.12843 -0.39444 L 0.12138 -0.36528 L 0.1159 -0.33611 L 0.11199 -0.29861 L 0.11199 0.10417 L 0.11433 0.02639 L 0.12686 -0.02639 L 0.14018 -0.06667 L 0.15114 -0.08611 L 0.16289 -0.1 L 0.17307 -0.10278 L 0.18403 -0.09861 L 0.19108 -0.0875 L 0.19421 -0.07639 L 0.19656 -0.06389 L 0.19656 0.05139 L 0.19812 0.07222 L 0.20126 0.08889 L 0.20674 0.09722 L 0.21848 0.10139 L 0.24824 0.08472 L 0.27565 0.05278 L 0.29679 0.01111 L 0.31167 -0.02778 L 0.31872 -0.0625 L 0.31715 -0.08194 L 0.31402 -0.09583 L 0.30776 -0.10278 L 0.29523 -0.10278 L 0.27957 -0.09167 L 0.26782 -0.06944 L 0.25764 -0.04583 C 0.25438 -0.02268 0.25451 -0.03125 0.25451 -0.02083 L 0.25216 0.00556 L 0.25216 0.02222 L 0.25372 0.04445 C 0.25855 0.0662 0.25646 0.0632 0.26312 0.075 L 0.26939 0.08611 L 0.27878 0.09306 L 0.28818 0.09722 L 0.30776 0.09167 L 0.3242 0.07361 L 0.33751 0.04583 L 0.34691 0.02083 L 0.35631 -0.02361 L 0.36336 -0.05694 L 0.37432 -0.0875 L 0.38372 -0.10278 L 0.39468 -0.1 L 0.40094 -0.09305 L 0.40486 -0.07639 L 0.40564 -0.04583 L 0.40486 0.10417 L 0.40799 0.02222 L 0.41504 -0.01111 L 0.426 -0.05417 L 0.43462 -0.07361 L 0.4448 -0.09028 C 0.45837 -0.10301 0.45315 -0.10278 0.45889 -0.10278 L 0.46751 -0.10278 L 0.47769 -0.09167 L 0.48473 -0.07361 L 0.48865 -0.05278 L 0.48865 0.10417 L 0.49022 0.03333 L 0.50431 -0.02778 L 0.51841 -0.07083 L 0.53094 -0.09444 L 0.54581 -0.10417 L 0.55678 -0.10278 L 0.56774 -0.09305 L 0.57479 -0.075 L 0.57479 0.05695 L 0.57792 0.08472 L 0.58497 0.09583 L 0.59671 0.09722 L 0.61238 0.08333 L 0.62882 0.04722 L 0.63822 -0.00278 " pathEditMode="relative" ptsTypes="AAAAAAAAAAAAAAAAAAAAAAAAAAAAAAAAAAAAAAAAAAAAAAAAAAAAAAfAAAfAAAAAAAAAAAAAAAAAAAAAfAAAAAAAAAAAAAAAAAAAAA">
                                      <p:cBhvr>
                                        <p:cTn id="11" dur="2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073E-6 8.14815E-6 L 0.05822 0.00024 " pathEditMode="relative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2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2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0 L 0.01253 -0.01574 L 0.02193 -0.02685 L 0.02702 -0.03565 L 0.03512 -0.02222 L 0.04269 -0.01227 L 0.05261 -0.00232 " pathEditMode="relative" ptsTypes="AAAAAAA">
                                      <p:cBhvr>
                                        <p:cTn id="3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7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75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2613E-6 -1.11111E-6 L 0.02754 0.04792 " pathEditMode="relative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75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6082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Ǉủm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7061" y="-48168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7061" y="-12192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7270" y="-17589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4477E-6 -4.07407E-6 L 0.02141 -0.08009 L 0.02768 -0.11458 L 0.0282 -0.21574 L 0.02768 0.04885 L 0.02951 0.07871 L 0.03264 0.08982 L 0.03825 0.09653 L 0.04334 0.09769 L 0.05013 0.09769 L 0.05835 0.08982 L 0.06958 0.07107 L 0.08094 0.03542 L 0.09347 -0.01458 L 0.10534 -0.11018 L 0.10534 0.04445 L 0.10534 0.06436 L 0.10848 0.08102 L 0.11474 0.08889 L 0.12166 0.09445 L 0.12975 0.09538 L 0.13732 0.09329 L 0.14724 0.08218 L 0.15978 0.05764 L 0.17857 -0.00787 L 0.18614 -0.05671 L 0.18614 -0.11018 L 0.1868 0.0632 L 0.18928 0.08218 L 0.19424 0.09213 L 0.2005 0.09538 L 0.20625 0.09538 L 0.21434 0.09098 L 0.22243 0.07871 L 0.23444 0.04769 L 0.24697 -0.00347 L 0.25572 -0.0456 L 0.26577 -0.08125 L 0.27517 -0.09907 L 0.28326 -0.10462 L 0.28952 -0.10231 L 0.29579 -0.0912 L 0.29827 -0.07777 L 0.29892 -0.06782 L 0.29957 0.1044 L 0.30271 0.02431 L 0.30897 -0.01111 L 0.31902 -0.04907 L 0.32894 -0.07569 L 0.34278 -0.0956 L 0.35283 -0.10231 L 0.36602 -0.10231 L 0.37411 -0.0912 L 0.37972 -0.07569 L 0.38285 -0.05555 L 0.38285 0.09885 L 0.39108 0.02223 L 0.39356 -0.00462 L 0.40048 -0.0324 L 0.4117 -0.06574 L 0.42358 -0.09004 L 0.44303 -0.10347 L 0.45425 -0.10115 L 0.46365 -0.09004 L 0.4694 -0.07453 L 0.4694 0.05325 L 0.47305 0.07987 L 0.47997 0.09538 L 0.49002 0.09538 L 0.50072 0.09098 L 0.51756 0.05996 L 0.52827 0.01551 L 0.53388 -0.00462 " pathEditMode="relative" ptsTypes="AAAAAAAAAAAAAAAAAAAAAAAAAAAAAAAAAAAAAAAAAAAAAAAAAAAAAAAAAAAAAAAAAAAAAAAAA">
                                      <p:cBhvr>
                                        <p:cTn id="11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1.85185E-6 L 0.05757 0.00024 " pathEditMode="relative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3359E-6 -5.55556E-6 L 0.00365 -0.00417 L 0.0094 -0.00695 L 0.01488 -0.0051 L 0.01775 -0.0014 L 0.02036 0.00648 L 0.02062 0.0162 L 0.01853 0.02592 L 0.01514 0.03703 L 0.00992 0.04768 L 0.00757 0.05138 " pathEditMode="relative" ptsTypes="AAAAAAAAAAA">
                                      <p:cBhvr>
                                        <p:cTn id="3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80169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Ǉỉm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461" y="-1619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9920" y="-49831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1032" y="-21288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5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2613E-6 1.85185E-6 L 0.01566 -0.05764 L 0.02506 -0.09328 L 0.02754 -0.11875 L 0.02754 -0.21551 L 0.02754 0.05787 L 0.0295 0.0801 L 0.03328 0.09236 L 0.03824 0.09885 L 0.04634 0.1 L 0.0526 0.09792 L 0.06148 0.08889 L 0.06957 0.07222 L 0.0808 0.03565 L 0.0915 -0.01111 L 0.09907 -0.05764 L 0.10586 -0.10764 L 0.10586 0.04005 L 0.10716 0.07662 L 0.11095 0.08889 L 0.11656 0.0956 L 0.12152 0.09792 L 0.13092 0.09329 L 0.13914 0.08449 L 0.14789 0.06783 L 0.15664 0.04329 L 0.17112 -0.01435 L 0.17922 -0.05555 L 0.18614 -0.07778 L 0.1924 -0.09328 L 0.20049 -0.10208 L 0.20872 -0.10324 L 0.21303 -0.09768 L 0.21812 -0.08657 L 0.2206 -0.06875 L 0.2206 0.10232 L 0.22177 0.02338 L 0.2343 -0.02986 L 0.24187 -0.05555 L 0.24997 -0.07662 L 0.26445 -0.0956 L 0.27137 -0.10115 L 0.27947 -0.10115 L 0.28952 -0.09653 L 0.29513 -0.08889 L 0.29957 -0.07662 L 0.30322 -0.05764 L 0.30453 -0.03541 L 0.30453 0.10347 L 0.30636 0.0301 L 0.31641 -0.01666 C 0.3198 -0.02778 0.32306 -0.03889 0.32646 -0.05 C 0.32685 -0.05115 0.32776 -0.05324 0.32776 -0.05324 L 0.33768 -0.07662 L 0.34773 -0.09213 L 0.35778 -0.09884 L 0.37097 -0.1 L 0.38102 -0.09328 L 0.38728 -0.07778 L 0.38976 -0.06111 L 0.38976 0.05347 L 0.39355 0.07894 L 0.3972 0.09236 L 0.40478 0.09885 L 0.41483 0.09676 L 0.42736 0.08218 L 0.4361 0.06227 L 0.45046 0.01551 L 0.45425 -0.00115 " pathEditMode="relative" ptsTypes="AAAAAAAAAAAAAAAAAAAAAAAAAAAAAAAAAAAAAAAAAAAAAAAAAAffAAAAAAAAAAAAAAAAA">
                                      <p:cBhvr>
                                        <p:cTn id="11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25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3359E-6 -5.55556E-6 L 0.00365 -0.00417 L 0.0094 -0.00695 L 0.01488 -0.0051 L 0.01775 -0.0014 L 0.02036 0.00648 L 0.02062 0.0162 L 0.01853 0.02592 L 0.01514 0.03703 L 0.00992 0.04768 L 0.00757 0.05138 " pathEditMode="relative" ptsTypes="AAAAAAAAAAA">
                                      <p:cBhvr>
                                        <p:cTn id="3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5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7602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06268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4884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êm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F06A0D-6543-4DAD-A510-8637D8E4B202}"/>
              </a:ext>
            </a:extLst>
          </p:cNvPr>
          <p:cNvSpPr txBox="1"/>
          <p:nvPr/>
        </p:nvSpPr>
        <p:spPr>
          <a:xfrm>
            <a:off x="246743" y="5223802"/>
            <a:ext cx="11800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Chị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trốn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tủm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tỉm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đếm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,...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5676A8-A3FB-4F7E-A1DA-4B7E6B646989}"/>
              </a:ext>
            </a:extLst>
          </p:cNvPr>
          <p:cNvSpPr txBox="1"/>
          <p:nvPr/>
        </p:nvSpPr>
        <p:spPr>
          <a:xfrm>
            <a:off x="6016171" y="5216174"/>
            <a:ext cx="1612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im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F8D15E-CE21-4A04-9856-EB5F2C097D9A}"/>
              </a:ext>
            </a:extLst>
          </p:cNvPr>
          <p:cNvSpPr txBox="1"/>
          <p:nvPr/>
        </p:nvSpPr>
        <p:spPr>
          <a:xfrm>
            <a:off x="8127563" y="5223802"/>
            <a:ext cx="119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F63D16-B243-446E-8E1B-236FF801AD73}"/>
              </a:ext>
            </a:extLst>
          </p:cNvPr>
          <p:cNvSpPr txBox="1"/>
          <p:nvPr/>
        </p:nvSpPr>
        <p:spPr>
          <a:xfrm>
            <a:off x="9315646" y="5228433"/>
            <a:ext cx="87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im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74ED5-BFAE-474B-B776-D5F3D1882072}"/>
              </a:ext>
            </a:extLst>
          </p:cNvPr>
          <p:cNvSpPr txBox="1"/>
          <p:nvPr/>
        </p:nvSpPr>
        <p:spPr>
          <a:xfrm>
            <a:off x="1327401" y="5223801"/>
            <a:ext cx="119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F51F83-2AE9-4107-B870-4910BDF958EA}"/>
              </a:ext>
            </a:extLst>
          </p:cNvPr>
          <p:cNvSpPr txBox="1"/>
          <p:nvPr/>
        </p:nvSpPr>
        <p:spPr>
          <a:xfrm>
            <a:off x="10468874" y="5221588"/>
            <a:ext cx="119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êm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49B34F-3E10-45FD-B0C0-FEC0E52093C0}"/>
              </a:ext>
            </a:extLst>
          </p:cNvPr>
          <p:cNvPicPr/>
          <p:nvPr/>
        </p:nvPicPr>
        <p:blipFill rotWithShape="1">
          <a:blip r:embed="rId2"/>
          <a:srcRect l="4872" t="31682" r="5898" b="23418"/>
          <a:stretch/>
        </p:blipFill>
        <p:spPr bwMode="auto">
          <a:xfrm>
            <a:off x="330200" y="279401"/>
            <a:ext cx="11589658" cy="447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163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7602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00250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Łm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32534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Ďm</a:t>
            </a:r>
          </a:p>
        </p:txBody>
      </p:sp>
    </p:spTree>
    <p:extLst>
      <p:ext uri="{BB962C8B-B14F-4D97-AF65-F5344CB8AC3E}">
        <p14:creationId xmlns:p14="http://schemas.microsoft.com/office/powerpoint/2010/main" val="1656991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288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 Ό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ềm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η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à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2908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Ǉủm Ǉỉm </a:t>
            </a: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08" y="1195755"/>
            <a:ext cx="6828691" cy="34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estrial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245" y="3605803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09" y="1101969"/>
            <a:ext cx="6799256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837253" y="141173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400702" y="1351480"/>
            <a:ext cx="374003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</a:t>
            </a:r>
            <a:endParaRPr lang="en-GB" sz="170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87ACA-5858-42FB-8378-9337EB0CC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18769315">
            <a:off x="5244389" y="3850703"/>
            <a:ext cx="1390182" cy="1463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A945F6-CCBD-4530-8C64-70ACC2348C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>
            <a:off x="4379341" y="3630449"/>
            <a:ext cx="1424827" cy="1500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DADBFA-7A94-46D9-AEE0-F59A94B092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2579697">
            <a:off x="4854295" y="3312142"/>
            <a:ext cx="1454751" cy="15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808065" y="1549194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377693" y="1428681"/>
            <a:ext cx="35239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êm</a:t>
            </a:r>
            <a:endParaRPr lang="en-GB" sz="170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5140AB-376E-4B14-9856-399BE92D5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18769315">
            <a:off x="5244389" y="3850703"/>
            <a:ext cx="1390182" cy="1463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88DEE-0C0E-4CAE-AAD9-007D2DC35A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>
            <a:off x="4379341" y="3630449"/>
            <a:ext cx="1424827" cy="1500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E64C6C-0437-445D-92F7-7F693B0D75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2579697">
            <a:off x="4854295" y="3312142"/>
            <a:ext cx="1454751" cy="15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710789" y="1481102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175488" y="1420845"/>
            <a:ext cx="393419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im</a:t>
            </a:r>
            <a:endParaRPr lang="en-GB" sz="170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93C0E-863F-482E-AC35-602E22ADA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18769315">
            <a:off x="5244389" y="3850703"/>
            <a:ext cx="1390182" cy="1463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CE2C79-8D35-48A1-ACB1-A1A468719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>
            <a:off x="4379341" y="3630449"/>
            <a:ext cx="1424827" cy="1500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DD2E48-6AED-48DA-AA6B-ACF793F13C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2579697">
            <a:off x="4854295" y="3312142"/>
            <a:ext cx="1454751" cy="15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710789" y="1481102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175488" y="1420845"/>
            <a:ext cx="393419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um</a:t>
            </a:r>
            <a:endParaRPr lang="en-GB" sz="170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93C0E-863F-482E-AC35-602E22ADA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18769315">
            <a:off x="5244389" y="3850703"/>
            <a:ext cx="1390182" cy="1463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CE2C79-8D35-48A1-ACB1-A1A468719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>
            <a:off x="4379341" y="3630449"/>
            <a:ext cx="1424827" cy="1500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DD2E48-6AED-48DA-AA6B-ACF793F13C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833" l="1667" r="98667">
                        <a14:foregroundMark x1="90667" y1="6333" x2="14500" y2="82333"/>
                        <a14:foregroundMark x1="84167" y1="5500" x2="7167" y2="83000"/>
                        <a14:foregroundMark x1="7167" y1="83000" x2="11833" y2="92333"/>
                        <a14:foregroundMark x1="86000" y1="7333" x2="3333" y2="80500"/>
                        <a14:foregroundMark x1="84167" y1="7333" x2="27000" y2="63833"/>
                        <a14:foregroundMark x1="95333" y1="18167" x2="20000" y2="85833"/>
                        <a14:foregroundMark x1="98833" y1="3500" x2="84333" y2="18333"/>
                        <a14:foregroundMark x1="90667" y1="2667" x2="79667" y2="15667"/>
                        <a14:foregroundMark x1="90667" y1="4500" x2="90833" y2="19167"/>
                        <a14:foregroundMark x1="20000" y1="87667" x2="10000" y2="97833"/>
                        <a14:foregroundMark x1="1667" y1="84167" x2="5500" y2="98833"/>
                        <a14:foregroundMark x1="9000" y1="87833" x2="5333" y2="89667"/>
                        <a14:foregroundMark x1="91500" y1="5333" x2="80667" y2="9167"/>
                        <a14:foregroundMark x1="94333" y1="8167" x2="89000" y2="21000"/>
                        <a14:foregroundMark x1="89667" y1="7167" x2="80500" y2="5500"/>
                      </a14:backgroundRemoval>
                    </a14:imgEffect>
                  </a14:imgLayer>
                </a14:imgProps>
              </a:ext>
            </a:extLst>
          </a:blip>
          <a:srcRect l="3569" t="3882" r="5137"/>
          <a:stretch/>
        </p:blipFill>
        <p:spPr>
          <a:xfrm rot="2579697">
            <a:off x="4854295" y="3312142"/>
            <a:ext cx="1454751" cy="15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151394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178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em</a:t>
            </a:r>
            <a:endParaRPr lang="en-US" sz="115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6064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êm</a:t>
            </a:r>
            <a:endParaRPr lang="en-US" sz="115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6341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im</a:t>
            </a:r>
            <a:endParaRPr lang="en-US" sz="115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149" y="3931175"/>
            <a:ext cx="1569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7661" y="3931175"/>
            <a:ext cx="20579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0958" y="3918319"/>
            <a:ext cx="14859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464" y="3931175"/>
            <a:ext cx="10777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7030A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3529" y="3931175"/>
            <a:ext cx="11898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B0F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6518" y="3931175"/>
            <a:ext cx="10326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00B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i</a:t>
            </a:r>
            <a:endParaRPr lang="en-US" sz="11500" dirty="0">
              <a:solidFill>
                <a:srgbClr val="00B050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31A3D-DA87-4903-BDEA-16BEA534A6E7}"/>
              </a:ext>
            </a:extLst>
          </p:cNvPr>
          <p:cNvSpPr txBox="1"/>
          <p:nvPr/>
        </p:nvSpPr>
        <p:spPr>
          <a:xfrm>
            <a:off x="9166093" y="3940621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557312-BD08-4E2E-A70A-AE52E91873DA}"/>
              </a:ext>
            </a:extLst>
          </p:cNvPr>
          <p:cNvSpPr txBox="1"/>
          <p:nvPr/>
        </p:nvSpPr>
        <p:spPr>
          <a:xfrm>
            <a:off x="10116032" y="3950067"/>
            <a:ext cx="14859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8CD989-7EF5-4AB5-A3D7-8E107513EF5A}"/>
              </a:ext>
            </a:extLst>
          </p:cNvPr>
          <p:cNvSpPr txBox="1"/>
          <p:nvPr/>
        </p:nvSpPr>
        <p:spPr>
          <a:xfrm>
            <a:off x="9316270" y="3940621"/>
            <a:ext cx="10326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B05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4287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BFB187BA-630F-4CEF-948E-A22280CE0771}"/>
</file>

<file path=customXml/itemProps2.xml><?xml version="1.0" encoding="utf-8"?>
<ds:datastoreItem xmlns:ds="http://schemas.openxmlformats.org/officeDocument/2006/customXml" ds:itemID="{5770986D-9500-4C20-AB96-8F34764FB688}"/>
</file>

<file path=customXml/itemProps3.xml><?xml version="1.0" encoding="utf-8"?>
<ds:datastoreItem xmlns:ds="http://schemas.openxmlformats.org/officeDocument/2006/customXml" ds:itemID="{D7D399CC-8EA1-453D-8DAF-2A71EEA452EE}"/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2037</TotalTime>
  <Words>239</Words>
  <Application>Microsoft Office PowerPoint</Application>
  <PresentationFormat>Widescreen</PresentationFormat>
  <Paragraphs>107</Paragraphs>
  <Slides>34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HP001 4H</vt:lpstr>
      <vt:lpstr>Arial</vt:lpstr>
      <vt:lpstr>Arial-SGK-TV</vt:lpstr>
      <vt:lpstr>Calibri</vt:lpstr>
      <vt:lpstr>Calibri Light</vt:lpstr>
      <vt:lpstr>HP001 4 hàng</vt:lpstr>
      <vt:lpstr>Questrial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Đoàn Thị Hà | Tổ 1</cp:lastModifiedBy>
  <cp:revision>98</cp:revision>
  <dcterms:created xsi:type="dcterms:W3CDTF">2020-05-19T07:29:54Z</dcterms:created>
  <dcterms:modified xsi:type="dcterms:W3CDTF">2021-10-05T13:01:01Z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