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wav" ContentType="audio/x-wav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96" r:id="rId3"/>
    <p:sldId id="285" r:id="rId4"/>
    <p:sldId id="328" r:id="rId5"/>
    <p:sldId id="323" r:id="rId6"/>
    <p:sldId id="329" r:id="rId7"/>
    <p:sldId id="318" r:id="rId8"/>
    <p:sldId id="306" r:id="rId9"/>
    <p:sldId id="293" r:id="rId10"/>
    <p:sldId id="330" r:id="rId11"/>
    <p:sldId id="331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4C41C-1A13-41FF-8CB9-AEB193A397F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D26ED-5275-475E-B672-BB2DD5F7B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4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768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C3D88-8F79-43E0-87C0-1C6103C948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4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92483-13F2-F897-321F-CE21147EE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3146E-1965-7ECB-53C9-7447B7403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7F084-AC45-0266-4B4E-568074511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FAFD-CF77-42B1-8457-E81299CE68DE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83568-C9F7-97DC-3E29-9F5354140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309BC-E47C-E9F0-18F1-F4D48A925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3D68F-79FE-443C-8648-7E8E99A84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23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CF1D3-A9E5-4E51-4330-CFFCFCD34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E663F-602C-E303-14D7-295B39B5D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D07BA-F6F4-135D-402B-EB79962B1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FAFD-CF77-42B1-8457-E81299CE68DE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03DAE-4BA9-C431-D964-7F8D9E3A4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0C966-5B3D-6826-E644-9BB9D4F8A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3D68F-79FE-443C-8648-7E8E99A84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63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496D24-05C2-CD42-5B12-BF170EE133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F3100D-EC09-76F5-2118-5C3A831A9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386D1-10BF-19EC-85ED-9A98BEB2D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FAFD-CF77-42B1-8457-E81299CE68DE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91311-04EE-D772-E40D-74699E2E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E6E01-0769-9831-92CF-3E9BDC2D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3D68F-79FE-443C-8648-7E8E99A84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80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0A3B6-DE08-DC4D-006C-D98D156FF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16874-A7B8-56D6-861E-DE50666D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E6F6C-428D-5D8F-B362-BCB8880A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FAFD-CF77-42B1-8457-E81299CE68DE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D276C-186C-A0F2-75C1-7D3263AA3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709F9-5C59-0697-4F6E-6849B864F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3D68F-79FE-443C-8648-7E8E99A84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34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55B52-FE9F-636F-B838-284B9FA3D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41FCA-FDA0-431F-11C5-70BB0F3C8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CF3FF-3091-4423-E5B7-8F548D465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FAFD-CF77-42B1-8457-E81299CE68DE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EB10E-951E-7677-C729-03D992BE0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C0DD4-BDE7-B3AB-A99B-D22DEBA0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3D68F-79FE-443C-8648-7E8E99A84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7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1E349-006E-8724-3BA0-AB0C27A3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67C7B-4D8B-324A-BABF-50EA43167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C2932-B5E1-E29F-EE2C-FE32904CC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B6260C-D2B8-8751-876D-49279A68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FAFD-CF77-42B1-8457-E81299CE68DE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12507-5836-8560-6799-0EC67381F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AC8EB-88E0-6F66-51B3-5C70D178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3D68F-79FE-443C-8648-7E8E99A84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85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08511-9264-C3B4-3577-E68629F49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8886C-A7DB-4B25-2036-0705116E6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247BA-BCC4-EDA4-9008-216456D43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28013-CC1C-A4FA-23D4-A7C43C2AB9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0BA2C-E004-DBDD-3F4F-0AACB5BD0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556166-580D-3522-9B9A-ACAF4F6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FAFD-CF77-42B1-8457-E81299CE68DE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C8ED0F-937B-9DA9-39C7-93A02331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F24610-8FB5-78D4-0C55-2FE238E5F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3D68F-79FE-443C-8648-7E8E99A84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6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6AF85-876D-5DFB-5199-52732DE02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57051-A6E0-5782-4304-43224347D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FAFD-CF77-42B1-8457-E81299CE68DE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99284-0D8E-2F9C-8069-599FC377B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48D03D-D4B5-F51F-A987-38B91F72F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3D68F-79FE-443C-8648-7E8E99A84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00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5D7A38-5A6E-DD83-4A0F-86276E95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FAFD-CF77-42B1-8457-E81299CE68DE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7BC0F4-4880-202B-2B0B-8BA66B371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7EE9A-9EF8-3485-4EF9-60DC0FE69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3D68F-79FE-443C-8648-7E8E99A84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32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E32AB-18B5-80C9-1535-99AEAEEA6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91648-9E42-6990-2775-7045CB1C7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3A370-9506-9960-4573-0E22E9DAD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ADFBD-0C07-65F7-712B-7C54FA7DC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FAFD-CF77-42B1-8457-E81299CE68DE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8B2E3-CD91-EA09-793E-F2E13C94D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AA977-D4C2-74E1-A51A-7F004B87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3D68F-79FE-443C-8648-7E8E99A84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37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E89DD-00D0-9FEA-F1CC-38800090C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3EAB4F-6BD1-8B5F-1D24-E43EC19BE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7D137F-1C53-8135-6D5D-CF8869973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2BDEC8-079A-C1F7-BE59-CE04D1901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FAFD-CF77-42B1-8457-E81299CE68DE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F9CEC-6CB6-48F1-2D1F-7088D4325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031B2-AE1C-AE39-F4D2-EFD87541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3D68F-79FE-443C-8648-7E8E99A84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70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BCCB92-3625-927E-8C65-C6E0E25A8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C0961-211F-8C2F-0830-4B305DE43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A9F56-00F3-42F3-3716-A88D5AAC0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5FAFD-CF77-42B1-8457-E81299CE68DE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9A197-6E5F-B773-CF99-EA0C2D3E4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C13B5-6DD7-84E2-F028-54522D833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3D68F-79FE-443C-8648-7E8E99A84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6.emf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emf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DBE41-597B-90B7-C68E-09078F686B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98C6E-B8B4-C215-DE29-834532B2F1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59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7" b="9500"/>
          <a:stretch/>
        </p:blipFill>
        <p:spPr bwMode="auto">
          <a:xfrm>
            <a:off x="5481444" y="1734698"/>
            <a:ext cx="1797190" cy="2180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1B5463-821B-400E-81CD-9FB5FFB1A54E}"/>
              </a:ext>
            </a:extLst>
          </p:cNvPr>
          <p:cNvSpPr txBox="1"/>
          <p:nvPr/>
        </p:nvSpPr>
        <p:spPr>
          <a:xfrm>
            <a:off x="315854" y="237657"/>
            <a:ext cx="11432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3.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Dựa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tiên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bảng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endParaRPr lang="en-US" sz="3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五角星 32"/>
          <p:cNvSpPr/>
          <p:nvPr/>
        </p:nvSpPr>
        <p:spPr>
          <a:xfrm rot="2121297">
            <a:off x="1178577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8" name="五角星 34"/>
          <p:cNvSpPr/>
          <p:nvPr/>
        </p:nvSpPr>
        <p:spPr>
          <a:xfrm rot="337835">
            <a:off x="1157321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9" name="五角星 36"/>
          <p:cNvSpPr/>
          <p:nvPr/>
        </p:nvSpPr>
        <p:spPr>
          <a:xfrm rot="20248740">
            <a:off x="1167095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75855" y="704809"/>
            <a:ext cx="443860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" y="1790972"/>
            <a:ext cx="2759652" cy="2155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7" b="10831"/>
          <a:stretch/>
        </p:blipFill>
        <p:spPr bwMode="auto">
          <a:xfrm>
            <a:off x="2844816" y="1412804"/>
            <a:ext cx="2629906" cy="2019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/>
          <p:cNvSpPr/>
          <p:nvPr/>
        </p:nvSpPr>
        <p:spPr>
          <a:xfrm>
            <a:off x="3258367" y="1321177"/>
            <a:ext cx="434666" cy="5347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9825" y="1808462"/>
            <a:ext cx="720436" cy="6193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446911" y="1723648"/>
            <a:ext cx="722315" cy="10595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36" y="1402038"/>
            <a:ext cx="2355419" cy="2203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7628279" y="1382578"/>
            <a:ext cx="1066802" cy="4733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355" y="1945789"/>
            <a:ext cx="2452161" cy="2137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/>
        </p:nvSpPr>
        <p:spPr>
          <a:xfrm>
            <a:off x="9930144" y="1855966"/>
            <a:ext cx="636592" cy="56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1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21576 0.4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232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-0.20717 0.4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0.21875 0.3185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15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2263 0.317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35898 0.35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6" y="1791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35729 0.366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65" y="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04193 0.3592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1796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03763 0.3643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3819 0.4192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2094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0.38359 0.4101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80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6" grpId="0" animBg="1"/>
      <p:bldP spid="6" grpId="1" animBg="1"/>
      <p:bldP spid="23" grpId="0" animBg="1"/>
      <p:bldP spid="23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7" b="10831"/>
          <a:stretch/>
        </p:blipFill>
        <p:spPr bwMode="auto">
          <a:xfrm>
            <a:off x="121736" y="4092053"/>
            <a:ext cx="2629906" cy="201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1B5463-821B-400E-81CD-9FB5FFB1A54E}"/>
              </a:ext>
            </a:extLst>
          </p:cNvPr>
          <p:cNvSpPr txBox="1"/>
          <p:nvPr/>
        </p:nvSpPr>
        <p:spPr>
          <a:xfrm>
            <a:off x="637311" y="651471"/>
            <a:ext cx="11432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3.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Dựa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tiên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bảng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endParaRPr lang="en-US" sz="3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B7E4BB-F31A-481F-B44D-9959BB2401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36" r="12967"/>
          <a:stretch/>
        </p:blipFill>
        <p:spPr>
          <a:xfrm>
            <a:off x="0" y="6092786"/>
            <a:ext cx="12249151" cy="804742"/>
          </a:xfrm>
          <a:prstGeom prst="rect">
            <a:avLst/>
          </a:prstGeom>
        </p:spPr>
      </p:pic>
      <p:sp>
        <p:nvSpPr>
          <p:cNvPr id="15" name="五角星 32"/>
          <p:cNvSpPr/>
          <p:nvPr/>
        </p:nvSpPr>
        <p:spPr>
          <a:xfrm rot="2121297">
            <a:off x="11884780" y="492620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8" name="五角星 34"/>
          <p:cNvSpPr/>
          <p:nvPr/>
        </p:nvSpPr>
        <p:spPr>
          <a:xfrm rot="337835">
            <a:off x="11470403" y="-4302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9" name="五角星 36"/>
          <p:cNvSpPr/>
          <p:nvPr/>
        </p:nvSpPr>
        <p:spPr>
          <a:xfrm rot="20248740">
            <a:off x="11054092" y="-102942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>
            <a:off x="1018721" y="1180530"/>
            <a:ext cx="409780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54" y="3449522"/>
            <a:ext cx="2759652" cy="215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7" b="9500"/>
          <a:stretch/>
        </p:blipFill>
        <p:spPr bwMode="auto">
          <a:xfrm>
            <a:off x="10063916" y="4245167"/>
            <a:ext cx="1848954" cy="227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64" y="3509279"/>
            <a:ext cx="2429010" cy="227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60" y="4280171"/>
            <a:ext cx="2452161" cy="213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44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4468 L 1.45833E-6 -0.205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4468 L 2.08333E-7 -0.2053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4468 L -4.79167E-6 -0.2053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.04468 L 3.125E-6 -0.2053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4468 L -1.875E-6 -0.2053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B171446E-0077-4BDF-AEF9-8D089A5B7D5F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164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03269FF6-D861-475A-A9F1-1AB8738CB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80584977-02EB-4ACC-A0B2-2211DF57E5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72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746" y="1894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7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735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6D3825-4332-4B7D-8C1A-56B25B40C2D9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71214D57-23E5-48C7-A3A5-78A36B9CEB16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7E3EEB88-F142-4A0F-845C-8237F84C4BEA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文本框 22">
            <a:extLst>
              <a:ext uri="{FF2B5EF4-FFF2-40B4-BE49-F238E27FC236}">
                <a16:creationId xmlns:a16="http://schemas.microsoft.com/office/drawing/2014/main" id="{EEC9C8C1-0C79-413E-BAA9-97ED57DE33F1}"/>
              </a:ext>
            </a:extLst>
          </p:cNvPr>
          <p:cNvSpPr txBox="1"/>
          <p:nvPr/>
        </p:nvSpPr>
        <p:spPr>
          <a:xfrm>
            <a:off x="798858" y="2626376"/>
            <a:ext cx="103916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0000FF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endParaRPr lang="zh-CN" altLang="en-US" sz="5400" dirty="0">
              <a:solidFill>
                <a:srgbClr val="0000FF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5400" dirty="0" err="1">
                <a:solidFill>
                  <a:srgbClr val="0000FF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r>
              <a:rPr lang="en-US" altLang="zh-CN" sz="5400" dirty="0">
                <a:solidFill>
                  <a:srgbClr val="0000FF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- </a:t>
            </a:r>
            <a:r>
              <a:rPr lang="en-US" altLang="zh-CN" sz="5400" dirty="0" err="1">
                <a:solidFill>
                  <a:srgbClr val="0000FF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5400" dirty="0">
                <a:solidFill>
                  <a:srgbClr val="0000FF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việc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thật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vui</a:t>
            </a:r>
            <a:endParaRPr lang="en-US" altLang="zh-CN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        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Bảng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chữ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cái</a:t>
            </a:r>
            <a:endParaRPr lang="en-US" altLang="zh-CN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70BCF1-6167-44FF-9DE8-E1F136F334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3436" r="12967"/>
          <a:stretch/>
        </p:blipFill>
        <p:spPr>
          <a:xfrm>
            <a:off x="0" y="6124685"/>
            <a:ext cx="12249151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539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14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1" y="4704574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412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241288" y="329570"/>
            <a:ext cx="30990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Nghe – viết</a:t>
            </a: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63" y="1119091"/>
            <a:ext cx="10022376" cy="5164887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203" y="-374116"/>
            <a:ext cx="2001014" cy="199560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03903" y="1491963"/>
            <a:ext cx="5968653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thật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vui</a:t>
            </a:r>
            <a:endParaRPr lang="vi-VN" sz="3600" b="1" dirty="0">
              <a:solidFill>
                <a:srgbClr val="FF0000"/>
              </a:solidFill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84736" y="2518914"/>
            <a:ext cx="457783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7888" y="2785095"/>
            <a:ext cx="904212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HP001 5 hàng" panose="020B0603050302020204" pitchFamily="34" charset="0"/>
              </a:rPr>
              <a:t>   </a:t>
            </a:r>
            <a:r>
              <a:rPr lang="en-US" sz="3200" b="1" dirty="0" err="1">
                <a:latin typeface="HP001 5 hàng" panose="020B0603050302020204" pitchFamily="34" charset="0"/>
              </a:rPr>
              <a:t>Cái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đồng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hồ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báo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phút</a:t>
            </a:r>
            <a:r>
              <a:rPr lang="en-US" sz="3200" b="1" dirty="0">
                <a:latin typeface="HP001 5 hàng" panose="020B0603050302020204" pitchFamily="34" charset="0"/>
              </a:rPr>
              <a:t>, </a:t>
            </a:r>
            <a:r>
              <a:rPr lang="en-US" sz="3200" b="1" dirty="0" err="1">
                <a:latin typeface="HP001 5 hàng" panose="020B0603050302020204" pitchFamily="34" charset="0"/>
              </a:rPr>
              <a:t>báo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giờ</a:t>
            </a:r>
            <a:r>
              <a:rPr lang="en-US" sz="3200" b="1" dirty="0">
                <a:latin typeface="HP001 5 hàng" panose="020B0603050302020204" pitchFamily="34" charset="0"/>
              </a:rPr>
              <a:t>. Con </a:t>
            </a:r>
            <a:r>
              <a:rPr lang="en-US" sz="3200" b="1" dirty="0" err="1">
                <a:latin typeface="HP001 5 hàng" panose="020B0603050302020204" pitchFamily="34" charset="0"/>
              </a:rPr>
              <a:t>gà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trống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gáy</a:t>
            </a:r>
            <a:r>
              <a:rPr lang="en-US" sz="3200" b="1" dirty="0">
                <a:latin typeface="HP001 5 hàng" panose="020B0603050302020204" pitchFamily="34" charset="0"/>
              </a:rPr>
              <a:t> vang </a:t>
            </a:r>
            <a:r>
              <a:rPr lang="en-US" sz="3200" b="1" dirty="0" err="1">
                <a:latin typeface="HP001 5 hàng" panose="020B0603050302020204" pitchFamily="34" charset="0"/>
              </a:rPr>
              <a:t>báo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trời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sắp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sáng</a:t>
            </a:r>
            <a:r>
              <a:rPr lang="en-US" sz="3200" b="1" dirty="0">
                <a:latin typeface="HP001 5 hàng" panose="020B0603050302020204" pitchFamily="34" charset="0"/>
              </a:rPr>
              <a:t>. Con </a:t>
            </a:r>
            <a:r>
              <a:rPr lang="en-US" sz="3200" b="1" dirty="0" err="1">
                <a:latin typeface="HP001 5 hàng" panose="020B0603050302020204" pitchFamily="34" charset="0"/>
              </a:rPr>
              <a:t>tu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hú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gọi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mùa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vải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chín</a:t>
            </a:r>
            <a:r>
              <a:rPr lang="en-US" sz="3200" b="1" dirty="0">
                <a:latin typeface="HP001 5 hàng" panose="020B0603050302020204" pitchFamily="34" charset="0"/>
              </a:rPr>
              <a:t>. </a:t>
            </a:r>
            <a:r>
              <a:rPr lang="en-US" sz="3200" b="1" dirty="0" err="1">
                <a:latin typeface="HP001 5 hàng" panose="020B0603050302020204" pitchFamily="34" charset="0"/>
              </a:rPr>
              <a:t>Cành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đào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nở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hoa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cho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sắc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xuân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thêm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rực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rỡ</a:t>
            </a:r>
            <a:r>
              <a:rPr lang="en-US" sz="3200" b="1" dirty="0">
                <a:latin typeface="HP001 5 hàng" panose="020B0603050302020204" pitchFamily="34" charset="0"/>
              </a:rPr>
              <a:t>, </a:t>
            </a:r>
            <a:r>
              <a:rPr lang="en-US" sz="3200" b="1" dirty="0" err="1">
                <a:latin typeface="HP001 5 hàng" panose="020B0603050302020204" pitchFamily="34" charset="0"/>
              </a:rPr>
              <a:t>ngày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xuân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thêm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tưng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bừng</a:t>
            </a:r>
            <a:r>
              <a:rPr lang="en-US" sz="3200" b="1" dirty="0">
                <a:latin typeface="HP001 5 hàng" panose="020B0603050302020204" pitchFamily="34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7888" y="2208350"/>
            <a:ext cx="851066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P001 5 hàng" panose="020B0603050302020204" pitchFamily="34" charset="0"/>
              </a:rPr>
              <a:t>   </a:t>
            </a:r>
            <a:r>
              <a:rPr lang="en-US" sz="3200" b="1" dirty="0" err="1">
                <a:latin typeface="HP001 5 hàng" panose="020B0603050302020204" pitchFamily="34" charset="0"/>
              </a:rPr>
              <a:t>Quanh</a:t>
            </a:r>
            <a:r>
              <a:rPr lang="en-US" sz="3200" b="1" dirty="0">
                <a:latin typeface="HP001 5 hàng" panose="020B0603050302020204" pitchFamily="34" charset="0"/>
              </a:rPr>
              <a:t> ta, </a:t>
            </a:r>
            <a:r>
              <a:rPr lang="en-US" sz="3200" b="1" dirty="0" err="1">
                <a:latin typeface="HP001 5 hàng" panose="020B0603050302020204" pitchFamily="34" charset="0"/>
              </a:rPr>
              <a:t>mọi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vật</a:t>
            </a:r>
            <a:r>
              <a:rPr lang="en-US" sz="3200" b="1" dirty="0">
                <a:latin typeface="HP001 5 hàng" panose="020B0603050302020204" pitchFamily="34" charset="0"/>
              </a:rPr>
              <a:t>, </a:t>
            </a:r>
            <a:r>
              <a:rPr lang="en-US" sz="3200" b="1" dirty="0" err="1">
                <a:latin typeface="HP001 5 hàng" panose="020B0603050302020204" pitchFamily="34" charset="0"/>
              </a:rPr>
              <a:t>mọi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người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đều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làm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việc</a:t>
            </a:r>
            <a:r>
              <a:rPr lang="en-US" sz="3200" dirty="0">
                <a:latin typeface="HP001 5 hàng" panose="020B0603050302020204" pitchFamily="34" charset="0"/>
              </a:rPr>
              <a:t>.</a:t>
            </a:r>
          </a:p>
          <a:p>
            <a:endParaRPr lang="en-US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637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22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7023" y="5473331"/>
            <a:ext cx="995447" cy="1375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567370" y="368900"/>
            <a:ext cx="309907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Nghe – viết</a:t>
            </a: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71" y="1067106"/>
            <a:ext cx="8012425" cy="5164887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861" y="-345875"/>
            <a:ext cx="1320275" cy="13167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757240" y="1521374"/>
            <a:ext cx="5968653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thật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vui</a:t>
            </a:r>
            <a:endParaRPr lang="vi-VN" sz="2800" b="1" dirty="0">
              <a:solidFill>
                <a:srgbClr val="FF0000"/>
              </a:solidFill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8073" y="2548325"/>
            <a:ext cx="457783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>
                <a:latin typeface="HP001 4 hàng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1225" y="2814506"/>
            <a:ext cx="7462299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HP001 5 hàng" panose="020B0603050302020204" pitchFamily="34" charset="0"/>
              </a:rPr>
              <a:t>   </a:t>
            </a:r>
            <a:r>
              <a:rPr lang="en-US" sz="2800" b="1" dirty="0" err="1">
                <a:latin typeface="HP001 5 hàng" panose="020B0603050302020204" pitchFamily="34" charset="0"/>
              </a:rPr>
              <a:t>Cái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đồng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hồ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báo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phút</a:t>
            </a:r>
            <a:r>
              <a:rPr lang="en-US" sz="2800" b="1" dirty="0">
                <a:latin typeface="HP001 5 hàng" panose="020B0603050302020204" pitchFamily="34" charset="0"/>
              </a:rPr>
              <a:t>, </a:t>
            </a:r>
            <a:r>
              <a:rPr lang="en-US" sz="2800" b="1" dirty="0" err="1">
                <a:latin typeface="HP001 5 hàng" panose="020B0603050302020204" pitchFamily="34" charset="0"/>
              </a:rPr>
              <a:t>báo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giờ</a:t>
            </a:r>
            <a:r>
              <a:rPr lang="en-US" sz="2800" b="1" dirty="0">
                <a:latin typeface="HP001 5 hàng" panose="020B0603050302020204" pitchFamily="34" charset="0"/>
              </a:rPr>
              <a:t>. Con </a:t>
            </a:r>
            <a:r>
              <a:rPr lang="en-US" sz="2800" b="1" dirty="0" err="1">
                <a:latin typeface="HP001 5 hàng" panose="020B0603050302020204" pitchFamily="34" charset="0"/>
              </a:rPr>
              <a:t>gà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trống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gáy</a:t>
            </a:r>
            <a:r>
              <a:rPr lang="en-US" sz="2800" b="1" dirty="0">
                <a:latin typeface="HP001 5 hàng" panose="020B0603050302020204" pitchFamily="34" charset="0"/>
              </a:rPr>
              <a:t> vang </a:t>
            </a:r>
            <a:r>
              <a:rPr lang="en-US" sz="2800" b="1" dirty="0" err="1">
                <a:latin typeface="HP001 5 hàng" panose="020B0603050302020204" pitchFamily="34" charset="0"/>
              </a:rPr>
              <a:t>báo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trời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sắp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sáng</a:t>
            </a:r>
            <a:r>
              <a:rPr lang="en-US" sz="2800" b="1" dirty="0">
                <a:latin typeface="HP001 5 hàng" panose="020B0603050302020204" pitchFamily="34" charset="0"/>
              </a:rPr>
              <a:t>. Con </a:t>
            </a:r>
            <a:r>
              <a:rPr lang="en-US" sz="2800" b="1" dirty="0" err="1">
                <a:latin typeface="HP001 5 hàng" panose="020B0603050302020204" pitchFamily="34" charset="0"/>
              </a:rPr>
              <a:t>tu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hú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gọi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mùa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vải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chín</a:t>
            </a:r>
            <a:r>
              <a:rPr lang="en-US" sz="2800" b="1" dirty="0">
                <a:latin typeface="HP001 5 hàng" panose="020B0603050302020204" pitchFamily="34" charset="0"/>
              </a:rPr>
              <a:t>. </a:t>
            </a:r>
            <a:r>
              <a:rPr lang="en-US" sz="2800" b="1" dirty="0" err="1">
                <a:latin typeface="HP001 5 hàng" panose="020B0603050302020204" pitchFamily="34" charset="0"/>
              </a:rPr>
              <a:t>Cành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đào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nở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hoa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cho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sắc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xuân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thêm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rực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rỡ</a:t>
            </a:r>
            <a:r>
              <a:rPr lang="en-US" sz="2800" b="1" dirty="0">
                <a:latin typeface="HP001 5 hàng" panose="020B0603050302020204" pitchFamily="34" charset="0"/>
              </a:rPr>
              <a:t>, </a:t>
            </a:r>
            <a:r>
              <a:rPr lang="en-US" sz="2800" b="1" dirty="0" err="1">
                <a:latin typeface="HP001 5 hàng" panose="020B0603050302020204" pitchFamily="34" charset="0"/>
              </a:rPr>
              <a:t>ngày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xuân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thêm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tưng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bừng</a:t>
            </a:r>
            <a:r>
              <a:rPr lang="en-US" sz="2800" b="1" dirty="0">
                <a:latin typeface="HP001 5 hàng" panose="020B0603050302020204" pitchFamily="34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225" y="2237761"/>
            <a:ext cx="74622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P001 5 hàng" panose="020B0603050302020204" pitchFamily="34" charset="0"/>
              </a:rPr>
              <a:t>   </a:t>
            </a:r>
            <a:r>
              <a:rPr lang="en-US" sz="2800" b="1" dirty="0" err="1">
                <a:latin typeface="HP001 5 hàng" panose="020B0603050302020204" pitchFamily="34" charset="0"/>
              </a:rPr>
              <a:t>Quanh</a:t>
            </a:r>
            <a:r>
              <a:rPr lang="en-US" sz="2800" b="1" dirty="0">
                <a:latin typeface="HP001 5 hàng" panose="020B0603050302020204" pitchFamily="34" charset="0"/>
              </a:rPr>
              <a:t> ta, </a:t>
            </a:r>
            <a:r>
              <a:rPr lang="en-US" sz="2800" b="1" dirty="0" err="1">
                <a:latin typeface="HP001 5 hàng" panose="020B0603050302020204" pitchFamily="34" charset="0"/>
              </a:rPr>
              <a:t>mọi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vật</a:t>
            </a:r>
            <a:r>
              <a:rPr lang="en-US" sz="2800" b="1" dirty="0">
                <a:latin typeface="HP001 5 hàng" panose="020B0603050302020204" pitchFamily="34" charset="0"/>
              </a:rPr>
              <a:t>, </a:t>
            </a:r>
            <a:r>
              <a:rPr lang="en-US" sz="2800" b="1" dirty="0" err="1">
                <a:latin typeface="HP001 5 hàng" panose="020B0603050302020204" pitchFamily="34" charset="0"/>
              </a:rPr>
              <a:t>mọi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người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đều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làm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việc</a:t>
            </a:r>
            <a:r>
              <a:rPr lang="en-US" sz="2800" dirty="0">
                <a:latin typeface="HP001 5 hàng" panose="020B0603050302020204" pitchFamily="34" charset="0"/>
              </a:rPr>
              <a:t>.</a:t>
            </a:r>
          </a:p>
          <a:p>
            <a:endParaRPr lang="en-US" sz="2800" dirty="0">
              <a:latin typeface="HP001 4 hàng" panose="020B0603050302020204" pitchFamily="34" charset="0"/>
            </a:endParaRPr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093" y="5359838"/>
            <a:ext cx="1240927" cy="162040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7F262E8-2954-4A32-A58E-5450C16BABC5}"/>
              </a:ext>
            </a:extLst>
          </p:cNvPr>
          <p:cNvGrpSpPr/>
          <p:nvPr/>
        </p:nvGrpSpPr>
        <p:grpSpPr>
          <a:xfrm>
            <a:off x="8752528" y="793671"/>
            <a:ext cx="826669" cy="661795"/>
            <a:chOff x="2485459" y="1975436"/>
            <a:chExt cx="1772914" cy="1393004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936F9544-25DE-4864-A19B-13331B87B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9CC9632F-5C32-47C2-871B-07F24EBBE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24" name="图片 9">
              <a:extLst>
                <a:ext uri="{FF2B5EF4-FFF2-40B4-BE49-F238E27FC236}">
                  <a16:creationId xmlns:a16="http://schemas.microsoft.com/office/drawing/2014/main" id="{C62FCC17-DB27-451F-9AFE-632D9C8DF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F388893-67E7-4ECA-9CAE-988CE0F2DB40}"/>
              </a:ext>
            </a:extLst>
          </p:cNvPr>
          <p:cNvSpPr txBox="1"/>
          <p:nvPr/>
        </p:nvSpPr>
        <p:spPr>
          <a:xfrm>
            <a:off x="8725893" y="1473448"/>
            <a:ext cx="3354698" cy="129490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185B62-E4E2-407B-86A6-60E7E825445A}"/>
              </a:ext>
            </a:extLst>
          </p:cNvPr>
          <p:cNvCxnSpPr/>
          <p:nvPr/>
        </p:nvCxnSpPr>
        <p:spPr>
          <a:xfrm>
            <a:off x="1361872" y="3429000"/>
            <a:ext cx="1865116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989194-94F0-410D-8748-735FC370C9EB}"/>
              </a:ext>
            </a:extLst>
          </p:cNvPr>
          <p:cNvCxnSpPr/>
          <p:nvPr/>
        </p:nvCxnSpPr>
        <p:spPr>
          <a:xfrm>
            <a:off x="6310009" y="3429000"/>
            <a:ext cx="1865116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2564B2-6B62-42A4-85EE-997F1134D577}"/>
              </a:ext>
            </a:extLst>
          </p:cNvPr>
          <p:cNvCxnSpPr>
            <a:cxnSpLocks/>
          </p:cNvCxnSpPr>
          <p:nvPr/>
        </p:nvCxnSpPr>
        <p:spPr>
          <a:xfrm>
            <a:off x="3362528" y="4719536"/>
            <a:ext cx="150130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6CBB55E-8BE5-49E4-A54A-9757120C20D3}"/>
              </a:ext>
            </a:extLst>
          </p:cNvPr>
          <p:cNvCxnSpPr>
            <a:cxnSpLocks/>
          </p:cNvCxnSpPr>
          <p:nvPr/>
        </p:nvCxnSpPr>
        <p:spPr>
          <a:xfrm>
            <a:off x="5872264" y="4067783"/>
            <a:ext cx="1744493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B612896-F71B-456E-823C-0E617FCF39A7}"/>
              </a:ext>
            </a:extLst>
          </p:cNvPr>
          <p:cNvGrpSpPr/>
          <p:nvPr/>
        </p:nvGrpSpPr>
        <p:grpSpPr>
          <a:xfrm>
            <a:off x="8776609" y="3190093"/>
            <a:ext cx="847302" cy="587251"/>
            <a:chOff x="5056546" y="1975436"/>
            <a:chExt cx="1772914" cy="1393004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960371A8-50B9-40B2-B110-9EE31519C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3" name="图片 3">
              <a:extLst>
                <a:ext uri="{FF2B5EF4-FFF2-40B4-BE49-F238E27FC236}">
                  <a16:creationId xmlns:a16="http://schemas.microsoft.com/office/drawing/2014/main" id="{A6176956-14E5-409E-AE8B-5E99AE8C6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34" name="图片 5">
              <a:extLst>
                <a:ext uri="{FF2B5EF4-FFF2-40B4-BE49-F238E27FC236}">
                  <a16:creationId xmlns:a16="http://schemas.microsoft.com/office/drawing/2014/main" id="{31C95AEF-9B99-4869-888E-E7440D371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FBEF91D-C094-4AC9-81B3-17C32E6B7F54}"/>
              </a:ext>
            </a:extLst>
          </p:cNvPr>
          <p:cNvSpPr txBox="1"/>
          <p:nvPr/>
        </p:nvSpPr>
        <p:spPr>
          <a:xfrm>
            <a:off x="8725893" y="3868698"/>
            <a:ext cx="3229401" cy="129490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6835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22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7023" y="5473331"/>
            <a:ext cx="995447" cy="1375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567370" y="368900"/>
            <a:ext cx="309907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Nghe – viết</a:t>
            </a: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71" y="1067106"/>
            <a:ext cx="8012425" cy="516488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757240" y="1521374"/>
            <a:ext cx="5968653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thật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vui</a:t>
            </a:r>
            <a:endParaRPr lang="vi-VN" sz="2800" b="1" dirty="0">
              <a:solidFill>
                <a:srgbClr val="FF0000"/>
              </a:solidFill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8073" y="2548325"/>
            <a:ext cx="457783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>
                <a:latin typeface="HP001 4 hàng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1225" y="2814506"/>
            <a:ext cx="7462299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HP001 5 hàng" panose="020B0603050302020204" pitchFamily="34" charset="0"/>
              </a:rPr>
              <a:t>   </a:t>
            </a:r>
            <a:r>
              <a:rPr lang="en-US" sz="2800" b="1" dirty="0" err="1">
                <a:latin typeface="HP001 5 hàng" panose="020B0603050302020204" pitchFamily="34" charset="0"/>
              </a:rPr>
              <a:t>Cái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đồng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hồ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báo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phút</a:t>
            </a:r>
            <a:r>
              <a:rPr lang="en-US" sz="2800" b="1" dirty="0">
                <a:latin typeface="HP001 5 hàng" panose="020B0603050302020204" pitchFamily="34" charset="0"/>
              </a:rPr>
              <a:t>, </a:t>
            </a:r>
            <a:r>
              <a:rPr lang="en-US" sz="2800" b="1" dirty="0" err="1">
                <a:latin typeface="HP001 5 hàng" panose="020B0603050302020204" pitchFamily="34" charset="0"/>
              </a:rPr>
              <a:t>báo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giờ</a:t>
            </a:r>
            <a:r>
              <a:rPr lang="en-US" sz="2800" b="1" dirty="0">
                <a:latin typeface="HP001 5 hàng" panose="020B0603050302020204" pitchFamily="34" charset="0"/>
              </a:rPr>
              <a:t>. Con </a:t>
            </a:r>
            <a:r>
              <a:rPr lang="en-US" sz="2800" b="1" dirty="0" err="1">
                <a:latin typeface="HP001 5 hàng" panose="020B0603050302020204" pitchFamily="34" charset="0"/>
              </a:rPr>
              <a:t>gà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trống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gáy</a:t>
            </a:r>
            <a:r>
              <a:rPr lang="en-US" sz="2800" b="1" dirty="0">
                <a:latin typeface="HP001 5 hàng" panose="020B0603050302020204" pitchFamily="34" charset="0"/>
              </a:rPr>
              <a:t> vang </a:t>
            </a:r>
            <a:r>
              <a:rPr lang="en-US" sz="2800" b="1" dirty="0" err="1">
                <a:latin typeface="HP001 5 hàng" panose="020B0603050302020204" pitchFamily="34" charset="0"/>
              </a:rPr>
              <a:t>báo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trời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sắp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sáng</a:t>
            </a:r>
            <a:r>
              <a:rPr lang="en-US" sz="2800" b="1" dirty="0">
                <a:latin typeface="HP001 5 hàng" panose="020B0603050302020204" pitchFamily="34" charset="0"/>
              </a:rPr>
              <a:t>. Con </a:t>
            </a:r>
            <a:r>
              <a:rPr lang="en-US" sz="2800" b="1" dirty="0" err="1">
                <a:latin typeface="HP001 5 hàng" panose="020B0603050302020204" pitchFamily="34" charset="0"/>
              </a:rPr>
              <a:t>tu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hú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gọi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mùa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vải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chín</a:t>
            </a:r>
            <a:r>
              <a:rPr lang="en-US" sz="2800" b="1" dirty="0">
                <a:latin typeface="HP001 5 hàng" panose="020B0603050302020204" pitchFamily="34" charset="0"/>
              </a:rPr>
              <a:t>. </a:t>
            </a:r>
            <a:r>
              <a:rPr lang="en-US" sz="2800" b="1" dirty="0" err="1">
                <a:latin typeface="HP001 5 hàng" panose="020B0603050302020204" pitchFamily="34" charset="0"/>
              </a:rPr>
              <a:t>Cành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đào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nở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hoa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cho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sắc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xuân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thêm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rực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rỡ</a:t>
            </a:r>
            <a:r>
              <a:rPr lang="en-US" sz="2800" b="1" dirty="0">
                <a:latin typeface="HP001 5 hàng" panose="020B0603050302020204" pitchFamily="34" charset="0"/>
              </a:rPr>
              <a:t>, </a:t>
            </a:r>
            <a:r>
              <a:rPr lang="en-US" sz="2800" b="1" dirty="0" err="1">
                <a:latin typeface="HP001 5 hàng" panose="020B0603050302020204" pitchFamily="34" charset="0"/>
              </a:rPr>
              <a:t>ngày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xuân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thêm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tưng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bừng</a:t>
            </a:r>
            <a:r>
              <a:rPr lang="en-US" sz="2800" b="1" dirty="0">
                <a:latin typeface="HP001 5 hàng" panose="020B0603050302020204" pitchFamily="34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225" y="2237761"/>
            <a:ext cx="74622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P001 5 hàng" panose="020B0603050302020204" pitchFamily="34" charset="0"/>
              </a:rPr>
              <a:t>   </a:t>
            </a:r>
            <a:r>
              <a:rPr lang="en-US" sz="2800" b="1" dirty="0" err="1">
                <a:latin typeface="HP001 5 hàng" panose="020B0603050302020204" pitchFamily="34" charset="0"/>
              </a:rPr>
              <a:t>Quanh</a:t>
            </a:r>
            <a:r>
              <a:rPr lang="en-US" sz="2800" b="1" dirty="0">
                <a:latin typeface="HP001 5 hàng" panose="020B0603050302020204" pitchFamily="34" charset="0"/>
              </a:rPr>
              <a:t> ta, </a:t>
            </a:r>
            <a:r>
              <a:rPr lang="en-US" sz="2800" b="1" dirty="0" err="1">
                <a:latin typeface="HP001 5 hàng" panose="020B0603050302020204" pitchFamily="34" charset="0"/>
              </a:rPr>
              <a:t>mọi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vật</a:t>
            </a:r>
            <a:r>
              <a:rPr lang="en-US" sz="2800" b="1" dirty="0">
                <a:latin typeface="HP001 5 hàng" panose="020B0603050302020204" pitchFamily="34" charset="0"/>
              </a:rPr>
              <a:t>, </a:t>
            </a:r>
            <a:r>
              <a:rPr lang="en-US" sz="2800" b="1" dirty="0" err="1">
                <a:latin typeface="HP001 5 hàng" panose="020B0603050302020204" pitchFamily="34" charset="0"/>
              </a:rPr>
              <a:t>mọi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người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đều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làm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việc</a:t>
            </a:r>
            <a:r>
              <a:rPr lang="en-US" sz="2800" dirty="0">
                <a:latin typeface="HP001 5 hàng" panose="020B0603050302020204" pitchFamily="34" charset="0"/>
              </a:rPr>
              <a:t>.</a:t>
            </a:r>
          </a:p>
          <a:p>
            <a:endParaRPr lang="en-US" sz="2800" dirty="0">
              <a:latin typeface="HP001 4 hàng" panose="020B0603050302020204" pitchFamily="34" charset="0"/>
            </a:endParaRPr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093" y="5359838"/>
            <a:ext cx="1240927" cy="162040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7F262E8-2954-4A32-A58E-5450C16BABC5}"/>
              </a:ext>
            </a:extLst>
          </p:cNvPr>
          <p:cNvGrpSpPr/>
          <p:nvPr/>
        </p:nvGrpSpPr>
        <p:grpSpPr>
          <a:xfrm>
            <a:off x="8801708" y="1241410"/>
            <a:ext cx="826669" cy="661795"/>
            <a:chOff x="2485459" y="1975436"/>
            <a:chExt cx="1772914" cy="1393004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936F9544-25DE-4864-A19B-13331B87B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9CC9632F-5C32-47C2-871B-07F24EBBE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24" name="图片 9">
              <a:extLst>
                <a:ext uri="{FF2B5EF4-FFF2-40B4-BE49-F238E27FC236}">
                  <a16:creationId xmlns:a16="http://schemas.microsoft.com/office/drawing/2014/main" id="{C62FCC17-DB27-451F-9AFE-632D9C8DF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B612896-F71B-456E-823C-0E617FCF39A7}"/>
              </a:ext>
            </a:extLst>
          </p:cNvPr>
          <p:cNvGrpSpPr/>
          <p:nvPr/>
        </p:nvGrpSpPr>
        <p:grpSpPr>
          <a:xfrm>
            <a:off x="8825789" y="3637832"/>
            <a:ext cx="847302" cy="587251"/>
            <a:chOff x="5056546" y="1975436"/>
            <a:chExt cx="1772914" cy="1393004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960371A8-50B9-40B2-B110-9EE31519C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3" name="图片 3">
              <a:extLst>
                <a:ext uri="{FF2B5EF4-FFF2-40B4-BE49-F238E27FC236}">
                  <a16:creationId xmlns:a16="http://schemas.microsoft.com/office/drawing/2014/main" id="{A6176956-14E5-409E-AE8B-5E99AE8C6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34" name="图片 5">
              <a:extLst>
                <a:ext uri="{FF2B5EF4-FFF2-40B4-BE49-F238E27FC236}">
                  <a16:creationId xmlns:a16="http://schemas.microsoft.com/office/drawing/2014/main" id="{31C95AEF-9B99-4869-888E-E7440D371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FBEF91D-C094-4AC9-81B3-17C32E6B7F54}"/>
              </a:ext>
            </a:extLst>
          </p:cNvPr>
          <p:cNvSpPr txBox="1"/>
          <p:nvPr/>
        </p:nvSpPr>
        <p:spPr>
          <a:xfrm>
            <a:off x="8775073" y="4316437"/>
            <a:ext cx="3229401" cy="133825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2D19CE-83BC-4657-A5ED-ED1CE2A5D665}"/>
              </a:ext>
            </a:extLst>
          </p:cNvPr>
          <p:cNvSpPr txBox="1"/>
          <p:nvPr/>
        </p:nvSpPr>
        <p:spPr>
          <a:xfrm>
            <a:off x="8872830" y="1910468"/>
            <a:ext cx="3142033" cy="92326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 chính tả gồm mấy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12F4F1-F924-4827-A48A-269276143135}"/>
              </a:ext>
            </a:extLst>
          </p:cNvPr>
          <p:cNvSpPr txBox="1"/>
          <p:nvPr/>
        </p:nvSpPr>
        <p:spPr>
          <a:xfrm>
            <a:off x="8606222" y="2915482"/>
            <a:ext cx="3878094" cy="49237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Đoạn chính tả gồm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1AA1BD-BBB1-410C-B1EF-55AF8F2BFDDD}"/>
              </a:ext>
            </a:extLst>
          </p:cNvPr>
          <p:cNvSpPr txBox="1"/>
          <p:nvPr/>
        </p:nvSpPr>
        <p:spPr>
          <a:xfrm>
            <a:off x="830682" y="2808145"/>
            <a:ext cx="207421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  C                             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45BA4C-A5F6-474D-A393-376F591453DA}"/>
              </a:ext>
            </a:extLst>
          </p:cNvPr>
          <p:cNvSpPr txBox="1"/>
          <p:nvPr/>
        </p:nvSpPr>
        <p:spPr>
          <a:xfrm>
            <a:off x="5610228" y="2814506"/>
            <a:ext cx="207421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  C                             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B926AA-E500-405D-9CE8-8BC03F88A982}"/>
              </a:ext>
            </a:extLst>
          </p:cNvPr>
          <p:cNvSpPr txBox="1"/>
          <p:nvPr/>
        </p:nvSpPr>
        <p:spPr>
          <a:xfrm>
            <a:off x="5293551" y="3455426"/>
            <a:ext cx="207421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  C                             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635B19-08FB-4E14-A073-07796F96407C}"/>
              </a:ext>
            </a:extLst>
          </p:cNvPr>
          <p:cNvSpPr txBox="1"/>
          <p:nvPr/>
        </p:nvSpPr>
        <p:spPr>
          <a:xfrm>
            <a:off x="2757240" y="4084226"/>
            <a:ext cx="207421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  C                             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E4E1B25-2264-4211-BCAC-952602172D47}"/>
              </a:ext>
            </a:extLst>
          </p:cNvPr>
          <p:cNvSpPr txBox="1"/>
          <p:nvPr/>
        </p:nvSpPr>
        <p:spPr>
          <a:xfrm>
            <a:off x="811226" y="2083049"/>
            <a:ext cx="207421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  Q                              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7EB4B70-4BC8-4967-A42B-7209F3041FB1}"/>
              </a:ext>
            </a:extLst>
          </p:cNvPr>
          <p:cNvGrpSpPr/>
          <p:nvPr/>
        </p:nvGrpSpPr>
        <p:grpSpPr>
          <a:xfrm>
            <a:off x="8293150" y="266791"/>
            <a:ext cx="3494976" cy="967261"/>
            <a:chOff x="3889236" y="207166"/>
            <a:chExt cx="3494976" cy="967261"/>
          </a:xfrm>
        </p:grpSpPr>
        <p:sp>
          <p:nvSpPr>
            <p:cNvPr id="44" name="Cloud Callout 35">
              <a:extLst>
                <a:ext uri="{FF2B5EF4-FFF2-40B4-BE49-F238E27FC236}">
                  <a16:creationId xmlns:a16="http://schemas.microsoft.com/office/drawing/2014/main" id="{C1CAE7AE-7E02-46D2-9E8A-C3AD494F53BD}"/>
                </a:ext>
              </a:extLst>
            </p:cNvPr>
            <p:cNvSpPr/>
            <p:nvPr/>
          </p:nvSpPr>
          <p:spPr>
            <a:xfrm>
              <a:off x="3889236" y="207166"/>
              <a:ext cx="3494976" cy="967261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1E3F988-2C51-421A-A248-D58EC2622D61}"/>
                </a:ext>
              </a:extLst>
            </p:cNvPr>
            <p:cNvSpPr txBox="1"/>
            <p:nvPr/>
          </p:nvSpPr>
          <p:spPr>
            <a:xfrm>
              <a:off x="4327048" y="373839"/>
              <a:ext cx="2708274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Lưu ý khi viết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907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66" y="1546989"/>
            <a:ext cx="3284120" cy="3479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51" y="4851918"/>
            <a:ext cx="1508265" cy="19694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五角星 35"/>
          <p:cNvSpPr/>
          <p:nvPr/>
        </p:nvSpPr>
        <p:spPr>
          <a:xfrm rot="19384917">
            <a:off x="10646270" y="-9740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899234" y="489789"/>
            <a:ext cx="5398965" cy="768270"/>
            <a:chOff x="693241" y="945059"/>
            <a:chExt cx="5398965" cy="768270"/>
          </a:xfrm>
        </p:grpSpPr>
        <p:sp>
          <p:nvSpPr>
            <p:cNvPr id="29" name="Rounded Rectangle 28"/>
            <p:cNvSpPr/>
            <p:nvPr/>
          </p:nvSpPr>
          <p:spPr>
            <a:xfrm>
              <a:off x="693241" y="945059"/>
              <a:ext cx="3220853" cy="76827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3241" y="958427"/>
              <a:ext cx="5398965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Tư thế ngồi viết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76574" y="1341679"/>
            <a:ext cx="7195975" cy="406258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 thẳng.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tì ngực xuống bàn.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 hơi cúi.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 cách vở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25 - 30cm.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phải cầm bút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trái tì nhẹ lên mép vở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chân để song song thoải mái.</a:t>
            </a:r>
          </a:p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865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09"/>
    </mc:Choice>
    <mc:Fallback xmlns="">
      <p:transition spd="slow" advTm="29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946" y="321071"/>
            <a:ext cx="119010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bảng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1489B9A-25A7-4D92-8A21-5F251666A8B8}"/>
              </a:ext>
            </a:extLst>
          </p:cNvPr>
          <p:cNvGraphicFramePr>
            <a:graphicFrameLocks noGrp="1"/>
          </p:cNvGraphicFramePr>
          <p:nvPr/>
        </p:nvGraphicFramePr>
        <p:xfrm>
          <a:off x="1227580" y="1521400"/>
          <a:ext cx="4611603" cy="458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201">
                  <a:extLst>
                    <a:ext uri="{9D8B030D-6E8A-4147-A177-3AD203B41FA5}">
                      <a16:colId xmlns:a16="http://schemas.microsoft.com/office/drawing/2014/main" val="135133656"/>
                    </a:ext>
                  </a:extLst>
                </a:gridCol>
                <a:gridCol w="1537201">
                  <a:extLst>
                    <a:ext uri="{9D8B030D-6E8A-4147-A177-3AD203B41FA5}">
                      <a16:colId xmlns:a16="http://schemas.microsoft.com/office/drawing/2014/main" val="2663930103"/>
                    </a:ext>
                  </a:extLst>
                </a:gridCol>
                <a:gridCol w="1537201">
                  <a:extLst>
                    <a:ext uri="{9D8B030D-6E8A-4147-A177-3AD203B41FA5}">
                      <a16:colId xmlns:a16="http://schemas.microsoft.com/office/drawing/2014/main" val="959943400"/>
                    </a:ext>
                  </a:extLst>
                </a:gridCol>
              </a:tblGrid>
              <a:tr h="76346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Số</a:t>
                      </a:r>
                      <a:r>
                        <a:rPr lang="en-US" sz="2400" spc="-150" dirty="0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thứ</a:t>
                      </a:r>
                      <a:r>
                        <a:rPr lang="en-US" sz="2400" spc="-150" dirty="0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tự</a:t>
                      </a:r>
                      <a:endParaRPr lang="en-US" sz="2400" spc="-150" dirty="0">
                        <a:solidFill>
                          <a:schemeClr val="bg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Chữ</a:t>
                      </a:r>
                      <a:r>
                        <a:rPr lang="en-US" sz="2400" spc="-150" dirty="0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cái</a:t>
                      </a:r>
                      <a:endParaRPr lang="en-US" sz="2400" spc="-150" dirty="0">
                        <a:solidFill>
                          <a:schemeClr val="bg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Tên</a:t>
                      </a:r>
                      <a:r>
                        <a:rPr lang="en-US" sz="2400" spc="-150" dirty="0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chữ</a:t>
                      </a:r>
                      <a:r>
                        <a:rPr lang="en-US" sz="2400" spc="-150" dirty="0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cái</a:t>
                      </a:r>
                      <a:endParaRPr lang="en-US" sz="2400" spc="-150" dirty="0">
                        <a:solidFill>
                          <a:schemeClr val="bg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216786"/>
                  </a:ext>
                </a:extLst>
              </a:tr>
              <a:tr h="76346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giê</a:t>
                      </a:r>
                      <a:endParaRPr lang="en-US" sz="3200" spc="-15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97545"/>
                  </a:ext>
                </a:extLst>
              </a:tr>
              <a:tr h="76346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200" spc="-15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hát</a:t>
                      </a:r>
                      <a:endParaRPr lang="en-US" sz="3200" spc="-15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013511"/>
                  </a:ext>
                </a:extLst>
              </a:tr>
              <a:tr h="76346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200" spc="-15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252446"/>
                  </a:ext>
                </a:extLst>
              </a:tr>
              <a:tr h="76346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ca</a:t>
                      </a:r>
                      <a:endParaRPr lang="en-US" sz="3200" spc="-15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182331"/>
                  </a:ext>
                </a:extLst>
              </a:tr>
              <a:tr h="76346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200" spc="-15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e-</a:t>
                      </a:r>
                      <a:r>
                        <a:rPr lang="en-US" sz="3200" spc="-15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lờ</a:t>
                      </a:r>
                      <a:endParaRPr lang="en-US" sz="3200" spc="-15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33529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1489B9A-25A7-4D92-8A21-5F251666A8B8}"/>
              </a:ext>
            </a:extLst>
          </p:cNvPr>
          <p:cNvGraphicFramePr>
            <a:graphicFrameLocks noGrp="1"/>
          </p:cNvGraphicFramePr>
          <p:nvPr/>
        </p:nvGraphicFramePr>
        <p:xfrm>
          <a:off x="6241473" y="1554480"/>
          <a:ext cx="4611603" cy="458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201">
                  <a:extLst>
                    <a:ext uri="{9D8B030D-6E8A-4147-A177-3AD203B41FA5}">
                      <a16:colId xmlns:a16="http://schemas.microsoft.com/office/drawing/2014/main" val="135133656"/>
                    </a:ext>
                  </a:extLst>
                </a:gridCol>
                <a:gridCol w="1537201">
                  <a:extLst>
                    <a:ext uri="{9D8B030D-6E8A-4147-A177-3AD203B41FA5}">
                      <a16:colId xmlns:a16="http://schemas.microsoft.com/office/drawing/2014/main" val="2663930103"/>
                    </a:ext>
                  </a:extLst>
                </a:gridCol>
                <a:gridCol w="1537201">
                  <a:extLst>
                    <a:ext uri="{9D8B030D-6E8A-4147-A177-3AD203B41FA5}">
                      <a16:colId xmlns:a16="http://schemas.microsoft.com/office/drawing/2014/main" val="959943400"/>
                    </a:ext>
                  </a:extLst>
                </a:gridCol>
              </a:tblGrid>
              <a:tr h="76346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Số</a:t>
                      </a:r>
                      <a:r>
                        <a:rPr lang="en-US" sz="2400" spc="-150" dirty="0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thứ</a:t>
                      </a:r>
                      <a:r>
                        <a:rPr lang="en-US" sz="2400" spc="-150" dirty="0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tự</a:t>
                      </a:r>
                      <a:endParaRPr lang="en-US" sz="2400" spc="-150" dirty="0">
                        <a:solidFill>
                          <a:schemeClr val="bg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Chữ</a:t>
                      </a:r>
                      <a:r>
                        <a:rPr lang="en-US" sz="2400" spc="-150" dirty="0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cái</a:t>
                      </a:r>
                      <a:endParaRPr lang="en-US" sz="2400" spc="-150" dirty="0">
                        <a:solidFill>
                          <a:schemeClr val="bg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Tên</a:t>
                      </a:r>
                      <a:r>
                        <a:rPr lang="en-US" sz="2400" spc="-150" dirty="0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chữ</a:t>
                      </a:r>
                      <a:r>
                        <a:rPr lang="en-US" sz="2400" spc="-150" dirty="0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cái</a:t>
                      </a:r>
                      <a:endParaRPr lang="en-US" sz="2400" spc="-150" dirty="0">
                        <a:solidFill>
                          <a:schemeClr val="bg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216786"/>
                  </a:ext>
                </a:extLst>
              </a:tr>
              <a:tr h="76346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em-mờ</a:t>
                      </a:r>
                      <a:endParaRPr lang="en-US" sz="3200" spc="-15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97545"/>
                  </a:ext>
                </a:extLst>
              </a:tr>
              <a:tr h="76346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200" spc="-15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en-</a:t>
                      </a:r>
                      <a:r>
                        <a:rPr lang="en-US" sz="3200" spc="-15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nờ</a:t>
                      </a:r>
                      <a:endParaRPr lang="en-US" sz="3200" spc="-15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013511"/>
                  </a:ext>
                </a:extLst>
              </a:tr>
              <a:tr h="76346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200" spc="-15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252446"/>
                  </a:ext>
                </a:extLst>
              </a:tr>
              <a:tr h="76346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182331"/>
                  </a:ext>
                </a:extLst>
              </a:tr>
              <a:tr h="76346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200" spc="-15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335296"/>
                  </a:ext>
                </a:extLst>
              </a:tr>
            </a:tbl>
          </a:graphicData>
        </a:graphic>
      </p:graphicFrame>
      <p:sp>
        <p:nvSpPr>
          <p:cNvPr id="7" name="五角星 32"/>
          <p:cNvSpPr/>
          <p:nvPr/>
        </p:nvSpPr>
        <p:spPr>
          <a:xfrm rot="2121297">
            <a:off x="1178577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五角星 36"/>
          <p:cNvSpPr/>
          <p:nvPr/>
        </p:nvSpPr>
        <p:spPr>
          <a:xfrm rot="2755789">
            <a:off x="998133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9" name="五角星 35"/>
          <p:cNvSpPr/>
          <p:nvPr/>
        </p:nvSpPr>
        <p:spPr>
          <a:xfrm rot="19384917">
            <a:off x="10701549" y="-225056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0" name="五角星 34"/>
          <p:cNvSpPr/>
          <p:nvPr/>
        </p:nvSpPr>
        <p:spPr>
          <a:xfrm rot="337835">
            <a:off x="1157321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" name="五角星 36"/>
          <p:cNvSpPr/>
          <p:nvPr/>
        </p:nvSpPr>
        <p:spPr>
          <a:xfrm rot="20248740">
            <a:off x="1167095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497749" y="5793044"/>
            <a:ext cx="12211050" cy="1104900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648" y="4920941"/>
            <a:ext cx="1292858" cy="16882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: Rounded Corners 20"/>
          <p:cNvSpPr/>
          <p:nvPr/>
        </p:nvSpPr>
        <p:spPr>
          <a:xfrm>
            <a:off x="3299826" y="3190442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6" name="Rectangle: Rounded Corners 20"/>
          <p:cNvSpPr/>
          <p:nvPr/>
        </p:nvSpPr>
        <p:spPr>
          <a:xfrm>
            <a:off x="3299826" y="3971232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7" name="Rectangle: Rounded Corners 20"/>
          <p:cNvSpPr/>
          <p:nvPr/>
        </p:nvSpPr>
        <p:spPr>
          <a:xfrm>
            <a:off x="3267497" y="5470774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8" name="Rectangle: Rounded Corners 20"/>
          <p:cNvSpPr/>
          <p:nvPr/>
        </p:nvSpPr>
        <p:spPr>
          <a:xfrm>
            <a:off x="8342881" y="3237100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0" name="Rectangle: Rounded Corners 20"/>
          <p:cNvSpPr/>
          <p:nvPr/>
        </p:nvSpPr>
        <p:spPr>
          <a:xfrm>
            <a:off x="8354601" y="5541595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ơ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3299826" y="3194633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22" name="Rectangle: Rounded Corners 20"/>
          <p:cNvSpPr/>
          <p:nvPr/>
        </p:nvSpPr>
        <p:spPr>
          <a:xfrm>
            <a:off x="3299826" y="4000527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23" name="Rectangle: Rounded Corners 20"/>
          <p:cNvSpPr/>
          <p:nvPr/>
        </p:nvSpPr>
        <p:spPr>
          <a:xfrm>
            <a:off x="3267497" y="5512339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24" name="Rectangle: Rounded Corners 20"/>
          <p:cNvSpPr/>
          <p:nvPr/>
        </p:nvSpPr>
        <p:spPr>
          <a:xfrm>
            <a:off x="8354601" y="3987779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5" name="Rectangle: Rounded Corners 20"/>
          <p:cNvSpPr/>
          <p:nvPr/>
        </p:nvSpPr>
        <p:spPr>
          <a:xfrm>
            <a:off x="8366321" y="4001634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6" name="Rectangle: Rounded Corners 20"/>
          <p:cNvSpPr/>
          <p:nvPr/>
        </p:nvSpPr>
        <p:spPr>
          <a:xfrm>
            <a:off x="8354601" y="5541595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8" name="Rectangle: Rounded Corners 20"/>
          <p:cNvSpPr/>
          <p:nvPr/>
        </p:nvSpPr>
        <p:spPr>
          <a:xfrm>
            <a:off x="8342881" y="3247850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36023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26" grpId="1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1B5463-821B-400E-81CD-9FB5FFB1A54E}"/>
              </a:ext>
            </a:extLst>
          </p:cNvPr>
          <p:cNvSpPr txBox="1"/>
          <p:nvPr/>
        </p:nvSpPr>
        <p:spPr>
          <a:xfrm>
            <a:off x="637311" y="651471"/>
            <a:ext cx="11432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3.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Dựa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tiên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bảng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endParaRPr lang="en-US" sz="3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B7E4BB-F31A-481F-B44D-9959BB2401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2249151" cy="804742"/>
          </a:xfrm>
          <a:prstGeom prst="rect">
            <a:avLst/>
          </a:prstGeom>
        </p:spPr>
      </p:pic>
      <p:sp>
        <p:nvSpPr>
          <p:cNvPr id="15" name="五角星 32"/>
          <p:cNvSpPr/>
          <p:nvPr/>
        </p:nvSpPr>
        <p:spPr>
          <a:xfrm rot="2121297">
            <a:off x="1178577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8" name="五角星 34"/>
          <p:cNvSpPr/>
          <p:nvPr/>
        </p:nvSpPr>
        <p:spPr>
          <a:xfrm rot="337835">
            <a:off x="1157321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9" name="五角星 36"/>
          <p:cNvSpPr/>
          <p:nvPr/>
        </p:nvSpPr>
        <p:spPr>
          <a:xfrm rot="20248740">
            <a:off x="11657637" y="2259721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>
            <a:off x="1086939" y="1194704"/>
            <a:ext cx="409780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3" y="2620146"/>
            <a:ext cx="2759652" cy="215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7" b="10831"/>
          <a:stretch/>
        </p:blipFill>
        <p:spPr bwMode="auto">
          <a:xfrm>
            <a:off x="2712816" y="2151550"/>
            <a:ext cx="2629906" cy="201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/>
          <p:cNvSpPr/>
          <p:nvPr/>
        </p:nvSpPr>
        <p:spPr>
          <a:xfrm>
            <a:off x="3175590" y="2087958"/>
            <a:ext cx="434666" cy="5347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7511" y="2650388"/>
            <a:ext cx="720436" cy="6193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7" b="9500"/>
          <a:stretch/>
        </p:blipFill>
        <p:spPr bwMode="auto">
          <a:xfrm>
            <a:off x="5349058" y="2688408"/>
            <a:ext cx="1848954" cy="227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>
            <a:off x="5306075" y="2688408"/>
            <a:ext cx="722315" cy="10595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025" y="2125758"/>
            <a:ext cx="2429010" cy="227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7614959" y="1990404"/>
            <a:ext cx="1066802" cy="4733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589" y="2723604"/>
            <a:ext cx="2452161" cy="213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/>
        </p:nvSpPr>
        <p:spPr>
          <a:xfrm>
            <a:off x="9954369" y="2681220"/>
            <a:ext cx="636592" cy="56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8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6" grpId="0" animBg="1"/>
      <p:bldP spid="23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3|1.7|3|2.4|5.5|2.8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443DD590-CBF1-4410-A001-815D4046E790}"/>
</file>

<file path=customXml/itemProps2.xml><?xml version="1.0" encoding="utf-8"?>
<ds:datastoreItem xmlns:ds="http://schemas.openxmlformats.org/officeDocument/2006/customXml" ds:itemID="{D7518BA2-7106-4CF8-97EC-800F1C3C58B7}"/>
</file>

<file path=customXml/itemProps3.xml><?xml version="1.0" encoding="utf-8"?>
<ds:datastoreItem xmlns:ds="http://schemas.openxmlformats.org/officeDocument/2006/customXml" ds:itemID="{3A5CB6FF-B9FB-4975-A702-E1041A5A297B}"/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473</Words>
  <Application>Microsoft Office PowerPoint</Application>
  <PresentationFormat>Widescreen</PresentationFormat>
  <Paragraphs>87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Hoàng Linh</dc:creator>
  <cp:lastModifiedBy>Nguyễn Hoàng Linh</cp:lastModifiedBy>
  <cp:revision>1</cp:revision>
  <dcterms:created xsi:type="dcterms:W3CDTF">2023-02-12T08:35:44Z</dcterms:created>
  <dcterms:modified xsi:type="dcterms:W3CDTF">2023-02-12T11:15:44Z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