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5" r:id="rId5"/>
    <p:sldId id="306" r:id="rId6"/>
    <p:sldId id="267" r:id="rId7"/>
    <p:sldId id="262" r:id="rId8"/>
    <p:sldId id="288" r:id="rId9"/>
    <p:sldId id="277" r:id="rId10"/>
    <p:sldId id="289" r:id="rId11"/>
    <p:sldId id="287" r:id="rId12"/>
    <p:sldId id="290" r:id="rId13"/>
    <p:sldId id="264" r:id="rId14"/>
    <p:sldId id="305" r:id="rId15"/>
    <p:sldId id="270" r:id="rId16"/>
    <p:sldId id="308" r:id="rId17"/>
    <p:sldId id="272" r:id="rId18"/>
    <p:sldId id="307" r:id="rId19"/>
    <p:sldId id="265" r:id="rId20"/>
    <p:sldId id="268" r:id="rId21"/>
    <p:sldId id="278" r:id="rId22"/>
    <p:sldId id="284" r:id="rId23"/>
    <p:sldId id="286" r:id="rId24"/>
    <p:sldId id="293" r:id="rId25"/>
    <p:sldId id="294" r:id="rId26"/>
    <p:sldId id="295" r:id="rId27"/>
    <p:sldId id="296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EEB68-2B73-EB48-5A49-BCE4EF1ABF4E}" v="3" dt="2024-11-04T07:43:36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hu Hồng" userId="S::lthong@thtrungyen.edu.vn::ae74cfde-cc0f-494a-9b33-87e0b2e5a716" providerId="AD" clId="Web-{C48632B6-4DAA-423D-81DB-B713AEB160ED}"/>
    <pc:docChg chg="modSld">
      <pc:chgData name="Lê Thu Hồng" userId="S::lthong@thtrungyen.edu.vn::ae74cfde-cc0f-494a-9b33-87e0b2e5a716" providerId="AD" clId="Web-{C48632B6-4DAA-423D-81DB-B713AEB160ED}" dt="2023-10-30T07:56:48.470" v="1" actId="20577"/>
      <pc:docMkLst>
        <pc:docMk/>
      </pc:docMkLst>
      <pc:sldChg chg="modSp">
        <pc:chgData name="Lê Thu Hồng" userId="S::lthong@thtrungyen.edu.vn::ae74cfde-cc0f-494a-9b33-87e0b2e5a716" providerId="AD" clId="Web-{C48632B6-4DAA-423D-81DB-B713AEB160ED}" dt="2023-10-30T07:56:48.470" v="1" actId="20577"/>
        <pc:sldMkLst>
          <pc:docMk/>
          <pc:sldMk cId="3210302196" sldId="308"/>
        </pc:sldMkLst>
        <pc:spChg chg="mod">
          <ac:chgData name="Lê Thu Hồng" userId="S::lthong@thtrungyen.edu.vn::ae74cfde-cc0f-494a-9b33-87e0b2e5a716" providerId="AD" clId="Web-{C48632B6-4DAA-423D-81DB-B713AEB160ED}" dt="2023-10-30T07:56:48.470" v="1" actId="20577"/>
          <ac:spMkLst>
            <pc:docMk/>
            <pc:sldMk cId="3210302196" sldId="308"/>
            <ac:spMk id="5" creationId="{8A4B0D47-543F-4E80-BFB8-C92B0C34114C}"/>
          </ac:spMkLst>
        </pc:spChg>
      </pc:sldChg>
    </pc:docChg>
  </pc:docChgLst>
  <pc:docChgLst>
    <pc:chgData name="Lê Thu Hồng" userId="S::lthong@thtrungyen.edu.vn::ae74cfde-cc0f-494a-9b33-87e0b2e5a716" providerId="AD" clId="Web-{EAAEEB68-2B73-EB48-5A49-BCE4EF1ABF4E}"/>
    <pc:docChg chg="modSld">
      <pc:chgData name="Lê Thu Hồng" userId="S::lthong@thtrungyen.edu.vn::ae74cfde-cc0f-494a-9b33-87e0b2e5a716" providerId="AD" clId="Web-{EAAEEB68-2B73-EB48-5A49-BCE4EF1ABF4E}" dt="2024-11-04T07:43:36.789" v="2"/>
      <pc:docMkLst>
        <pc:docMk/>
      </pc:docMkLst>
      <pc:sldChg chg="delSp delAnim">
        <pc:chgData name="Lê Thu Hồng" userId="S::lthong@thtrungyen.edu.vn::ae74cfde-cc0f-494a-9b33-87e0b2e5a716" providerId="AD" clId="Web-{EAAEEB68-2B73-EB48-5A49-BCE4EF1ABF4E}" dt="2024-11-04T07:43:36.789" v="2"/>
        <pc:sldMkLst>
          <pc:docMk/>
          <pc:sldMk cId="3210302196" sldId="308"/>
        </pc:sldMkLst>
        <pc:spChg chg="del">
          <ac:chgData name="Lê Thu Hồng" userId="S::lthong@thtrungyen.edu.vn::ae74cfde-cc0f-494a-9b33-87e0b2e5a716" providerId="AD" clId="Web-{EAAEEB68-2B73-EB48-5A49-BCE4EF1ABF4E}" dt="2024-11-04T07:43:29.414" v="0"/>
          <ac:spMkLst>
            <pc:docMk/>
            <pc:sldMk cId="3210302196" sldId="308"/>
            <ac:spMk id="7" creationId="{8D29F7A1-7114-4EA6-87FF-DB820F462357}"/>
          </ac:spMkLst>
        </pc:spChg>
        <pc:spChg chg="del">
          <ac:chgData name="Lê Thu Hồng" userId="S::lthong@thtrungyen.edu.vn::ae74cfde-cc0f-494a-9b33-87e0b2e5a716" providerId="AD" clId="Web-{EAAEEB68-2B73-EB48-5A49-BCE4EF1ABF4E}" dt="2024-11-04T07:43:33.039" v="1"/>
          <ac:spMkLst>
            <pc:docMk/>
            <pc:sldMk cId="3210302196" sldId="308"/>
            <ac:spMk id="8" creationId="{490CE994-A2E8-4224-8D9E-09CC600E724C}"/>
          </ac:spMkLst>
        </pc:spChg>
        <pc:spChg chg="del">
          <ac:chgData name="Lê Thu Hồng" userId="S::lthong@thtrungyen.edu.vn::ae74cfde-cc0f-494a-9b33-87e0b2e5a716" providerId="AD" clId="Web-{EAAEEB68-2B73-EB48-5A49-BCE4EF1ABF4E}" dt="2024-11-04T07:43:36.789" v="2"/>
          <ac:spMkLst>
            <pc:docMk/>
            <pc:sldMk cId="3210302196" sldId="308"/>
            <ac:spMk id="9" creationId="{ABD6CCC0-B29C-4352-9911-E5781459BB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Chưa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 baseline="0"/>
              <a:t> </a:t>
            </a:r>
            <a:r>
              <a:rPr lang="en-US" baseline="0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81232" y="160638"/>
            <a:ext cx="11829536" cy="65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0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2439" y="1981297"/>
            <a:ext cx="6635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MÔN TIẾNG VIỆT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42439" y="3608106"/>
            <a:ext cx="6406492" cy="1263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Bài</a:t>
            </a:r>
            <a:r>
              <a:rPr lang="en-GB" sz="4400" b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36: om – </a:t>
            </a:r>
            <a:r>
              <a:rPr lang="en-GB" sz="4400" b="1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ôm</a:t>
            </a:r>
            <a:r>
              <a:rPr lang="en-GB" sz="4400" b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– </a:t>
            </a:r>
            <a:r>
              <a:rPr lang="en-GB" sz="4400" b="1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ơm</a:t>
            </a:r>
            <a:r>
              <a:rPr lang="en-GB" sz="4400" b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72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" y="175846"/>
            <a:ext cx="1646615" cy="101787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84B87A7-4D86-42CB-8EFB-6D74E0974B8A}"/>
              </a:ext>
            </a:extLst>
          </p:cNvPr>
          <p:cNvSpPr txBox="1">
            <a:spLocks/>
          </p:cNvSpPr>
          <p:nvPr/>
        </p:nvSpPr>
        <p:spPr>
          <a:xfrm>
            <a:off x="161554" y="4384844"/>
            <a:ext cx="1896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6329BF-B527-41A2-AA82-5D165DB3AC0E}"/>
              </a:ext>
            </a:extLst>
          </p:cNvPr>
          <p:cNvSpPr txBox="1">
            <a:spLocks/>
          </p:cNvSpPr>
          <p:nvPr/>
        </p:nvSpPr>
        <p:spPr>
          <a:xfrm>
            <a:off x="4293487" y="4389752"/>
            <a:ext cx="17187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chó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5453D2B-8A9D-45EA-8C7E-CA30496A47D7}"/>
              </a:ext>
            </a:extLst>
          </p:cNvPr>
          <p:cNvSpPr txBox="1">
            <a:spLocks/>
          </p:cNvSpPr>
          <p:nvPr/>
        </p:nvSpPr>
        <p:spPr>
          <a:xfrm>
            <a:off x="8309818" y="4377940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mâm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849CCC2-BB38-4D08-AC5F-DD2AA1786D74}"/>
              </a:ext>
            </a:extLst>
          </p:cNvPr>
          <p:cNvSpPr txBox="1">
            <a:spLocks/>
          </p:cNvSpPr>
          <p:nvPr/>
        </p:nvSpPr>
        <p:spPr>
          <a:xfrm>
            <a:off x="5697899" y="4383705"/>
            <a:ext cx="206857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đốm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63E92A-D0B6-4B0C-A881-79D768B74388}"/>
              </a:ext>
            </a:extLst>
          </p:cNvPr>
          <p:cNvSpPr txBox="1">
            <a:spLocks/>
          </p:cNvSpPr>
          <p:nvPr/>
        </p:nvSpPr>
        <p:spPr>
          <a:xfrm>
            <a:off x="10324871" y="4383705"/>
            <a:ext cx="179551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cơm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3C8507-2F5C-4486-BB98-BC82CB1D6B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16"/>
          <a:stretch/>
        </p:blipFill>
        <p:spPr>
          <a:xfrm>
            <a:off x="941000" y="1299789"/>
            <a:ext cx="2521434" cy="2129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43C6F-81F6-4804-802D-910EC81EA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012"/>
          <a:stretch/>
        </p:blipFill>
        <p:spPr>
          <a:xfrm>
            <a:off x="4441175" y="1308180"/>
            <a:ext cx="2477967" cy="2142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8AF9D7-A1E8-4144-ABF4-12D4C5BDB2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161"/>
          <a:stretch/>
        </p:blipFill>
        <p:spPr>
          <a:xfrm>
            <a:off x="8429738" y="1193716"/>
            <a:ext cx="2821262" cy="22569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E0DAB64-9189-42DB-9230-98DBC6C87CB2}"/>
              </a:ext>
            </a:extLst>
          </p:cNvPr>
          <p:cNvSpPr txBox="1">
            <a:spLocks/>
          </p:cNvSpPr>
          <p:nvPr/>
        </p:nvSpPr>
        <p:spPr>
          <a:xfrm>
            <a:off x="1967758" y="4374763"/>
            <a:ext cx="1896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đóm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/>
      <p:bldP spid="22" grpId="0"/>
      <p:bldP spid="22" grpId="1"/>
      <p:bldP spid="23" grpId="0"/>
      <p:bldP spid="23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BDEC4-AA89-452F-8A3C-425E0096D1E1}"/>
              </a:ext>
            </a:extLst>
          </p:cNvPr>
          <p:cNvSpPr txBox="1"/>
          <p:nvPr/>
        </p:nvSpPr>
        <p:spPr>
          <a:xfrm>
            <a:off x="362439" y="2725693"/>
            <a:ext cx="3689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6000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endParaRPr lang="en-US" sz="6000">
              <a:latin typeface="Questrial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4FF7F-DED3-4189-97E4-7FE3E14E5735}"/>
              </a:ext>
            </a:extLst>
          </p:cNvPr>
          <p:cNvSpPr txBox="1"/>
          <p:nvPr/>
        </p:nvSpPr>
        <p:spPr>
          <a:xfrm>
            <a:off x="8499809" y="2725693"/>
            <a:ext cx="346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6000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endParaRPr lang="en-US" sz="6000">
              <a:latin typeface="Questrial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0C6CA-3D48-4B1A-A9C9-92DE55D162DE}"/>
              </a:ext>
            </a:extLst>
          </p:cNvPr>
          <p:cNvSpPr/>
          <p:nvPr/>
        </p:nvSpPr>
        <p:spPr>
          <a:xfrm>
            <a:off x="4382218" y="2693426"/>
            <a:ext cx="3689202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err="1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mâm</a:t>
            </a:r>
            <a:r>
              <a:rPr lang="en-US" sz="6000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err="1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endParaRPr lang="en-US" sz="6000">
              <a:latin typeface="Questria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6519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3269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0287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8" y="1195755"/>
            <a:ext cx="6828691" cy="34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" y="810556"/>
            <a:ext cx="1183400" cy="616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824" y="206763"/>
            <a:ext cx="5540396" cy="3870234"/>
          </a:xfrm>
          <a:prstGeom prst="rect">
            <a:avLst/>
          </a:prstGeom>
        </p:spPr>
      </p:pic>
      <p:pic>
        <p:nvPicPr>
          <p:cNvPr id="2" name="p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9604" y="305869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B0D47-543F-4E80-BFB8-C92B0C34114C}"/>
              </a:ext>
            </a:extLst>
          </p:cNvPr>
          <p:cNvSpPr txBox="1"/>
          <p:nvPr/>
        </p:nvSpPr>
        <p:spPr>
          <a:xfrm>
            <a:off x="226205" y="3820178"/>
            <a:ext cx="11600739" cy="2762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SGK-TV"/>
                <a:cs typeface="Arial-SGK-TV" pitchFamily="2" charset="0"/>
              </a:rPr>
              <a:t>     </a:t>
            </a:r>
            <a:r>
              <a:rPr lang="en-US" sz="4000" err="1">
                <a:latin typeface="Arial-SGK-TV"/>
                <a:cs typeface="Arial-SGK-TV" pitchFamily="2" charset="0"/>
              </a:rPr>
              <a:t>Hôm</a:t>
            </a:r>
            <a:r>
              <a:rPr lang="en-US" sz="4000">
                <a:latin typeface="Arial-SGK-TV"/>
                <a:cs typeface="Arial-SGK-TV" pitchFamily="2" charset="0"/>
              </a:rPr>
              <a:t> qua, </a:t>
            </a:r>
            <a:r>
              <a:rPr lang="en-US" sz="4000" err="1">
                <a:latin typeface="Arial-SGK-TV"/>
                <a:cs typeface="Arial-SGK-TV" pitchFamily="2" charset="0"/>
              </a:rPr>
              <a:t>cô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Mơ</a:t>
            </a:r>
            <a:r>
              <a:rPr lang="en-US" sz="4000">
                <a:latin typeface="Arial-SGK-TV"/>
                <a:cs typeface="Arial-SGK-TV" pitchFamily="2" charset="0"/>
              </a:rPr>
              <a:t> ở </a:t>
            </a:r>
            <a:r>
              <a:rPr lang="en-US" sz="4000" err="1">
                <a:latin typeface="Arial-SGK-TV"/>
                <a:cs typeface="Arial-SGK-TV" pitchFamily="2" charset="0"/>
              </a:rPr>
              <a:t>xóm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Hạ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đến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thăm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nhà</a:t>
            </a:r>
            <a:r>
              <a:rPr lang="en-US" sz="4000">
                <a:latin typeface="Arial-SGK-TV"/>
                <a:cs typeface="Arial-SGK-TV" pitchFamily="2" charset="0"/>
              </a:rPr>
              <a:t> Hà. </a:t>
            </a:r>
            <a:r>
              <a:rPr lang="en-US" sz="4000" err="1">
                <a:latin typeface="Arial-SGK-TV"/>
                <a:cs typeface="Arial-SGK-TV" pitchFamily="2" charset="0"/>
              </a:rPr>
              <a:t>Cô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cho</a:t>
            </a:r>
            <a:r>
              <a:rPr lang="en-US" sz="4000">
                <a:latin typeface="Arial-SGK-TV"/>
                <a:cs typeface="Arial-SGK-TV" pitchFamily="2" charset="0"/>
              </a:rPr>
              <a:t> Hà </a:t>
            </a:r>
            <a:r>
              <a:rPr lang="en-US" sz="4000" err="1">
                <a:latin typeface="Arial-SGK-TV"/>
                <a:cs typeface="Arial-SGK-TV" pitchFamily="2" charset="0"/>
              </a:rPr>
              <a:t>giỏ</a:t>
            </a:r>
            <a:r>
              <a:rPr lang="en-US" sz="4000">
                <a:latin typeface="Arial-SGK-TV"/>
                <a:cs typeface="Arial-SGK-TV" pitchFamily="2" charset="0"/>
              </a:rPr>
              <a:t> cam. Hà </a:t>
            </a:r>
            <a:r>
              <a:rPr lang="en-US" sz="4000" err="1">
                <a:latin typeface="Arial-SGK-TV"/>
                <a:cs typeface="Arial-SGK-TV" pitchFamily="2" charset="0"/>
              </a:rPr>
              <a:t>chọn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quả</a:t>
            </a:r>
            <a:r>
              <a:rPr lang="en-US" sz="4000">
                <a:latin typeface="Arial-SGK-TV"/>
                <a:cs typeface="Arial-SGK-TV" pitchFamily="2" charset="0"/>
              </a:rPr>
              <a:t> cam to </a:t>
            </a:r>
            <a:r>
              <a:rPr lang="en-US" sz="4000" err="1">
                <a:latin typeface="Arial-SGK-TV"/>
                <a:cs typeface="Arial-SGK-TV" pitchFamily="2" charset="0"/>
              </a:rPr>
              <a:t>phần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bố</a:t>
            </a:r>
            <a:r>
              <a:rPr lang="en-US" sz="4000">
                <a:latin typeface="Arial-SGK-TV"/>
                <a:cs typeface="Arial-SGK-TV" pitchFamily="2" charset="0"/>
              </a:rPr>
              <a:t>. </a:t>
            </a:r>
            <a:r>
              <a:rPr lang="en-US" sz="4000" err="1">
                <a:latin typeface="Arial-SGK-TV"/>
                <a:cs typeface="Arial-SGK-TV" pitchFamily="2" charset="0"/>
              </a:rPr>
              <a:t>Mẹ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khen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và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thơm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lên</a:t>
            </a:r>
            <a:r>
              <a:rPr lang="en-US" sz="4000">
                <a:latin typeface="Arial-SGK-TV"/>
                <a:cs typeface="Arial-SGK-TV" pitchFamily="2" charset="0"/>
              </a:rPr>
              <a:t> </a:t>
            </a:r>
            <a:r>
              <a:rPr lang="en-US" sz="4000" err="1">
                <a:latin typeface="Arial-SGK-TV"/>
                <a:cs typeface="Arial-SGK-TV" pitchFamily="2" charset="0"/>
              </a:rPr>
              <a:t>má</a:t>
            </a:r>
            <a:r>
              <a:rPr lang="en-US" sz="4000">
                <a:latin typeface="Arial-SGK-TV"/>
                <a:cs typeface="Arial-SGK-TV" pitchFamily="2" charset="0"/>
              </a:rPr>
              <a:t> Hà.</a:t>
            </a:r>
            <a:endParaRPr lang="en-US" sz="4000">
              <a:latin typeface="Arial-SGK-TV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347DAB-7223-4541-B60D-4F28379253D2}"/>
              </a:ext>
            </a:extLst>
          </p:cNvPr>
          <p:cNvCxnSpPr/>
          <p:nvPr/>
        </p:nvCxnSpPr>
        <p:spPr>
          <a:xfrm flipH="1">
            <a:off x="11712634" y="405075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0A296AB-C693-4209-9972-D6E641466EDC}"/>
              </a:ext>
            </a:extLst>
          </p:cNvPr>
          <p:cNvSpPr/>
          <p:nvPr/>
        </p:nvSpPr>
        <p:spPr>
          <a:xfrm>
            <a:off x="971169" y="357177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B6C14C-5195-4779-A7DE-0E8CEF25BA1E}"/>
              </a:ext>
            </a:extLst>
          </p:cNvPr>
          <p:cNvCxnSpPr/>
          <p:nvPr/>
        </p:nvCxnSpPr>
        <p:spPr>
          <a:xfrm flipH="1">
            <a:off x="11826944" y="406371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6E0E00-81BD-442E-93E3-AB56E289B11A}"/>
              </a:ext>
            </a:extLst>
          </p:cNvPr>
          <p:cNvCxnSpPr/>
          <p:nvPr/>
        </p:nvCxnSpPr>
        <p:spPr>
          <a:xfrm flipH="1">
            <a:off x="4862671" y="4983058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A6D9F01-4A10-4E1F-9D54-2A375157C826}"/>
              </a:ext>
            </a:extLst>
          </p:cNvPr>
          <p:cNvSpPr/>
          <p:nvPr/>
        </p:nvSpPr>
        <p:spPr>
          <a:xfrm>
            <a:off x="322766" y="466168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14BEBD-8F6F-4A46-8DFA-12CD989839D9}"/>
              </a:ext>
            </a:extLst>
          </p:cNvPr>
          <p:cNvCxnSpPr/>
          <p:nvPr/>
        </p:nvCxnSpPr>
        <p:spPr>
          <a:xfrm flipH="1">
            <a:off x="11760721" y="502069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3E8C7D-8912-4C87-8F2A-8C3FCAADBC6B}"/>
              </a:ext>
            </a:extLst>
          </p:cNvPr>
          <p:cNvCxnSpPr/>
          <p:nvPr/>
        </p:nvCxnSpPr>
        <p:spPr>
          <a:xfrm flipH="1">
            <a:off x="11875031" y="503366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877130C-E28B-4ECF-8E29-DB61F8372CC6}"/>
              </a:ext>
            </a:extLst>
          </p:cNvPr>
          <p:cNvSpPr/>
          <p:nvPr/>
        </p:nvSpPr>
        <p:spPr>
          <a:xfrm>
            <a:off x="226205" y="5596148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03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266092"/>
            <a:ext cx="6406126" cy="32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6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2" y="804074"/>
            <a:ext cx="1115840" cy="499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6" y="1567584"/>
            <a:ext cx="10397677" cy="505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510" y="53418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rial-SGK-TV" pitchFamily="2" charset="0"/>
                <a:cs typeface="Arial-SGK-TV" pitchFamily="2" charset="0"/>
              </a:rPr>
              <a:t>Xin </a:t>
            </a:r>
            <a:r>
              <a:rPr lang="en-US" sz="5400" b="1" err="1">
                <a:latin typeface="Arial-SGK-TV" pitchFamily="2" charset="0"/>
                <a:cs typeface="Arial-SGK-TV" pitchFamily="2" charset="0"/>
              </a:rPr>
              <a:t>lỗi</a:t>
            </a:r>
            <a:endParaRPr lang="en-US" sz="5400" b="1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4" y="1441938"/>
            <a:ext cx="8150442" cy="26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0" y="359664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348175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CAB71-7FC0-4283-BF79-BD383D31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1" y="1909808"/>
            <a:ext cx="7118052" cy="20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" y="859239"/>
            <a:ext cx="1815392" cy="52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80" y="1796822"/>
            <a:ext cx="8167240" cy="32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" y="859239"/>
            <a:ext cx="1815392" cy="52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28" y="1796822"/>
            <a:ext cx="7116545" cy="32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" y="859239"/>
            <a:ext cx="1815392" cy="52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22" y="1796822"/>
            <a:ext cx="6936756" cy="32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" y="859239"/>
            <a:ext cx="1815392" cy="52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95" y="2142311"/>
            <a:ext cx="9656216" cy="33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" y="859239"/>
            <a:ext cx="1815392" cy="52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95" y="2915902"/>
            <a:ext cx="9656216" cy="18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245" y="3605803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854278-4995-4800-9F88-3F4DE125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7" y="475464"/>
            <a:ext cx="9596511" cy="5385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277600"/>
            <a:ext cx="1622108" cy="473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1C369B-1CED-4ECF-8C66-5EF66A1B6E49}"/>
              </a:ext>
            </a:extLst>
          </p:cNvPr>
          <p:cNvSpPr txBox="1"/>
          <p:nvPr/>
        </p:nvSpPr>
        <p:spPr>
          <a:xfrm>
            <a:off x="1385967" y="5723254"/>
            <a:ext cx="9872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-SGK-TV" pitchFamily="2" charset="0"/>
                <a:cs typeface="Arial-SGK-TV" pitchFamily="2" charset="0"/>
              </a:rPr>
              <a:t>Hương cốm thơm thôn xóm.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058A8-1C91-445A-8977-CDC7ABA297B1}"/>
              </a:ext>
            </a:extLst>
          </p:cNvPr>
          <p:cNvSpPr txBox="1"/>
          <p:nvPr/>
        </p:nvSpPr>
        <p:spPr>
          <a:xfrm>
            <a:off x="4217238" y="5725885"/>
            <a:ext cx="161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ôm</a:t>
            </a:r>
            <a:endParaRPr lang="en-US" sz="60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B450E-43D5-4F5A-921C-71971A6AAD95}"/>
              </a:ext>
            </a:extLst>
          </p:cNvPr>
          <p:cNvSpPr txBox="1"/>
          <p:nvPr/>
        </p:nvSpPr>
        <p:spPr>
          <a:xfrm>
            <a:off x="6123937" y="5723076"/>
            <a:ext cx="1923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ơm</a:t>
            </a:r>
            <a:endParaRPr lang="en-US" sz="60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B6C95D-9C88-441C-A9CC-FC488107BB80}"/>
              </a:ext>
            </a:extLst>
          </p:cNvPr>
          <p:cNvSpPr txBox="1"/>
          <p:nvPr/>
        </p:nvSpPr>
        <p:spPr>
          <a:xfrm>
            <a:off x="9478483" y="5726733"/>
            <a:ext cx="1426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om</a:t>
            </a: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9" y="1101969"/>
            <a:ext cx="6799256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37253" y="141173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00702" y="1351480"/>
            <a:ext cx="37400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om</a:t>
            </a:r>
            <a:endParaRPr lang="en-GB" sz="1700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87ACA-5858-42FB-8378-9337EB0CC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945F6-CCBD-4530-8C64-70ACC2348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ADBFA-7A94-46D9-AEE0-F59A94B09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08065" y="1549194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77693" y="1428681"/>
            <a:ext cx="35239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ôm</a:t>
            </a:r>
            <a:endParaRPr lang="en-GB" sz="1700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140AB-376E-4B14-9856-399BE92D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88DEE-0C0E-4CAE-AAD9-007D2DC35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64C6C-0437-445D-92F7-7F693B0D7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710789" y="1481102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75488" y="1420845"/>
            <a:ext cx="39341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ơm</a:t>
            </a:r>
            <a:endParaRPr lang="en-GB" sz="1700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93C0E-863F-482E-AC35-602E22ADA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E2C79-8D35-48A1-ACB1-A1A468719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D2E48-6AED-48DA-AA6B-ACF793F13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ôm</a:t>
            </a:r>
            <a:endParaRPr lang="en-US" sz="115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1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ơm</a:t>
            </a:r>
            <a:endParaRPr lang="en-US" sz="115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971" y="3931175"/>
            <a:ext cx="1569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4147" y="3931175"/>
            <a:ext cx="20579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1039" y="3940621"/>
            <a:ext cx="1485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9742" y="3931175"/>
            <a:ext cx="10777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0015" y="3931175"/>
            <a:ext cx="1189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1277" y="3931175"/>
            <a:ext cx="10326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428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1" y="91440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xóm</a:t>
            </a:r>
            <a:endParaRPr lang="en-US" sz="88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err="1">
                  <a:latin typeface="Questrial" pitchFamily="2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Questrial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Questrial" pitchFamily="2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440966" y="3758374"/>
            <a:ext cx="184115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48690" y="91440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ôm</a:t>
            </a:r>
            <a:endParaRPr lang="en-US" sz="88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34087" y="91440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ơm</a:t>
            </a:r>
            <a:endParaRPr lang="en-US" sz="88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61B2F-BDBA-43CF-B588-69FB1095D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574757" y="4924338"/>
            <a:ext cx="1009558" cy="1062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49BA80-60C7-49CD-AB69-AFE84B21C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770729" y="4726370"/>
            <a:ext cx="1034717" cy="10893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ECF5AC-9F56-48C0-B9DA-1A280E2EF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5442157" y="4328569"/>
            <a:ext cx="1056448" cy="11122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4F22CEB-2B24-44D9-83DB-A42775CB7FDA}"/>
              </a:ext>
            </a:extLst>
          </p:cNvPr>
          <p:cNvSpPr txBox="1">
            <a:spLocks/>
          </p:cNvSpPr>
          <p:nvPr/>
        </p:nvSpPr>
        <p:spPr>
          <a:xfrm>
            <a:off x="283441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74ABA3-E661-424A-94E9-0308C872D282}"/>
              </a:ext>
            </a:extLst>
          </p:cNvPr>
          <p:cNvSpPr txBox="1">
            <a:spLocks/>
          </p:cNvSpPr>
          <p:nvPr/>
        </p:nvSpPr>
        <p:spPr>
          <a:xfrm>
            <a:off x="2651115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vòm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A6F657E-B44A-4101-9AD2-06C85604FC67}"/>
              </a:ext>
            </a:extLst>
          </p:cNvPr>
          <p:cNvSpPr txBox="1">
            <a:spLocks/>
          </p:cNvSpPr>
          <p:nvPr/>
        </p:nvSpPr>
        <p:spPr>
          <a:xfrm>
            <a:off x="4694659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nộm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2B6BF0E-8C24-4E21-AB3F-16EDAC2BCBAD}"/>
              </a:ext>
            </a:extLst>
          </p:cNvPr>
          <p:cNvSpPr txBox="1">
            <a:spLocks/>
          </p:cNvSpPr>
          <p:nvPr/>
        </p:nvSpPr>
        <p:spPr>
          <a:xfrm>
            <a:off x="6635355" y="5460550"/>
            <a:ext cx="1914285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A6B1590-E828-4FA8-8801-5A4C71EFA970}"/>
              </a:ext>
            </a:extLst>
          </p:cNvPr>
          <p:cNvSpPr txBox="1">
            <a:spLocks/>
          </p:cNvSpPr>
          <p:nvPr/>
        </p:nvSpPr>
        <p:spPr>
          <a:xfrm>
            <a:off x="1133080" y="5329799"/>
            <a:ext cx="1294979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C11A2A9-AEDA-4A37-9B3E-94310514DF87}"/>
              </a:ext>
            </a:extLst>
          </p:cNvPr>
          <p:cNvSpPr txBox="1">
            <a:spLocks/>
          </p:cNvSpPr>
          <p:nvPr/>
        </p:nvSpPr>
        <p:spPr>
          <a:xfrm>
            <a:off x="3035170" y="5328940"/>
            <a:ext cx="1392453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D4D3F4F-E25A-4893-A5EA-C7398822AAF7}"/>
              </a:ext>
            </a:extLst>
          </p:cNvPr>
          <p:cNvSpPr txBox="1">
            <a:spLocks/>
          </p:cNvSpPr>
          <p:nvPr/>
        </p:nvSpPr>
        <p:spPr>
          <a:xfrm>
            <a:off x="5128507" y="5329799"/>
            <a:ext cx="1337317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ôm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15529B-14F9-4801-B5CE-824A7238EE02}"/>
              </a:ext>
            </a:extLst>
          </p:cNvPr>
          <p:cNvSpPr txBox="1">
            <a:spLocks/>
          </p:cNvSpPr>
          <p:nvPr/>
        </p:nvSpPr>
        <p:spPr>
          <a:xfrm>
            <a:off x="6855656" y="5328940"/>
            <a:ext cx="149467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ôm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51F8078B-6C75-4484-8ADC-9A6E783815B6}"/>
              </a:ext>
            </a:extLst>
          </p:cNvPr>
          <p:cNvSpPr txBox="1">
            <a:spLocks/>
          </p:cNvSpPr>
          <p:nvPr/>
        </p:nvSpPr>
        <p:spPr>
          <a:xfrm>
            <a:off x="8489409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bờm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2576BE3-F504-4187-BF5E-E3EB717D2F85}"/>
              </a:ext>
            </a:extLst>
          </p:cNvPr>
          <p:cNvSpPr txBox="1">
            <a:spLocks/>
          </p:cNvSpPr>
          <p:nvPr/>
        </p:nvSpPr>
        <p:spPr>
          <a:xfrm>
            <a:off x="10505162" y="5460550"/>
            <a:ext cx="1839228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rơm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0EF1694D-D4B4-46FA-B161-6B4C7BEFE9CA}"/>
              </a:ext>
            </a:extLst>
          </p:cNvPr>
          <p:cNvSpPr txBox="1">
            <a:spLocks/>
          </p:cNvSpPr>
          <p:nvPr/>
        </p:nvSpPr>
        <p:spPr>
          <a:xfrm>
            <a:off x="8909220" y="5329799"/>
            <a:ext cx="149467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ơm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9BA86804-43F8-4B26-AB16-9D5E1302DE7A}"/>
              </a:ext>
            </a:extLst>
          </p:cNvPr>
          <p:cNvSpPr txBox="1">
            <a:spLocks/>
          </p:cNvSpPr>
          <p:nvPr/>
        </p:nvSpPr>
        <p:spPr>
          <a:xfrm>
            <a:off x="10760634" y="5328940"/>
            <a:ext cx="149467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ơm</a:t>
            </a:r>
            <a:endParaRPr lang="en-US" sz="6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5" grpId="0"/>
      <p:bldP spid="24" grpId="0"/>
      <p:bldP spid="26" grpId="0"/>
      <p:bldP spid="30" grpId="0"/>
      <p:bldP spid="31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4" grpId="0"/>
      <p:bldP spid="55" grpId="0"/>
      <p:bldP spid="55" grpId="1"/>
      <p:bldP spid="56" grpId="0"/>
      <p:bldP spid="5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AC87511-8CEF-49DC-8778-86011F0FD260}"/>
</file>

<file path=customXml/itemProps2.xml><?xml version="1.0" encoding="utf-8"?>
<ds:datastoreItem xmlns:ds="http://schemas.openxmlformats.org/officeDocument/2006/customXml" ds:itemID="{58230CAC-4FDE-4A62-8C16-5653F70C2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793A8-395E-477C-B383-B27A766735F4}">
  <ds:schemaRefs>
    <ds:schemaRef ds:uri="04428cd5-0689-4562-8eaa-c57d4739e61c"/>
    <ds:schemaRef ds:uri="aa3bae8b-93bb-44fa-b79c-ae2e3c4b5f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Application>Microsoft Office PowerPoint</Application>
  <PresentationFormat>Widescreen</PresentationFormat>
  <Slides>25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revision>1</cp:revision>
  <dcterms:created xsi:type="dcterms:W3CDTF">2020-05-19T07:29:54Z</dcterms:created>
  <dcterms:modified xsi:type="dcterms:W3CDTF">2024-11-04T07:43:41Z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