
<file path=[Content_Types].xml><?xml version="1.0" encoding="utf-8"?>
<Types xmlns="http://schemas.openxmlformats.org/package/2006/content-types">
  <Default Extension="jpeg" ContentType="image/jpeg"/>
  <Default Extension="JPG" ContentType="image/.jp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Masters/slideMaster2.xml" ContentType="application/vnd.openxmlformats-officedocument.presentationml.slideMaster+xml"/>
  <Override PartName="/ppt/theme/theme2.xml" ContentType="application/vnd.openxmlformats-officedocument.theme+xml"/>
  <Override PartName="/ppt/slides/slide1.xml" ContentType="application/vnd.openxmlformats-officedocument.presentationml.slide+xml"/>
  <Override PartName="/ppt/notesSlides/notesSlide1.xml" ContentType="application/vnd.openxmlformats-officedocument.presentationml.notesSlide+xml"/>
  <Override PartName="/ppt/slides/slide2.xml" ContentType="application/vnd.openxmlformats-officedocument.presentationml.slide+xml"/>
  <Override PartName="/ppt/slides/slide3.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5.xml" ContentType="application/vnd.openxmlformats-officedocument.presentationml.slide+xml"/>
  <Override PartName="/ppt/notesSlides/notesSlide3.xml" ContentType="application/vnd.openxmlformats-officedocument.presentationml.notes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Slides/notesSlide4.xml" ContentType="application/vnd.openxmlformats-officedocument.presentationml.notes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Slides/notesSlide5.xml" ContentType="application/vnd.openxmlformats-officedocument.presentationml.notes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Slides/notesSlide6.xml" ContentType="application/vnd.openxmlformats-officedocument.presentationml.notesSlide+xml"/>
  <Override PartName="/ppt/notesMasters/notesMaster1.xml" ContentType="application/vnd.openxmlformats-officedocument.presentationml.notesMaster+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entation.xml" ContentType="application/vnd.openxmlformats-officedocument.presentationml.presentation.main+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5"/>
  </p:notesMasterIdLst>
  <p:sldIdLst>
    <p:sldId id="324" r:id="rId4"/>
    <p:sldId id="325" r:id="rId6"/>
    <p:sldId id="326" r:id="rId7"/>
    <p:sldId id="2656" r:id="rId8"/>
    <p:sldId id="2632" r:id="rId9"/>
    <p:sldId id="2631" r:id="rId10"/>
    <p:sldId id="2658" r:id="rId11"/>
    <p:sldId id="2659" r:id="rId12"/>
    <p:sldId id="2633" r:id="rId13"/>
    <p:sldId id="2657" r:id="rId14"/>
    <p:sldId id="2635" r:id="rId15"/>
    <p:sldId id="2636" r:id="rId16"/>
    <p:sldId id="2660" r:id="rId17"/>
    <p:sldId id="2661" r:id="rId18"/>
    <p:sldId id="2638" r:id="rId19"/>
    <p:sldId id="2662" r:id="rId20"/>
    <p:sldId id="2663" r:id="rId21"/>
    <p:sldId id="2639" r:id="rId22"/>
    <p:sldId id="2664" r:id="rId23"/>
    <p:sldId id="2665" r:id="rId24"/>
    <p:sldId id="2640" r:id="rId25"/>
    <p:sldId id="2641" r:id="rId26"/>
    <p:sldId id="2642" r:id="rId27"/>
    <p:sldId id="2669" r:id="rId28"/>
    <p:sldId id="2670" r:id="rId29"/>
    <p:sldId id="2671" r:id="rId30"/>
    <p:sldId id="2643" r:id="rId31"/>
    <p:sldId id="2644" r:id="rId32"/>
    <p:sldId id="2645" r:id="rId33"/>
    <p:sldId id="2646" r:id="rId34"/>
    <p:sldId id="2647" r:id="rId35"/>
    <p:sldId id="2666" r:id="rId36"/>
    <p:sldId id="2649" r:id="rId37"/>
    <p:sldId id="2650" r:id="rId38"/>
    <p:sldId id="2651" r:id="rId39"/>
    <p:sldId id="2654" r:id="rId40"/>
    <p:sldId id="2667" r:id="rId41"/>
    <p:sldId id="2668" r:id="rId42"/>
    <p:sldId id="2655"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732"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9" Type="http://schemas.openxmlformats.org/officeDocument/2006/relationships/slide" Target="slides/slide35.xml"/><Relationship Id="rId26" Type="http://schemas.openxmlformats.org/officeDocument/2006/relationships/slide" Target="slides/slide22.xml"/><Relationship Id="rId18" Type="http://schemas.openxmlformats.org/officeDocument/2006/relationships/slide" Target="slides/slide14.xml"/><Relationship Id="rId13" Type="http://schemas.openxmlformats.org/officeDocument/2006/relationships/slide" Target="slides/slide9.xml"/><Relationship Id="rId42" Type="http://schemas.openxmlformats.org/officeDocument/2006/relationships/slide" Target="slides/slide38.xml"/><Relationship Id="rId34" Type="http://schemas.openxmlformats.org/officeDocument/2006/relationships/slide" Target="slides/slide30.xml"/><Relationship Id="rId21" Type="http://schemas.openxmlformats.org/officeDocument/2006/relationships/slide" Target="slides/slide17.xml"/><Relationship Id="rId47" Type="http://schemas.openxmlformats.org/officeDocument/2006/relationships/customXml" Target="../customXml/item1.xml"/><Relationship Id="rId7" Type="http://schemas.openxmlformats.org/officeDocument/2006/relationships/slide" Target="slides/slide3.xml"/><Relationship Id="rId29" Type="http://schemas.openxmlformats.org/officeDocument/2006/relationships/slide" Target="slides/slide25.xml"/><Relationship Id="rId2" Type="http://schemas.openxmlformats.org/officeDocument/2006/relationships/theme" Target="theme/theme1.xml"/><Relationship Id="rId16" Type="http://schemas.openxmlformats.org/officeDocument/2006/relationships/slide" Target="slides/slide12.xml"/><Relationship Id="rId45" Type="http://schemas.openxmlformats.org/officeDocument/2006/relationships/viewProps" Target="viewProps.xml"/><Relationship Id="rId40" Type="http://schemas.openxmlformats.org/officeDocument/2006/relationships/slide" Target="slides/slide36.xml"/><Relationship Id="rId37" Type="http://schemas.openxmlformats.org/officeDocument/2006/relationships/slide" Target="slides/slide33.xml"/><Relationship Id="rId32" Type="http://schemas.openxmlformats.org/officeDocument/2006/relationships/slide" Target="slides/slide28.xml"/><Relationship Id="rId24" Type="http://schemas.openxmlformats.org/officeDocument/2006/relationships/slide" Target="slides/slide20.xml"/><Relationship Id="rId11" Type="http://schemas.openxmlformats.org/officeDocument/2006/relationships/slide" Target="slides/slide7.xml"/><Relationship Id="rId5" Type="http://schemas.openxmlformats.org/officeDocument/2006/relationships/notesMaster" Target="notesMasters/notesMaster1.xml"/><Relationship Id="rId36" Type="http://schemas.openxmlformats.org/officeDocument/2006/relationships/slide" Target="slides/slide32.xml"/><Relationship Id="rId28" Type="http://schemas.openxmlformats.org/officeDocument/2006/relationships/slide" Target="slides/slide24.xml"/><Relationship Id="rId23" Type="http://schemas.openxmlformats.org/officeDocument/2006/relationships/slide" Target="slides/slide19.xml"/><Relationship Id="rId15" Type="http://schemas.openxmlformats.org/officeDocument/2006/relationships/slide" Target="slides/slide11.xml"/><Relationship Id="rId49" Type="http://schemas.openxmlformats.org/officeDocument/2006/relationships/customXml" Target="../customXml/item3.xml"/><Relationship Id="rId44" Type="http://schemas.openxmlformats.org/officeDocument/2006/relationships/presProps" Target="presProps.xml"/><Relationship Id="rId31" Type="http://schemas.openxmlformats.org/officeDocument/2006/relationships/slide" Target="slides/slide27.xml"/><Relationship Id="rId19" Type="http://schemas.openxmlformats.org/officeDocument/2006/relationships/slide" Target="slides/slide15.xml"/><Relationship Id="rId10" Type="http://schemas.openxmlformats.org/officeDocument/2006/relationships/slide" Target="slides/slide6.xml"/><Relationship Id="rId9" Type="http://schemas.openxmlformats.org/officeDocument/2006/relationships/slide" Target="slides/slide5.xml"/><Relationship Id="rId43" Type="http://schemas.openxmlformats.org/officeDocument/2006/relationships/slide" Target="slides/slide39.xml"/><Relationship Id="rId4" Type="http://schemas.openxmlformats.org/officeDocument/2006/relationships/slide" Target="slides/slide1.xml"/><Relationship Id="rId35" Type="http://schemas.openxmlformats.org/officeDocument/2006/relationships/slide" Target="slides/slide31.xml"/><Relationship Id="rId30" Type="http://schemas.openxmlformats.org/officeDocument/2006/relationships/slide" Target="slides/slide26.xml"/><Relationship Id="rId27" Type="http://schemas.openxmlformats.org/officeDocument/2006/relationships/slide" Target="slides/slide23.xml"/><Relationship Id="rId22" Type="http://schemas.openxmlformats.org/officeDocument/2006/relationships/slide" Target="slides/slide18.xml"/><Relationship Id="rId14" Type="http://schemas.openxmlformats.org/officeDocument/2006/relationships/slide" Target="slides/slide10.xml"/><Relationship Id="rId48" Type="http://schemas.openxmlformats.org/officeDocument/2006/relationships/customXml" Target="../customXml/item2.xml"/><Relationship Id="rId8" Type="http://schemas.openxmlformats.org/officeDocument/2006/relationships/slide" Target="slides/slide4.xml"/><Relationship Id="rId3" Type="http://schemas.openxmlformats.org/officeDocument/2006/relationships/slideMaster" Target="slideMasters/slideMaster2.xml"/><Relationship Id="rId46" Type="http://schemas.openxmlformats.org/officeDocument/2006/relationships/tableStyles" Target="tableStyles.xml"/><Relationship Id="rId38" Type="http://schemas.openxmlformats.org/officeDocument/2006/relationships/slide" Target="slides/slide34.xml"/><Relationship Id="rId33" Type="http://schemas.openxmlformats.org/officeDocument/2006/relationships/slide" Target="slides/slide29.xml"/><Relationship Id="rId25" Type="http://schemas.openxmlformats.org/officeDocument/2006/relationships/slide" Target="slides/slide21.xml"/><Relationship Id="rId17" Type="http://schemas.openxmlformats.org/officeDocument/2006/relationships/slide" Target="slides/slide13.xml"/><Relationship Id="rId12" Type="http://schemas.openxmlformats.org/officeDocument/2006/relationships/slide" Target="slides/slide8.xml"/><Relationship Id="rId41" Type="http://schemas.openxmlformats.org/officeDocument/2006/relationships/slide" Target="slides/slide37.xml"/><Relationship Id="rId20" Type="http://schemas.openxmlformats.org/officeDocument/2006/relationships/slide" Target="slides/slide16.xml"/><Relationship Id="rId6" Type="http://schemas.openxmlformats.org/officeDocument/2006/relationships/slide" Target="slides/slide2.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4761C8-CA36-43A8-BFAE-0E71270DA640}"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23BE95-9FE5-44B8-8478-C2BD1A034CC7}"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9" Type="http://schemas.openxmlformats.org/officeDocument/2006/relationships/image" Target="../media/image8.png"/><Relationship Id="rId8" Type="http://schemas.openxmlformats.org/officeDocument/2006/relationships/image" Target="../media/image7.png"/><Relationship Id="rId7" Type="http://schemas.openxmlformats.org/officeDocument/2006/relationships/image" Target="../media/image6.png"/><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6" Type="http://schemas.openxmlformats.org/officeDocument/2006/relationships/image" Target="../media/image15.png"/><Relationship Id="rId15" Type="http://schemas.openxmlformats.org/officeDocument/2006/relationships/image" Target="../media/image14.png"/><Relationship Id="rId14" Type="http://schemas.openxmlformats.org/officeDocument/2006/relationships/image" Target="../media/image13.png"/><Relationship Id="rId13" Type="http://schemas.openxmlformats.org/officeDocument/2006/relationships/image" Target="../media/image12.png"/><Relationship Id="rId12" Type="http://schemas.openxmlformats.org/officeDocument/2006/relationships/image" Target="../media/image11.png"/><Relationship Id="rId11" Type="http://schemas.microsoft.com/office/2007/relationships/hdphoto" Target="../media/image10.wdp"/><Relationship Id="rId10" Type="http://schemas.openxmlformats.org/officeDocument/2006/relationships/image" Target="../media/image9.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9" Type="http://schemas.openxmlformats.org/officeDocument/2006/relationships/image" Target="../media/image23.png"/><Relationship Id="rId8" Type="http://schemas.microsoft.com/office/2007/relationships/hdphoto" Target="../media/image22.wdp"/><Relationship Id="rId7" Type="http://schemas.openxmlformats.org/officeDocument/2006/relationships/image" Target="../media/image21.png"/><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3" Type="http://schemas.openxmlformats.org/officeDocument/2006/relationships/image" Target="../media/image17.png"/><Relationship Id="rId2" Type="http://schemas.openxmlformats.org/officeDocument/2006/relationships/image" Target="../media/image16.png"/><Relationship Id="rId12" Type="http://schemas.openxmlformats.org/officeDocument/2006/relationships/image" Target="../media/image14.png"/><Relationship Id="rId11" Type="http://schemas.openxmlformats.org/officeDocument/2006/relationships/image" Target="../media/image13.png"/><Relationship Id="rId10" Type="http://schemas.openxmlformats.org/officeDocument/2006/relationships/image" Target="../media/image2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9" Type="http://schemas.openxmlformats.org/officeDocument/2006/relationships/image" Target="../media/image8.png"/><Relationship Id="rId8" Type="http://schemas.openxmlformats.org/officeDocument/2006/relationships/image" Target="../media/image7.png"/><Relationship Id="rId7" Type="http://schemas.openxmlformats.org/officeDocument/2006/relationships/image" Target="../media/image6.png"/><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6" Type="http://schemas.openxmlformats.org/officeDocument/2006/relationships/image" Target="../media/image15.png"/><Relationship Id="rId15" Type="http://schemas.openxmlformats.org/officeDocument/2006/relationships/image" Target="../media/image14.png"/><Relationship Id="rId14" Type="http://schemas.openxmlformats.org/officeDocument/2006/relationships/image" Target="../media/image13.png"/><Relationship Id="rId13" Type="http://schemas.openxmlformats.org/officeDocument/2006/relationships/image" Target="../media/image12.png"/><Relationship Id="rId12" Type="http://schemas.openxmlformats.org/officeDocument/2006/relationships/image" Target="../media/image11.png"/><Relationship Id="rId11" Type="http://schemas.microsoft.com/office/2007/relationships/hdphoto" Target="../media/image10.wdp"/><Relationship Id="rId10"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9" Type="http://schemas.openxmlformats.org/officeDocument/2006/relationships/image" Target="../media/image23.png"/><Relationship Id="rId8" Type="http://schemas.microsoft.com/office/2007/relationships/hdphoto" Target="../media/image22.wdp"/><Relationship Id="rId7" Type="http://schemas.openxmlformats.org/officeDocument/2006/relationships/image" Target="../media/image21.png"/><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3" Type="http://schemas.openxmlformats.org/officeDocument/2006/relationships/image" Target="../media/image17.png"/><Relationship Id="rId2" Type="http://schemas.openxmlformats.org/officeDocument/2006/relationships/image" Target="../media/image16.png"/><Relationship Id="rId12" Type="http://schemas.openxmlformats.org/officeDocument/2006/relationships/image" Target="../media/image14.png"/><Relationship Id="rId11" Type="http://schemas.openxmlformats.org/officeDocument/2006/relationships/image" Target="../media/image13.png"/><Relationship Id="rId10" Type="http://schemas.openxmlformats.org/officeDocument/2006/relationships/image" Target="../media/image2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Date Placeholder 3"/>
          <p:cNvSpPr>
            <a:spLocks noGrp="1"/>
          </p:cNvSpPr>
          <p:nvPr>
            <p:ph type="dt" sz="half" idx="10"/>
          </p:nvPr>
        </p:nvSpPr>
        <p:spPr/>
        <p:txBody>
          <a:bodyPr/>
          <a:lstStyle/>
          <a:p>
            <a:fld id="{7E89D9DB-18FC-4DE1-B6E3-B7CBA7A93292}"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Date Placeholder 4"/>
          <p:cNvSpPr>
            <a:spLocks noGrp="1"/>
          </p:cNvSpPr>
          <p:nvPr>
            <p:ph type="dt" sz="half" idx="10"/>
          </p:nvPr>
        </p:nvSpPr>
        <p:spPr/>
        <p:txBody>
          <a:bodyPr/>
          <a:lstStyle/>
          <a:p>
            <a:fld id="{7E89D9DB-18FC-4DE1-B6E3-B7CBA7A93292}"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7" name="Date Placeholder 6"/>
          <p:cNvSpPr>
            <a:spLocks noGrp="1"/>
          </p:cNvSpPr>
          <p:nvPr>
            <p:ph type="dt" sz="half" idx="10"/>
          </p:nvPr>
        </p:nvSpPr>
        <p:spPr/>
        <p:txBody>
          <a:bodyPr/>
          <a:lstStyle/>
          <a:p>
            <a:fld id="{7E89D9DB-18FC-4DE1-B6E3-B7CBA7A93292}" type="datetimeFigureOut">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C978E6D4-FDCC-426F-B778-E8CF2BB26406}"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89D9DB-18FC-4DE1-B6E3-B7CBA7A93292}"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978E6D4-FDCC-426F-B778-E8CF2BB26406}" type="slidenum">
              <a:rPr lang="zh-CN" altLang="en-US" smtClean="0"/>
            </a:fld>
            <a:endParaRPr lang="zh-CN" altLang="en-US"/>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7E89D9DB-18FC-4DE1-B6E3-B7CBA7A93292}"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7E89D9DB-18FC-4DE1-B6E3-B7CBA7A93292}"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Date Placeholder 3"/>
          <p:cNvSpPr>
            <a:spLocks noGrp="1"/>
          </p:cNvSpPr>
          <p:nvPr>
            <p:ph type="dt" sz="half" idx="10"/>
          </p:nvPr>
        </p:nvSpPr>
        <p:spPr/>
        <p:txBody>
          <a:bodyPr/>
          <a:lstStyle/>
          <a:p>
            <a:fld id="{7E89D9DB-18FC-4DE1-B6E3-B7CBA7A93292}"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Date Placeholder 4"/>
          <p:cNvSpPr>
            <a:spLocks noGrp="1"/>
          </p:cNvSpPr>
          <p:nvPr>
            <p:ph type="dt" sz="half" idx="10"/>
          </p:nvPr>
        </p:nvSpPr>
        <p:spPr/>
        <p:txBody>
          <a:bodyPr/>
          <a:lstStyle/>
          <a:p>
            <a:fld id="{7E89D9DB-18FC-4DE1-B6E3-B7CBA7A93292}"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7" name="Date Placeholder 6"/>
          <p:cNvSpPr>
            <a:spLocks noGrp="1"/>
          </p:cNvSpPr>
          <p:nvPr>
            <p:ph type="dt" sz="half" idx="10"/>
          </p:nvPr>
        </p:nvSpPr>
        <p:spPr/>
        <p:txBody>
          <a:bodyPr/>
          <a:lstStyle/>
          <a:p>
            <a:fld id="{7E89D9DB-18FC-4DE1-B6E3-B7CBA7A93292}" type="datetimeFigureOut">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C978E6D4-FDCC-426F-B778-E8CF2BB26406}"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89D9DB-18FC-4DE1-B6E3-B7CBA7A93292}"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978E6D4-FDCC-426F-B778-E8CF2BB26406}" type="slidenum">
              <a:rPr lang="zh-CN" altLang="en-US" smtClean="0"/>
            </a:fld>
            <a:endParaRPr lang="zh-CN" altLang="en-US"/>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7E89D9DB-18FC-4DE1-B6E3-B7CBA7A93292}"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7E89D9DB-18FC-4DE1-B6E3-B7CBA7A93292}"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89D9DB-18FC-4DE1-B6E3-B7CBA7A93292}" type="datetimeFigureOut">
              <a:rPr lang="zh-CN" altLang="en-US" smtClean="0"/>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78E6D4-FDCC-426F-B778-E8CF2BB2640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89D9DB-18FC-4DE1-B6E3-B7CBA7A93292}" type="datetimeFigureOut">
              <a:rPr lang="zh-CN" altLang="en-US" smtClean="0"/>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78E6D4-FDCC-426F-B778-E8CF2BB2640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microsoft.com/office/2007/relationships/hdphoto" Target="../media/image32.wdp"/><Relationship Id="rId8" Type="http://schemas.openxmlformats.org/officeDocument/2006/relationships/image" Target="../media/image31.png"/><Relationship Id="rId7" Type="http://schemas.openxmlformats.org/officeDocument/2006/relationships/image" Target="../media/image30.png"/><Relationship Id="rId6" Type="http://schemas.openxmlformats.org/officeDocument/2006/relationships/image" Target="../media/image15.png"/><Relationship Id="rId5" Type="http://schemas.microsoft.com/office/2007/relationships/hdphoto" Target="../media/image29.wdp"/><Relationship Id="rId4" Type="http://schemas.openxmlformats.org/officeDocument/2006/relationships/image" Target="../media/image28.png"/><Relationship Id="rId3" Type="http://schemas.openxmlformats.org/officeDocument/2006/relationships/image" Target="../media/image27.png"/><Relationship Id="rId29" Type="http://schemas.openxmlformats.org/officeDocument/2006/relationships/notesSlide" Target="../notesSlides/notesSlide1.xml"/><Relationship Id="rId28" Type="http://schemas.openxmlformats.org/officeDocument/2006/relationships/slideLayout" Target="../slideLayouts/slideLayout7.xml"/><Relationship Id="rId27" Type="http://schemas.openxmlformats.org/officeDocument/2006/relationships/image" Target="../media/image43.png"/><Relationship Id="rId26" Type="http://schemas.openxmlformats.org/officeDocument/2006/relationships/image" Target="../media/image42.png"/><Relationship Id="rId25" Type="http://schemas.openxmlformats.org/officeDocument/2006/relationships/image" Target="../media/image41.png"/><Relationship Id="rId24" Type="http://schemas.openxmlformats.org/officeDocument/2006/relationships/image" Target="../media/image14.png"/><Relationship Id="rId23" Type="http://schemas.openxmlformats.org/officeDocument/2006/relationships/image" Target="../media/image13.png"/><Relationship Id="rId22" Type="http://schemas.openxmlformats.org/officeDocument/2006/relationships/image" Target="../media/image1.png"/><Relationship Id="rId21" Type="http://schemas.openxmlformats.org/officeDocument/2006/relationships/image" Target="../media/image40.png"/><Relationship Id="rId20" Type="http://schemas.openxmlformats.org/officeDocument/2006/relationships/image" Target="../media/image12.png"/><Relationship Id="rId2" Type="http://schemas.openxmlformats.org/officeDocument/2006/relationships/image" Target="../media/image26.png"/><Relationship Id="rId19" Type="http://schemas.openxmlformats.org/officeDocument/2006/relationships/image" Target="../media/image11.png"/><Relationship Id="rId18" Type="http://schemas.openxmlformats.org/officeDocument/2006/relationships/image" Target="../media/image39.png"/><Relationship Id="rId17" Type="http://schemas.openxmlformats.org/officeDocument/2006/relationships/image" Target="../media/image38.png"/><Relationship Id="rId16" Type="http://schemas.openxmlformats.org/officeDocument/2006/relationships/image" Target="../media/image19.png"/><Relationship Id="rId15" Type="http://schemas.openxmlformats.org/officeDocument/2006/relationships/image" Target="../media/image18.png"/><Relationship Id="rId14" Type="http://schemas.openxmlformats.org/officeDocument/2006/relationships/image" Target="../media/image37.png"/><Relationship Id="rId13" Type="http://schemas.openxmlformats.org/officeDocument/2006/relationships/image" Target="../media/image36.png"/><Relationship Id="rId12" Type="http://schemas.openxmlformats.org/officeDocument/2006/relationships/image" Target="../media/image35.png"/><Relationship Id="rId11" Type="http://schemas.openxmlformats.org/officeDocument/2006/relationships/image" Target="../media/image34.png"/><Relationship Id="rId10" Type="http://schemas.openxmlformats.org/officeDocument/2006/relationships/image" Target="../media/image33.png"/><Relationship Id="rId1" Type="http://schemas.openxmlformats.org/officeDocument/2006/relationships/image" Target="../media/image2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microsoft.com/office/2007/relationships/hdphoto" Target="../media/image57.wdp"/><Relationship Id="rId1" Type="http://schemas.openxmlformats.org/officeDocument/2006/relationships/image" Target="../media/image56.pn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18.xml"/><Relationship Id="rId4" Type="http://schemas.microsoft.com/office/2007/relationships/hdphoto" Target="../media/image57.wdp"/><Relationship Id="rId3" Type="http://schemas.openxmlformats.org/officeDocument/2006/relationships/image" Target="../media/image56.png"/><Relationship Id="rId2" Type="http://schemas.microsoft.com/office/2007/relationships/hdphoto" Target="../media/image52.wdp"/><Relationship Id="rId1" Type="http://schemas.openxmlformats.org/officeDocument/2006/relationships/image" Target="../media/image5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7" Type="http://schemas.openxmlformats.org/officeDocument/2006/relationships/slideLayout" Target="../slideLayouts/slideLayout18.xml"/><Relationship Id="rId6" Type="http://schemas.openxmlformats.org/officeDocument/2006/relationships/image" Target="../media/image63.png"/><Relationship Id="rId5" Type="http://schemas.microsoft.com/office/2007/relationships/hdphoto" Target="../media/image62.wdp"/><Relationship Id="rId4" Type="http://schemas.openxmlformats.org/officeDocument/2006/relationships/image" Target="../media/image61.png"/><Relationship Id="rId3" Type="http://schemas.openxmlformats.org/officeDocument/2006/relationships/image" Target="../media/image60.png"/><Relationship Id="rId2" Type="http://schemas.microsoft.com/office/2007/relationships/hdphoto" Target="../media/image59.wdp"/><Relationship Id="rId1" Type="http://schemas.openxmlformats.org/officeDocument/2006/relationships/image" Target="../media/image58.pn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image" Target="../media/image55.png"/><Relationship Id="rId2" Type="http://schemas.microsoft.com/office/2007/relationships/hdphoto" Target="../media/image54.wdp"/><Relationship Id="rId1" Type="http://schemas.openxmlformats.org/officeDocument/2006/relationships/image" Target="../media/image5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18.xml"/><Relationship Id="rId4" Type="http://schemas.openxmlformats.org/officeDocument/2006/relationships/image" Target="../media/image63.png"/><Relationship Id="rId3" Type="http://schemas.openxmlformats.org/officeDocument/2006/relationships/image" Target="../media/image64.png"/><Relationship Id="rId2" Type="http://schemas.microsoft.com/office/2007/relationships/hdphoto" Target="../media/image59.wdp"/><Relationship Id="rId1" Type="http://schemas.openxmlformats.org/officeDocument/2006/relationships/image" Target="../media/image58.png"/></Relationships>
</file>

<file path=ppt/slides/_rels/slide19.xml.rels><?xml version="1.0" encoding="UTF-8" standalone="yes"?>
<Relationships xmlns="http://schemas.openxmlformats.org/package/2006/relationships"><Relationship Id="rId6" Type="http://schemas.openxmlformats.org/officeDocument/2006/relationships/slideLayout" Target="../slideLayouts/slideLayout18.xml"/><Relationship Id="rId5" Type="http://schemas.openxmlformats.org/officeDocument/2006/relationships/image" Target="../media/image55.png"/><Relationship Id="rId4" Type="http://schemas.microsoft.com/office/2007/relationships/hdphoto" Target="../media/image54.wdp"/><Relationship Id="rId3" Type="http://schemas.openxmlformats.org/officeDocument/2006/relationships/image" Target="../media/image53.png"/><Relationship Id="rId2" Type="http://schemas.microsoft.com/office/2007/relationships/hdphoto" Target="../media/image52.wdp"/><Relationship Id="rId1" Type="http://schemas.openxmlformats.org/officeDocument/2006/relationships/image" Target="../media/image51.pn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4.png"/><Relationship Id="rId2" Type="http://schemas.microsoft.com/office/2007/relationships/media" Target="../media/media1.mp4"/><Relationship Id="rId1" Type="http://schemas.openxmlformats.org/officeDocument/2006/relationships/video" Target="../media/media1.mp4"/></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7.xml"/><Relationship Id="rId1" Type="http://schemas.openxmlformats.org/officeDocument/2006/relationships/image" Target="../media/image65.png"/></Relationships>
</file>

<file path=ppt/slides/_rels/slide22.xml.rels><?xml version="1.0" encoding="UTF-8" standalone="yes"?>
<Relationships xmlns="http://schemas.openxmlformats.org/package/2006/relationships"><Relationship Id="rId6" Type="http://schemas.openxmlformats.org/officeDocument/2006/relationships/slideLayout" Target="../slideLayouts/slideLayout18.xml"/><Relationship Id="rId5" Type="http://schemas.microsoft.com/office/2007/relationships/hdphoto" Target="../media/image69.wdp"/><Relationship Id="rId4" Type="http://schemas.openxmlformats.org/officeDocument/2006/relationships/image" Target="../media/image68.png"/><Relationship Id="rId3" Type="http://schemas.openxmlformats.org/officeDocument/2006/relationships/image" Target="../media/image63.png"/><Relationship Id="rId2" Type="http://schemas.microsoft.com/office/2007/relationships/hdphoto" Target="../media/image67.wdp"/><Relationship Id="rId1" Type="http://schemas.openxmlformats.org/officeDocument/2006/relationships/image" Target="../media/image66.pn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image" Target="../media/image70.jpeg"/><Relationship Id="rId2" Type="http://schemas.microsoft.com/office/2007/relationships/hdphoto" Target="../media/image67.wdp"/><Relationship Id="rId1" Type="http://schemas.openxmlformats.org/officeDocument/2006/relationships/image" Target="../media/image66.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72.jpeg"/><Relationship Id="rId1" Type="http://schemas.openxmlformats.org/officeDocument/2006/relationships/image" Target="../media/image71.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74.jpeg"/><Relationship Id="rId1" Type="http://schemas.openxmlformats.org/officeDocument/2006/relationships/image" Target="../media/image73.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76.jpeg"/><Relationship Id="rId1" Type="http://schemas.openxmlformats.org/officeDocument/2006/relationships/image" Target="../media/image75.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microsoft.com/office/2007/relationships/hdphoto" Target="../media/image78.wdp"/><Relationship Id="rId1" Type="http://schemas.openxmlformats.org/officeDocument/2006/relationships/image" Target="../media/image77.png"/></Relationships>
</file>

<file path=ppt/slides/_rels/slide28.xml.rels><?xml version="1.0" encoding="UTF-8" standalone="yes"?>
<Relationships xmlns="http://schemas.openxmlformats.org/package/2006/relationships"><Relationship Id="rId6" Type="http://schemas.openxmlformats.org/officeDocument/2006/relationships/slideLayout" Target="../slideLayouts/slideLayout18.xml"/><Relationship Id="rId5" Type="http://schemas.microsoft.com/office/2007/relationships/hdphoto" Target="../media/image54.wdp"/><Relationship Id="rId4" Type="http://schemas.openxmlformats.org/officeDocument/2006/relationships/image" Target="../media/image53.png"/><Relationship Id="rId3" Type="http://schemas.microsoft.com/office/2007/relationships/hdphoto" Target="../media/image52.wdp"/><Relationship Id="rId2" Type="http://schemas.openxmlformats.org/officeDocument/2006/relationships/image" Target="../media/image51.png"/><Relationship Id="rId1" Type="http://schemas.openxmlformats.org/officeDocument/2006/relationships/image" Target="../media/image79.png"/></Relationships>
</file>

<file path=ppt/slides/_rels/slide29.xml.rels><?xml version="1.0" encoding="UTF-8" standalone="yes"?>
<Relationships xmlns="http://schemas.openxmlformats.org/package/2006/relationships"><Relationship Id="rId6" Type="http://schemas.openxmlformats.org/officeDocument/2006/relationships/slideLayout" Target="../slideLayouts/slideLayout18.xml"/><Relationship Id="rId5" Type="http://schemas.microsoft.com/office/2007/relationships/hdphoto" Target="../media/image54.wdp"/><Relationship Id="rId4" Type="http://schemas.openxmlformats.org/officeDocument/2006/relationships/image" Target="../media/image53.png"/><Relationship Id="rId3" Type="http://schemas.microsoft.com/office/2007/relationships/hdphoto" Target="../media/image52.wdp"/><Relationship Id="rId2" Type="http://schemas.openxmlformats.org/officeDocument/2006/relationships/image" Target="../media/image51.png"/><Relationship Id="rId1" Type="http://schemas.openxmlformats.org/officeDocument/2006/relationships/image" Target="../media/image80.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7.xml"/><Relationship Id="rId1" Type="http://schemas.openxmlformats.org/officeDocument/2006/relationships/image" Target="../media/image45.png"/></Relationships>
</file>

<file path=ppt/slides/_rels/slide30.xml.rels><?xml version="1.0" encoding="UTF-8" standalone="yes"?>
<Relationships xmlns="http://schemas.openxmlformats.org/package/2006/relationships"><Relationship Id="rId7" Type="http://schemas.openxmlformats.org/officeDocument/2006/relationships/slideLayout" Target="../slideLayouts/slideLayout18.xml"/><Relationship Id="rId6" Type="http://schemas.microsoft.com/office/2007/relationships/hdphoto" Target="../media/image54.wdp"/><Relationship Id="rId5" Type="http://schemas.openxmlformats.org/officeDocument/2006/relationships/image" Target="../media/image53.png"/><Relationship Id="rId4" Type="http://schemas.microsoft.com/office/2007/relationships/hdphoto" Target="../media/image52.wdp"/><Relationship Id="rId3" Type="http://schemas.openxmlformats.org/officeDocument/2006/relationships/image" Target="../media/image51.png"/><Relationship Id="rId2" Type="http://schemas.microsoft.com/office/2007/relationships/hdphoto" Target="../media/image82.wdp"/><Relationship Id="rId1" Type="http://schemas.openxmlformats.org/officeDocument/2006/relationships/image" Target="../media/image81.png"/></Relationships>
</file>

<file path=ppt/slides/_rels/slide31.xml.rels><?xml version="1.0" encoding="UTF-8" standalone="yes"?>
<Relationships xmlns="http://schemas.openxmlformats.org/package/2006/relationships"><Relationship Id="rId5" Type="http://schemas.openxmlformats.org/officeDocument/2006/relationships/slideLayout" Target="../slideLayouts/slideLayout18.xml"/><Relationship Id="rId4" Type="http://schemas.microsoft.com/office/2007/relationships/hdphoto" Target="../media/image54.wdp"/><Relationship Id="rId3" Type="http://schemas.openxmlformats.org/officeDocument/2006/relationships/image" Target="../media/image53.png"/><Relationship Id="rId2" Type="http://schemas.microsoft.com/office/2007/relationships/hdphoto" Target="../media/image52.wdp"/><Relationship Id="rId1" Type="http://schemas.openxmlformats.org/officeDocument/2006/relationships/image" Target="../media/image51.png"/></Relationships>
</file>

<file path=ppt/slides/_rels/slide32.xml.rels><?xml version="1.0" encoding="UTF-8" standalone="yes"?>
<Relationships xmlns="http://schemas.openxmlformats.org/package/2006/relationships"><Relationship Id="rId5" Type="http://schemas.openxmlformats.org/officeDocument/2006/relationships/slideLayout" Target="../slideLayouts/slideLayout18.xml"/><Relationship Id="rId4" Type="http://schemas.microsoft.com/office/2007/relationships/hdphoto" Target="../media/image54.wdp"/><Relationship Id="rId3" Type="http://schemas.openxmlformats.org/officeDocument/2006/relationships/image" Target="../media/image53.png"/><Relationship Id="rId2" Type="http://schemas.microsoft.com/office/2007/relationships/hdphoto" Target="../media/image52.wdp"/><Relationship Id="rId1"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microsoft.com/office/2007/relationships/hdphoto" Target="../media/image84.wdp"/><Relationship Id="rId1" Type="http://schemas.openxmlformats.org/officeDocument/2006/relationships/image" Target="../media/image83.pn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85.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7.xml"/><Relationship Id="rId1" Type="http://schemas.openxmlformats.org/officeDocument/2006/relationships/image" Target="../media/image86.png"/></Relationships>
</file>

<file path=ppt/slides/_rels/slide36.xml.rels><?xml version="1.0" encoding="UTF-8" standalone="yes"?>
<Relationships xmlns="http://schemas.openxmlformats.org/package/2006/relationships"><Relationship Id="rId5" Type="http://schemas.openxmlformats.org/officeDocument/2006/relationships/slideLayout" Target="../slideLayouts/slideLayout18.xml"/><Relationship Id="rId4" Type="http://schemas.microsoft.com/office/2007/relationships/hdphoto" Target="../media/image90.wdp"/><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image" Target="../media/image87.jpeg"/></Relationships>
</file>

<file path=ppt/slides/_rels/slide37.xml.rels><?xml version="1.0" encoding="UTF-8" standalone="yes"?>
<Relationships xmlns="http://schemas.openxmlformats.org/package/2006/relationships"><Relationship Id="rId6" Type="http://schemas.openxmlformats.org/officeDocument/2006/relationships/slideLayout" Target="../slideLayouts/slideLayout18.xml"/><Relationship Id="rId5" Type="http://schemas.openxmlformats.org/officeDocument/2006/relationships/image" Target="../media/image55.png"/><Relationship Id="rId4" Type="http://schemas.microsoft.com/office/2007/relationships/hdphoto" Target="../media/image54.wdp"/><Relationship Id="rId3" Type="http://schemas.openxmlformats.org/officeDocument/2006/relationships/image" Target="../media/image53.png"/><Relationship Id="rId2" Type="http://schemas.microsoft.com/office/2007/relationships/hdphoto" Target="../media/image52.wdp"/><Relationship Id="rId1" Type="http://schemas.openxmlformats.org/officeDocument/2006/relationships/image" Target="../media/image5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7.xml"/><Relationship Id="rId1" Type="http://schemas.openxmlformats.org/officeDocument/2006/relationships/image" Target="../media/image91.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46.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7.xml"/><Relationship Id="rId1" Type="http://schemas.openxmlformats.org/officeDocument/2006/relationships/image" Target="../media/image47.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image" Target="../media/image48.jpeg"/></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18.xml"/><Relationship Id="rId5" Type="http://schemas.openxmlformats.org/officeDocument/2006/relationships/image" Target="../media/image55.png"/><Relationship Id="rId4" Type="http://schemas.microsoft.com/office/2007/relationships/hdphoto" Target="../media/image54.wdp"/><Relationship Id="rId3" Type="http://schemas.openxmlformats.org/officeDocument/2006/relationships/image" Target="../media/image53.png"/><Relationship Id="rId2" Type="http://schemas.microsoft.com/office/2007/relationships/hdphoto" Target="../media/image52.wdp"/><Relationship Id="rId1" Type="http://schemas.openxmlformats.org/officeDocument/2006/relationships/image" Target="../media/image5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18.xml"/><Relationship Id="rId5" Type="http://schemas.openxmlformats.org/officeDocument/2006/relationships/image" Target="../media/image55.png"/><Relationship Id="rId4" Type="http://schemas.microsoft.com/office/2007/relationships/hdphoto" Target="../media/image54.wdp"/><Relationship Id="rId3" Type="http://schemas.openxmlformats.org/officeDocument/2006/relationships/image" Target="../media/image53.png"/><Relationship Id="rId2" Type="http://schemas.microsoft.com/office/2007/relationships/hdphoto" Target="../media/image52.wdp"/><Relationship Id="rId1"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
          <p:cNvSpPr/>
          <p:nvPr/>
        </p:nvSpPr>
        <p:spPr>
          <a:xfrm>
            <a:off x="1" y="1"/>
            <a:ext cx="12192000" cy="5905039"/>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DFGothic-EB"/>
              <a:cs typeface="+mn-ea"/>
              <a:sym typeface="+mn-lt"/>
            </a:endParaRPr>
          </a:p>
        </p:txBody>
      </p:sp>
      <p:pic>
        <p:nvPicPr>
          <p:cNvPr id="32" name="图片 3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251223" y="233065"/>
            <a:ext cx="2613867" cy="1175113"/>
          </a:xfrm>
          <a:prstGeom prst="rect">
            <a:avLst/>
          </a:prstGeom>
        </p:spPr>
      </p:pic>
      <p:pic>
        <p:nvPicPr>
          <p:cNvPr id="12" name="图片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9356" y="564028"/>
            <a:ext cx="2557705" cy="2008523"/>
          </a:xfrm>
          <a:prstGeom prst="rect">
            <a:avLst/>
          </a:prstGeom>
        </p:spPr>
      </p:pic>
      <p:grpSp>
        <p:nvGrpSpPr>
          <p:cNvPr id="28" name="组合 27"/>
          <p:cNvGrpSpPr/>
          <p:nvPr/>
        </p:nvGrpSpPr>
        <p:grpSpPr>
          <a:xfrm>
            <a:off x="2015621" y="330551"/>
            <a:ext cx="9308729" cy="5222405"/>
            <a:chOff x="1750343" y="560130"/>
            <a:chExt cx="6458858" cy="3623564"/>
          </a:xfrm>
        </p:grpSpPr>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0343" y="560130"/>
              <a:ext cx="6458858" cy="3623564"/>
            </a:xfrm>
            <a:prstGeom prst="rect">
              <a:avLst/>
            </a:prstGeom>
          </p:spPr>
        </p:pic>
        <p:pic>
          <p:nvPicPr>
            <p:cNvPr id="8" name="图片 7"/>
            <p:cNvPicPr>
              <a:picLocks noChangeAspect="1"/>
            </p:cNvPicPr>
            <p:nvPr/>
          </p:nvPicPr>
          <p:blipFill>
            <a:blip r:embed="rId4" cstate="print">
              <a:extLst>
                <a:ext uri="{BEBA8EAE-BF5A-486C-A8C5-ECC9F3942E4B}">
                  <a14:imgProps xmlns:a14="http://schemas.microsoft.com/office/drawing/2010/main">
                    <a14:imgLayer r:embed="rId5">
                      <a14:imgEffect>
                        <a14:brightnessContrast contrast="1000"/>
                      </a14:imgEffect>
                    </a14:imgLayer>
                  </a14:imgProps>
                </a:ext>
                <a:ext uri="{28A0092B-C50C-407E-A947-70E740481C1C}">
                  <a14:useLocalDpi xmlns:a14="http://schemas.microsoft.com/office/drawing/2010/main" val="0"/>
                </a:ext>
              </a:extLst>
            </a:blip>
            <a:stretch>
              <a:fillRect/>
            </a:stretch>
          </p:blipFill>
          <p:spPr>
            <a:xfrm>
              <a:off x="1899762" y="754685"/>
              <a:ext cx="6160021" cy="3337567"/>
            </a:xfrm>
            <a:prstGeom prst="rect">
              <a:avLst/>
            </a:prstGeom>
          </p:spPr>
        </p:pic>
      </p:grpSp>
      <p:pic>
        <p:nvPicPr>
          <p:cNvPr id="45" name="图片 4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04254" y="454041"/>
            <a:ext cx="2400049" cy="1882392"/>
          </a:xfrm>
          <a:prstGeom prst="rect">
            <a:avLst/>
          </a:prstGeom>
        </p:spPr>
      </p:pic>
      <p:pic>
        <p:nvPicPr>
          <p:cNvPr id="23" name="图片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695360" y="3267266"/>
            <a:ext cx="1342288" cy="1475449"/>
          </a:xfrm>
          <a:prstGeom prst="rect">
            <a:avLst/>
          </a:prstGeom>
        </p:spPr>
      </p:pic>
      <p:pic>
        <p:nvPicPr>
          <p:cNvPr id="5" name="图片 4"/>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contrast="12000"/>
                    </a14:imgEffect>
                  </a14:imgLayer>
                </a14:imgProps>
              </a:ext>
              <a:ext uri="{28A0092B-C50C-407E-A947-70E740481C1C}">
                <a14:useLocalDpi xmlns:a14="http://schemas.microsoft.com/office/drawing/2010/main" val="0"/>
              </a:ext>
            </a:extLst>
          </a:blip>
          <a:srcRect b="3228"/>
          <a:stretch>
            <a:fillRect/>
          </a:stretch>
        </p:blipFill>
        <p:spPr>
          <a:xfrm flipV="1">
            <a:off x="-1" y="5832389"/>
            <a:ext cx="12247311" cy="1063972"/>
          </a:xfrm>
          <a:prstGeom prst="rect">
            <a:avLst/>
          </a:prstGeom>
        </p:spPr>
      </p:pic>
      <p:pic>
        <p:nvPicPr>
          <p:cNvPr id="31" name="图片 3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806337" y="3887499"/>
            <a:ext cx="3419484" cy="1927299"/>
          </a:xfrm>
          <a:prstGeom prst="rect">
            <a:avLst/>
          </a:prstGeom>
        </p:spPr>
      </p:pic>
      <p:pic>
        <p:nvPicPr>
          <p:cNvPr id="33" name="图片 3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79313" y="4405433"/>
            <a:ext cx="2297156" cy="1967033"/>
          </a:xfrm>
          <a:prstGeom prst="rect">
            <a:avLst/>
          </a:prstGeom>
        </p:spPr>
      </p:pic>
      <p:pic>
        <p:nvPicPr>
          <p:cNvPr id="34" name="图片 3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857619" y="4243561"/>
            <a:ext cx="2297156" cy="1967033"/>
          </a:xfrm>
          <a:prstGeom prst="rect">
            <a:avLst/>
          </a:prstGeom>
        </p:spPr>
      </p:pic>
      <p:pic>
        <p:nvPicPr>
          <p:cNvPr id="35" name="图片 3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12492" y="4829246"/>
            <a:ext cx="2348781" cy="1569268"/>
          </a:xfrm>
          <a:prstGeom prst="rect">
            <a:avLst/>
          </a:prstGeom>
        </p:spPr>
      </p:pic>
      <p:pic>
        <p:nvPicPr>
          <p:cNvPr id="36" name="图片 3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557230" y="3821039"/>
            <a:ext cx="1093967" cy="2747943"/>
          </a:xfrm>
          <a:prstGeom prst="rect">
            <a:avLst/>
          </a:prstGeom>
        </p:spPr>
      </p:pic>
      <p:pic>
        <p:nvPicPr>
          <p:cNvPr id="37" name="图片 3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301458" y="4818498"/>
            <a:ext cx="1273076" cy="1585740"/>
          </a:xfrm>
          <a:prstGeom prst="rect">
            <a:avLst/>
          </a:prstGeom>
        </p:spPr>
      </p:pic>
      <p:pic>
        <p:nvPicPr>
          <p:cNvPr id="38" name="图片 3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925874" y="5210061"/>
            <a:ext cx="477628" cy="1401664"/>
          </a:xfrm>
          <a:prstGeom prst="rect">
            <a:avLst/>
          </a:prstGeom>
        </p:spPr>
      </p:pic>
      <p:pic>
        <p:nvPicPr>
          <p:cNvPr id="39" name="图片 3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492596" y="5286142"/>
            <a:ext cx="523843" cy="1315845"/>
          </a:xfrm>
          <a:prstGeom prst="rect">
            <a:avLst/>
          </a:prstGeom>
        </p:spPr>
      </p:pic>
      <p:pic>
        <p:nvPicPr>
          <p:cNvPr id="40" name="图片 3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8217" y="4055311"/>
            <a:ext cx="3419484" cy="1927299"/>
          </a:xfrm>
          <a:prstGeom prst="rect">
            <a:avLst/>
          </a:prstGeom>
        </p:spPr>
      </p:pic>
      <p:pic>
        <p:nvPicPr>
          <p:cNvPr id="41" name="图片 40"/>
          <p:cNvPicPr>
            <a:picLocks noChangeAspect="1"/>
          </p:cNvPicPr>
          <p:nvPr/>
        </p:nvPicPr>
        <p:blipFill rotWithShape="1">
          <a:blip r:embed="rId17" cstate="print">
            <a:extLst>
              <a:ext uri="{28A0092B-C50C-407E-A947-70E740481C1C}">
                <a14:useLocalDpi xmlns:a14="http://schemas.microsoft.com/office/drawing/2010/main" val="0"/>
              </a:ext>
            </a:extLst>
          </a:blip>
          <a:srcRect r="18612" b="31242"/>
          <a:stretch>
            <a:fillRect/>
          </a:stretch>
        </p:blipFill>
        <p:spPr>
          <a:xfrm>
            <a:off x="8911511" y="5795191"/>
            <a:ext cx="3313443" cy="1058691"/>
          </a:xfrm>
          <a:prstGeom prst="rect">
            <a:avLst/>
          </a:prstGeom>
        </p:spPr>
      </p:pic>
      <p:pic>
        <p:nvPicPr>
          <p:cNvPr id="42" name="图片 4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273245" y="3615288"/>
            <a:ext cx="1104980" cy="3242713"/>
          </a:xfrm>
          <a:prstGeom prst="rect">
            <a:avLst/>
          </a:prstGeom>
        </p:spPr>
      </p:pic>
      <p:pic>
        <p:nvPicPr>
          <p:cNvPr id="46" name="图片 45"/>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895163" y="5942360"/>
            <a:ext cx="1627115" cy="659627"/>
          </a:xfrm>
          <a:prstGeom prst="rect">
            <a:avLst/>
          </a:prstGeom>
        </p:spPr>
      </p:pic>
      <p:pic>
        <p:nvPicPr>
          <p:cNvPr id="47" name="图片 46"/>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051217" y="4830397"/>
            <a:ext cx="482227" cy="1111963"/>
          </a:xfrm>
          <a:prstGeom prst="rect">
            <a:avLst/>
          </a:prstGeom>
        </p:spPr>
      </p:pic>
      <p:pic>
        <p:nvPicPr>
          <p:cNvPr id="48" name="图片 47"/>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53946" y="6052182"/>
            <a:ext cx="1576452" cy="842932"/>
          </a:xfrm>
          <a:prstGeom prst="rect">
            <a:avLst/>
          </a:prstGeom>
        </p:spPr>
      </p:pic>
      <p:pic>
        <p:nvPicPr>
          <p:cNvPr id="49" name="图片 48"/>
          <p:cNvPicPr>
            <a:picLocks noChangeAspect="1"/>
          </p:cNvPicPr>
          <p:nvPr/>
        </p:nvPicPr>
        <p:blipFill rotWithShape="1">
          <a:blip r:embed="rId22" cstate="print">
            <a:extLst>
              <a:ext uri="{28A0092B-C50C-407E-A947-70E740481C1C}">
                <a14:useLocalDpi xmlns:a14="http://schemas.microsoft.com/office/drawing/2010/main" val="0"/>
              </a:ext>
            </a:extLst>
          </a:blip>
          <a:srcRect r="22606" b="9742"/>
          <a:stretch>
            <a:fillRect/>
          </a:stretch>
        </p:blipFill>
        <p:spPr>
          <a:xfrm>
            <a:off x="10987692" y="5700200"/>
            <a:ext cx="1253736" cy="1186632"/>
          </a:xfrm>
          <a:prstGeom prst="rect">
            <a:avLst/>
          </a:prstGeom>
        </p:spPr>
      </p:pic>
      <p:pic>
        <p:nvPicPr>
          <p:cNvPr id="50" name="图片 49"/>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flipH="1">
            <a:off x="8337525" y="5962042"/>
            <a:ext cx="976319" cy="395796"/>
          </a:xfrm>
          <a:prstGeom prst="rect">
            <a:avLst/>
          </a:prstGeom>
        </p:spPr>
      </p:pic>
      <p:pic>
        <p:nvPicPr>
          <p:cNvPr id="51" name="图片 50"/>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pic>
        <p:nvPicPr>
          <p:cNvPr id="52" name="图片 51"/>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25080" y="820621"/>
            <a:ext cx="2017472" cy="2217615"/>
          </a:xfrm>
          <a:prstGeom prst="rect">
            <a:avLst/>
          </a:prstGeom>
        </p:spPr>
      </p:pic>
      <p:pic>
        <p:nvPicPr>
          <p:cNvPr id="44" name="图片 43"/>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flipH="1">
            <a:off x="406365" y="1393599"/>
            <a:ext cx="3239131" cy="3239131"/>
          </a:xfrm>
          <a:prstGeom prst="rect">
            <a:avLst/>
          </a:prstGeom>
        </p:spPr>
      </p:pic>
      <p:pic>
        <p:nvPicPr>
          <p:cNvPr id="11" name="Picture 10"/>
          <p:cNvPicPr>
            <a:picLocks noChangeAspect="1"/>
          </p:cNvPicPr>
          <p:nvPr/>
        </p:nvPicPr>
        <p:blipFill>
          <a:blip r:embed="rId27"/>
          <a:stretch>
            <a:fillRect/>
          </a:stretch>
        </p:blipFill>
        <p:spPr>
          <a:xfrm>
            <a:off x="2047014" y="2242136"/>
            <a:ext cx="8934787" cy="175597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par>
                                <p:cTn id="26" presetID="10" presetClass="entr" presetSubtype="0"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par>
                                <p:cTn id="29" presetID="10"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par>
                                <p:cTn id="32" presetID="10"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2" presetClass="entr" presetSubtype="2"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additive="base">
                                        <p:cTn id="37" dur="2750" fill="hold"/>
                                        <p:tgtEl>
                                          <p:spTgt spid="51"/>
                                        </p:tgtEl>
                                        <p:attrNameLst>
                                          <p:attrName>ppt_x</p:attrName>
                                        </p:attrNameLst>
                                      </p:cBhvr>
                                      <p:tavLst>
                                        <p:tav tm="0">
                                          <p:val>
                                            <p:strVal val="1+#ppt_w/2"/>
                                          </p:val>
                                        </p:tav>
                                        <p:tav tm="100000">
                                          <p:val>
                                            <p:strVal val="#ppt_x"/>
                                          </p:val>
                                        </p:tav>
                                      </p:tavLst>
                                    </p:anim>
                                    <p:anim calcmode="lin" valueType="num">
                                      <p:cBhvr additive="base">
                                        <p:cTn id="38" dur="2750" fill="hold"/>
                                        <p:tgtEl>
                                          <p:spTgt spid="51"/>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 calcmode="lin" valueType="num">
                                      <p:cBhvr additive="base">
                                        <p:cTn id="41" dur="2750" fill="hold"/>
                                        <p:tgtEl>
                                          <p:spTgt spid="50"/>
                                        </p:tgtEl>
                                        <p:attrNameLst>
                                          <p:attrName>ppt_x</p:attrName>
                                        </p:attrNameLst>
                                      </p:cBhvr>
                                      <p:tavLst>
                                        <p:tav tm="0">
                                          <p:val>
                                            <p:strVal val="1+#ppt_w/2"/>
                                          </p:val>
                                        </p:tav>
                                        <p:tav tm="100000">
                                          <p:val>
                                            <p:strVal val="#ppt_x"/>
                                          </p:val>
                                        </p:tav>
                                      </p:tavLst>
                                    </p:anim>
                                    <p:anim calcmode="lin" valueType="num">
                                      <p:cBhvr additive="base">
                                        <p:cTn id="42" dur="2750" fill="hold"/>
                                        <p:tgtEl>
                                          <p:spTgt spid="50"/>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additive="base">
                                        <p:cTn id="45" dur="2750" fill="hold"/>
                                        <p:tgtEl>
                                          <p:spTgt spid="46"/>
                                        </p:tgtEl>
                                        <p:attrNameLst>
                                          <p:attrName>ppt_x</p:attrName>
                                        </p:attrNameLst>
                                      </p:cBhvr>
                                      <p:tavLst>
                                        <p:tav tm="0">
                                          <p:val>
                                            <p:strVal val="0-#ppt_w/2"/>
                                          </p:val>
                                        </p:tav>
                                        <p:tav tm="100000">
                                          <p:val>
                                            <p:strVal val="#ppt_x"/>
                                          </p:val>
                                        </p:tav>
                                      </p:tavLst>
                                    </p:anim>
                                    <p:anim calcmode="lin" valueType="num">
                                      <p:cBhvr additive="base">
                                        <p:cTn id="46" dur="2750" fill="hold"/>
                                        <p:tgtEl>
                                          <p:spTgt spid="46"/>
                                        </p:tgtEl>
                                        <p:attrNameLst>
                                          <p:attrName>ppt_y</p:attrName>
                                        </p:attrNameLst>
                                      </p:cBhvr>
                                      <p:tavLst>
                                        <p:tav tm="0">
                                          <p:val>
                                            <p:strVal val="#ppt_y"/>
                                          </p:val>
                                        </p:tav>
                                        <p:tav tm="100000">
                                          <p:val>
                                            <p:strVal val="#ppt_y"/>
                                          </p:val>
                                        </p:tav>
                                      </p:tavLst>
                                    </p:anim>
                                  </p:childTnLst>
                                </p:cTn>
                              </p:par>
                              <p:par>
                                <p:cTn id="47" presetID="32" presetClass="emph" presetSubtype="0" fill="hold" nodeType="withEffect">
                                  <p:stCondLst>
                                    <p:cond delay="0"/>
                                  </p:stCondLst>
                                  <p:childTnLst>
                                    <p:animRot by="120000">
                                      <p:cBhvr>
                                        <p:cTn id="48" dur="350" fill="hold">
                                          <p:stCondLst>
                                            <p:cond delay="0"/>
                                          </p:stCondLst>
                                        </p:cTn>
                                        <p:tgtEl>
                                          <p:spTgt spid="51"/>
                                        </p:tgtEl>
                                        <p:attrNameLst>
                                          <p:attrName>r</p:attrName>
                                        </p:attrNameLst>
                                      </p:cBhvr>
                                    </p:animRot>
                                    <p:animRot by="-240000">
                                      <p:cBhvr>
                                        <p:cTn id="49" dur="700" fill="hold">
                                          <p:stCondLst>
                                            <p:cond delay="700"/>
                                          </p:stCondLst>
                                        </p:cTn>
                                        <p:tgtEl>
                                          <p:spTgt spid="51"/>
                                        </p:tgtEl>
                                        <p:attrNameLst>
                                          <p:attrName>r</p:attrName>
                                        </p:attrNameLst>
                                      </p:cBhvr>
                                    </p:animRot>
                                    <p:animRot by="240000">
                                      <p:cBhvr>
                                        <p:cTn id="50" dur="700" fill="hold">
                                          <p:stCondLst>
                                            <p:cond delay="1400"/>
                                          </p:stCondLst>
                                        </p:cTn>
                                        <p:tgtEl>
                                          <p:spTgt spid="51"/>
                                        </p:tgtEl>
                                        <p:attrNameLst>
                                          <p:attrName>r</p:attrName>
                                        </p:attrNameLst>
                                      </p:cBhvr>
                                    </p:animRot>
                                    <p:animRot by="-240000">
                                      <p:cBhvr>
                                        <p:cTn id="51" dur="700" fill="hold">
                                          <p:stCondLst>
                                            <p:cond delay="2100"/>
                                          </p:stCondLst>
                                        </p:cTn>
                                        <p:tgtEl>
                                          <p:spTgt spid="51"/>
                                        </p:tgtEl>
                                        <p:attrNameLst>
                                          <p:attrName>r</p:attrName>
                                        </p:attrNameLst>
                                      </p:cBhvr>
                                    </p:animRot>
                                    <p:animRot by="120000">
                                      <p:cBhvr>
                                        <p:cTn id="52" dur="700" fill="hold">
                                          <p:stCondLst>
                                            <p:cond delay="2800"/>
                                          </p:stCondLst>
                                        </p:cTn>
                                        <p:tgtEl>
                                          <p:spTgt spid="51"/>
                                        </p:tgtEl>
                                        <p:attrNameLst>
                                          <p:attrName>r</p:attrName>
                                        </p:attrNameLst>
                                      </p:cBhvr>
                                    </p:animRot>
                                  </p:childTnLst>
                                </p:cTn>
                              </p:par>
                              <p:par>
                                <p:cTn id="53" presetID="32" presetClass="emph" presetSubtype="0" fill="hold" nodeType="withEffect">
                                  <p:stCondLst>
                                    <p:cond delay="0"/>
                                  </p:stCondLst>
                                  <p:childTnLst>
                                    <p:animRot by="120000">
                                      <p:cBhvr>
                                        <p:cTn id="54" dur="350" fill="hold">
                                          <p:stCondLst>
                                            <p:cond delay="0"/>
                                          </p:stCondLst>
                                        </p:cTn>
                                        <p:tgtEl>
                                          <p:spTgt spid="50"/>
                                        </p:tgtEl>
                                        <p:attrNameLst>
                                          <p:attrName>r</p:attrName>
                                        </p:attrNameLst>
                                      </p:cBhvr>
                                    </p:animRot>
                                    <p:animRot by="-240000">
                                      <p:cBhvr>
                                        <p:cTn id="55" dur="700" fill="hold">
                                          <p:stCondLst>
                                            <p:cond delay="700"/>
                                          </p:stCondLst>
                                        </p:cTn>
                                        <p:tgtEl>
                                          <p:spTgt spid="50"/>
                                        </p:tgtEl>
                                        <p:attrNameLst>
                                          <p:attrName>r</p:attrName>
                                        </p:attrNameLst>
                                      </p:cBhvr>
                                    </p:animRot>
                                    <p:animRot by="240000">
                                      <p:cBhvr>
                                        <p:cTn id="56" dur="700" fill="hold">
                                          <p:stCondLst>
                                            <p:cond delay="1400"/>
                                          </p:stCondLst>
                                        </p:cTn>
                                        <p:tgtEl>
                                          <p:spTgt spid="50"/>
                                        </p:tgtEl>
                                        <p:attrNameLst>
                                          <p:attrName>r</p:attrName>
                                        </p:attrNameLst>
                                      </p:cBhvr>
                                    </p:animRot>
                                    <p:animRot by="-240000">
                                      <p:cBhvr>
                                        <p:cTn id="57" dur="700" fill="hold">
                                          <p:stCondLst>
                                            <p:cond delay="2100"/>
                                          </p:stCondLst>
                                        </p:cTn>
                                        <p:tgtEl>
                                          <p:spTgt spid="50"/>
                                        </p:tgtEl>
                                        <p:attrNameLst>
                                          <p:attrName>r</p:attrName>
                                        </p:attrNameLst>
                                      </p:cBhvr>
                                    </p:animRot>
                                    <p:animRot by="120000">
                                      <p:cBhvr>
                                        <p:cTn id="58" dur="700" fill="hold">
                                          <p:stCondLst>
                                            <p:cond delay="2800"/>
                                          </p:stCondLst>
                                        </p:cTn>
                                        <p:tgtEl>
                                          <p:spTgt spid="50"/>
                                        </p:tgtEl>
                                        <p:attrNameLst>
                                          <p:attrName>r</p:attrName>
                                        </p:attrNameLst>
                                      </p:cBhvr>
                                    </p:animRot>
                                  </p:childTnLst>
                                </p:cTn>
                              </p:par>
                              <p:par>
                                <p:cTn id="59" presetID="32" presetClass="emph" presetSubtype="0" fill="hold" nodeType="withEffect">
                                  <p:stCondLst>
                                    <p:cond delay="0"/>
                                  </p:stCondLst>
                                  <p:childTnLst>
                                    <p:animRot by="120000">
                                      <p:cBhvr>
                                        <p:cTn id="60" dur="350" fill="hold">
                                          <p:stCondLst>
                                            <p:cond delay="0"/>
                                          </p:stCondLst>
                                        </p:cTn>
                                        <p:tgtEl>
                                          <p:spTgt spid="46"/>
                                        </p:tgtEl>
                                        <p:attrNameLst>
                                          <p:attrName>r</p:attrName>
                                        </p:attrNameLst>
                                      </p:cBhvr>
                                    </p:animRot>
                                    <p:animRot by="-240000">
                                      <p:cBhvr>
                                        <p:cTn id="61" dur="700" fill="hold">
                                          <p:stCondLst>
                                            <p:cond delay="700"/>
                                          </p:stCondLst>
                                        </p:cTn>
                                        <p:tgtEl>
                                          <p:spTgt spid="46"/>
                                        </p:tgtEl>
                                        <p:attrNameLst>
                                          <p:attrName>r</p:attrName>
                                        </p:attrNameLst>
                                      </p:cBhvr>
                                    </p:animRot>
                                    <p:animRot by="240000">
                                      <p:cBhvr>
                                        <p:cTn id="62" dur="700" fill="hold">
                                          <p:stCondLst>
                                            <p:cond delay="1400"/>
                                          </p:stCondLst>
                                        </p:cTn>
                                        <p:tgtEl>
                                          <p:spTgt spid="46"/>
                                        </p:tgtEl>
                                        <p:attrNameLst>
                                          <p:attrName>r</p:attrName>
                                        </p:attrNameLst>
                                      </p:cBhvr>
                                    </p:animRot>
                                    <p:animRot by="-240000">
                                      <p:cBhvr>
                                        <p:cTn id="63" dur="700" fill="hold">
                                          <p:stCondLst>
                                            <p:cond delay="2100"/>
                                          </p:stCondLst>
                                        </p:cTn>
                                        <p:tgtEl>
                                          <p:spTgt spid="46"/>
                                        </p:tgtEl>
                                        <p:attrNameLst>
                                          <p:attrName>r</p:attrName>
                                        </p:attrNameLst>
                                      </p:cBhvr>
                                    </p:animRot>
                                    <p:animRot by="120000">
                                      <p:cBhvr>
                                        <p:cTn id="64" dur="700" fill="hold">
                                          <p:stCondLst>
                                            <p:cond delay="2800"/>
                                          </p:stCondLst>
                                        </p:cTn>
                                        <p:tgtEl>
                                          <p:spTgt spid="46"/>
                                        </p:tgtEl>
                                        <p:attrNameLst>
                                          <p:attrName>r</p:attrName>
                                        </p:attrNameLst>
                                      </p:cBhvr>
                                    </p:animRot>
                                  </p:childTnLst>
                                </p:cTn>
                              </p:par>
                              <p:par>
                                <p:cTn id="65" presetID="42" presetClass="entr" presetSubtype="0" fill="hold" nodeType="withEffect">
                                  <p:stCondLst>
                                    <p:cond delay="0"/>
                                  </p:stCondLst>
                                  <p:childTnLst>
                                    <p:set>
                                      <p:cBhvr>
                                        <p:cTn id="66" dur="1" fill="hold">
                                          <p:stCondLst>
                                            <p:cond delay="0"/>
                                          </p:stCondLst>
                                        </p:cTn>
                                        <p:tgtEl>
                                          <p:spTgt spid="47"/>
                                        </p:tgtEl>
                                        <p:attrNameLst>
                                          <p:attrName>style.visibility</p:attrName>
                                        </p:attrNameLst>
                                      </p:cBhvr>
                                      <p:to>
                                        <p:strVal val="visible"/>
                                      </p:to>
                                    </p:set>
                                    <p:animEffect transition="in" filter="fade">
                                      <p:cBhvr>
                                        <p:cTn id="67" dur="1000"/>
                                        <p:tgtEl>
                                          <p:spTgt spid="47"/>
                                        </p:tgtEl>
                                      </p:cBhvr>
                                    </p:animEffect>
                                    <p:anim calcmode="lin" valueType="num">
                                      <p:cBhvr>
                                        <p:cTn id="68" dur="1000" fill="hold"/>
                                        <p:tgtEl>
                                          <p:spTgt spid="47"/>
                                        </p:tgtEl>
                                        <p:attrNameLst>
                                          <p:attrName>ppt_x</p:attrName>
                                        </p:attrNameLst>
                                      </p:cBhvr>
                                      <p:tavLst>
                                        <p:tav tm="0">
                                          <p:val>
                                            <p:strVal val="#ppt_x"/>
                                          </p:val>
                                        </p:tav>
                                        <p:tav tm="100000">
                                          <p:val>
                                            <p:strVal val="#ppt_x"/>
                                          </p:val>
                                        </p:tav>
                                      </p:tavLst>
                                    </p:anim>
                                    <p:anim calcmode="lin" valueType="num">
                                      <p:cBhvr>
                                        <p:cTn id="69" dur="1000" fill="hold"/>
                                        <p:tgtEl>
                                          <p:spTgt spid="47"/>
                                        </p:tgtEl>
                                        <p:attrNameLst>
                                          <p:attrName>ppt_y</p:attrName>
                                        </p:attrNameLst>
                                      </p:cBhvr>
                                      <p:tavLst>
                                        <p:tav tm="0">
                                          <p:val>
                                            <p:strVal val="#ppt_y+.1"/>
                                          </p:val>
                                        </p:tav>
                                        <p:tav tm="100000">
                                          <p:val>
                                            <p:strVal val="#ppt_y"/>
                                          </p:val>
                                        </p:tav>
                                      </p:tavLst>
                                    </p:anim>
                                  </p:childTnLst>
                                </p:cTn>
                              </p:par>
                              <p:par>
                                <p:cTn id="70" presetID="10" presetClass="entr" presetSubtype="0" fill="hold" nodeType="withEffect">
                                  <p:stCondLst>
                                    <p:cond delay="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par>
                                <p:cTn id="73" presetID="10" presetClass="entr" presetSubtype="0" fill="hold" nodeType="with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par>
                                <p:cTn id="76" presetID="10" presetClass="entr" presetSubtype="0" fill="hold" nodeType="withEffect">
                                  <p:stCondLst>
                                    <p:cond delay="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500"/>
                                        <p:tgtEl>
                                          <p:spTgt spid="34"/>
                                        </p:tgtEl>
                                      </p:cBhvr>
                                    </p:animEffect>
                                  </p:childTnLst>
                                </p:cTn>
                              </p:par>
                              <p:par>
                                <p:cTn id="79" presetID="2" presetClass="entr" presetSubtype="4" fill="hold" nodeType="withEffect">
                                  <p:stCondLst>
                                    <p:cond delay="0"/>
                                  </p:stCondLst>
                                  <p:childTnLst>
                                    <p:set>
                                      <p:cBhvr>
                                        <p:cTn id="80" dur="1" fill="hold">
                                          <p:stCondLst>
                                            <p:cond delay="0"/>
                                          </p:stCondLst>
                                        </p:cTn>
                                        <p:tgtEl>
                                          <p:spTgt spid="52"/>
                                        </p:tgtEl>
                                        <p:attrNameLst>
                                          <p:attrName>style.visibility</p:attrName>
                                        </p:attrNameLst>
                                      </p:cBhvr>
                                      <p:to>
                                        <p:strVal val="visible"/>
                                      </p:to>
                                    </p:set>
                                    <p:anim calcmode="lin" valueType="num">
                                      <p:cBhvr additive="base">
                                        <p:cTn id="81" dur="2000" fill="hold"/>
                                        <p:tgtEl>
                                          <p:spTgt spid="52"/>
                                        </p:tgtEl>
                                        <p:attrNameLst>
                                          <p:attrName>ppt_x</p:attrName>
                                        </p:attrNameLst>
                                      </p:cBhvr>
                                      <p:tavLst>
                                        <p:tav tm="0">
                                          <p:val>
                                            <p:strVal val="#ppt_x"/>
                                          </p:val>
                                        </p:tav>
                                        <p:tav tm="100000">
                                          <p:val>
                                            <p:strVal val="#ppt_x"/>
                                          </p:val>
                                        </p:tav>
                                      </p:tavLst>
                                    </p:anim>
                                    <p:anim calcmode="lin" valueType="num">
                                      <p:cBhvr additive="base">
                                        <p:cTn id="82" dur="2000" fill="hold"/>
                                        <p:tgtEl>
                                          <p:spTgt spid="52"/>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additive="base">
                                        <p:cTn id="85" dur="2000" fill="hold"/>
                                        <p:tgtEl>
                                          <p:spTgt spid="23"/>
                                        </p:tgtEl>
                                        <p:attrNameLst>
                                          <p:attrName>ppt_x</p:attrName>
                                        </p:attrNameLst>
                                      </p:cBhvr>
                                      <p:tavLst>
                                        <p:tav tm="0">
                                          <p:val>
                                            <p:strVal val="#ppt_x"/>
                                          </p:val>
                                        </p:tav>
                                        <p:tav tm="100000">
                                          <p:val>
                                            <p:strVal val="#ppt_x"/>
                                          </p:val>
                                        </p:tav>
                                      </p:tavLst>
                                    </p:anim>
                                    <p:anim calcmode="lin" valueType="num">
                                      <p:cBhvr additive="base">
                                        <p:cTn id="86" dur="2000" fill="hold"/>
                                        <p:tgtEl>
                                          <p:spTgt spid="23"/>
                                        </p:tgtEl>
                                        <p:attrNameLst>
                                          <p:attrName>ppt_y</p:attrName>
                                        </p:attrNameLst>
                                      </p:cBhvr>
                                      <p:tavLst>
                                        <p:tav tm="0">
                                          <p:val>
                                            <p:strVal val="1+#ppt_h/2"/>
                                          </p:val>
                                        </p:tav>
                                        <p:tav tm="100000">
                                          <p:val>
                                            <p:strVal val="#ppt_y"/>
                                          </p:val>
                                        </p:tav>
                                      </p:tavLst>
                                    </p:anim>
                                  </p:childTnLst>
                                </p:cTn>
                              </p:par>
                              <p:par>
                                <p:cTn id="87" presetID="2" presetClass="entr" presetSubtype="3" fill="hold" nodeType="withEffect">
                                  <p:stCondLst>
                                    <p:cond delay="0"/>
                                  </p:stCondLst>
                                  <p:childTnLst>
                                    <p:set>
                                      <p:cBhvr>
                                        <p:cTn id="88" dur="1" fill="hold">
                                          <p:stCondLst>
                                            <p:cond delay="0"/>
                                          </p:stCondLst>
                                        </p:cTn>
                                        <p:tgtEl>
                                          <p:spTgt spid="28"/>
                                        </p:tgtEl>
                                        <p:attrNameLst>
                                          <p:attrName>style.visibility</p:attrName>
                                        </p:attrNameLst>
                                      </p:cBhvr>
                                      <p:to>
                                        <p:strVal val="visible"/>
                                      </p:to>
                                    </p:set>
                                    <p:anim calcmode="lin" valueType="num">
                                      <p:cBhvr additive="base">
                                        <p:cTn id="89" dur="1500" fill="hold"/>
                                        <p:tgtEl>
                                          <p:spTgt spid="28"/>
                                        </p:tgtEl>
                                        <p:attrNameLst>
                                          <p:attrName>ppt_x</p:attrName>
                                        </p:attrNameLst>
                                      </p:cBhvr>
                                      <p:tavLst>
                                        <p:tav tm="0">
                                          <p:val>
                                            <p:strVal val="1+#ppt_w/2"/>
                                          </p:val>
                                        </p:tav>
                                        <p:tav tm="100000">
                                          <p:val>
                                            <p:strVal val="#ppt_x"/>
                                          </p:val>
                                        </p:tav>
                                      </p:tavLst>
                                    </p:anim>
                                    <p:anim calcmode="lin" valueType="num">
                                      <p:cBhvr additive="base">
                                        <p:cTn id="90" dur="1500" fill="hold"/>
                                        <p:tgtEl>
                                          <p:spTgt spid="28"/>
                                        </p:tgtEl>
                                        <p:attrNameLst>
                                          <p:attrName>ppt_y</p:attrName>
                                        </p:attrNameLst>
                                      </p:cBhvr>
                                      <p:tavLst>
                                        <p:tav tm="0">
                                          <p:val>
                                            <p:strVal val="0-#ppt_h/2"/>
                                          </p:val>
                                        </p:tav>
                                        <p:tav tm="100000">
                                          <p:val>
                                            <p:strVal val="#ppt_y"/>
                                          </p:val>
                                        </p:tav>
                                      </p:tavLst>
                                    </p:anim>
                                  </p:childTnLst>
                                </p:cTn>
                              </p:par>
                              <p:par>
                                <p:cTn id="91" presetID="32" presetClass="emph" presetSubtype="0" fill="hold" nodeType="withEffect">
                                  <p:stCondLst>
                                    <p:cond delay="0"/>
                                  </p:stCondLst>
                                  <p:childTnLst>
                                    <p:animRot by="120000">
                                      <p:cBhvr>
                                        <p:cTn id="92" dur="150" fill="hold">
                                          <p:stCondLst>
                                            <p:cond delay="0"/>
                                          </p:stCondLst>
                                        </p:cTn>
                                        <p:tgtEl>
                                          <p:spTgt spid="28"/>
                                        </p:tgtEl>
                                        <p:attrNameLst>
                                          <p:attrName>r</p:attrName>
                                        </p:attrNameLst>
                                      </p:cBhvr>
                                    </p:animRot>
                                    <p:animRot by="-240000">
                                      <p:cBhvr>
                                        <p:cTn id="93" dur="300" fill="hold">
                                          <p:stCondLst>
                                            <p:cond delay="300"/>
                                          </p:stCondLst>
                                        </p:cTn>
                                        <p:tgtEl>
                                          <p:spTgt spid="28"/>
                                        </p:tgtEl>
                                        <p:attrNameLst>
                                          <p:attrName>r</p:attrName>
                                        </p:attrNameLst>
                                      </p:cBhvr>
                                    </p:animRot>
                                    <p:animRot by="240000">
                                      <p:cBhvr>
                                        <p:cTn id="94" dur="300" fill="hold">
                                          <p:stCondLst>
                                            <p:cond delay="600"/>
                                          </p:stCondLst>
                                        </p:cTn>
                                        <p:tgtEl>
                                          <p:spTgt spid="28"/>
                                        </p:tgtEl>
                                        <p:attrNameLst>
                                          <p:attrName>r</p:attrName>
                                        </p:attrNameLst>
                                      </p:cBhvr>
                                    </p:animRot>
                                    <p:animRot by="-240000">
                                      <p:cBhvr>
                                        <p:cTn id="95" dur="300" fill="hold">
                                          <p:stCondLst>
                                            <p:cond delay="900"/>
                                          </p:stCondLst>
                                        </p:cTn>
                                        <p:tgtEl>
                                          <p:spTgt spid="28"/>
                                        </p:tgtEl>
                                        <p:attrNameLst>
                                          <p:attrName>r</p:attrName>
                                        </p:attrNameLst>
                                      </p:cBhvr>
                                    </p:animRot>
                                    <p:animRot by="120000">
                                      <p:cBhvr>
                                        <p:cTn id="96" dur="300" fill="hold">
                                          <p:stCondLst>
                                            <p:cond delay="1200"/>
                                          </p:stCondLst>
                                        </p:cTn>
                                        <p:tgtEl>
                                          <p:spTgt spid="28"/>
                                        </p:tgtEl>
                                        <p:attrNameLst>
                                          <p:attrName>r</p:attrName>
                                        </p:attrNameLst>
                                      </p:cBhvr>
                                    </p:animRot>
                                  </p:childTnLst>
                                </p:cTn>
                              </p:par>
                              <p:par>
                                <p:cTn id="97" presetID="53" presetClass="entr" presetSubtype="16" fill="hold" nodeType="withEffect">
                                  <p:stCondLst>
                                    <p:cond delay="0"/>
                                  </p:stCondLst>
                                  <p:childTnLst>
                                    <p:set>
                                      <p:cBhvr>
                                        <p:cTn id="98" dur="1" fill="hold">
                                          <p:stCondLst>
                                            <p:cond delay="0"/>
                                          </p:stCondLst>
                                        </p:cTn>
                                        <p:tgtEl>
                                          <p:spTgt spid="12"/>
                                        </p:tgtEl>
                                        <p:attrNameLst>
                                          <p:attrName>style.visibility</p:attrName>
                                        </p:attrNameLst>
                                      </p:cBhvr>
                                      <p:to>
                                        <p:strVal val="visible"/>
                                      </p:to>
                                    </p:set>
                                    <p:anim calcmode="lin" valueType="num">
                                      <p:cBhvr>
                                        <p:cTn id="99" dur="500" fill="hold"/>
                                        <p:tgtEl>
                                          <p:spTgt spid="12"/>
                                        </p:tgtEl>
                                        <p:attrNameLst>
                                          <p:attrName>ppt_w</p:attrName>
                                        </p:attrNameLst>
                                      </p:cBhvr>
                                      <p:tavLst>
                                        <p:tav tm="0">
                                          <p:val>
                                            <p:fltVal val="0"/>
                                          </p:val>
                                        </p:tav>
                                        <p:tav tm="100000">
                                          <p:val>
                                            <p:strVal val="#ppt_w"/>
                                          </p:val>
                                        </p:tav>
                                      </p:tavLst>
                                    </p:anim>
                                    <p:anim calcmode="lin" valueType="num">
                                      <p:cBhvr>
                                        <p:cTn id="100" dur="500" fill="hold"/>
                                        <p:tgtEl>
                                          <p:spTgt spid="12"/>
                                        </p:tgtEl>
                                        <p:attrNameLst>
                                          <p:attrName>ppt_h</p:attrName>
                                        </p:attrNameLst>
                                      </p:cBhvr>
                                      <p:tavLst>
                                        <p:tav tm="0">
                                          <p:val>
                                            <p:fltVal val="0"/>
                                          </p:val>
                                        </p:tav>
                                        <p:tav tm="100000">
                                          <p:val>
                                            <p:strVal val="#ppt_h"/>
                                          </p:val>
                                        </p:tav>
                                      </p:tavLst>
                                    </p:anim>
                                    <p:animEffect transition="in" filter="fade">
                                      <p:cBhvr>
                                        <p:cTn id="101" dur="500"/>
                                        <p:tgtEl>
                                          <p:spTgt spid="12"/>
                                        </p:tgtEl>
                                      </p:cBhvr>
                                    </p:animEffect>
                                  </p:childTnLst>
                                </p:cTn>
                              </p:par>
                              <p:par>
                                <p:cTn id="102" presetID="42" presetClass="entr" presetSubtype="0" fill="hold" nodeType="withEffect">
                                  <p:stCondLst>
                                    <p:cond delay="0"/>
                                  </p:stCondLst>
                                  <p:childTnLst>
                                    <p:set>
                                      <p:cBhvr>
                                        <p:cTn id="103" dur="1" fill="hold">
                                          <p:stCondLst>
                                            <p:cond delay="0"/>
                                          </p:stCondLst>
                                        </p:cTn>
                                        <p:tgtEl>
                                          <p:spTgt spid="45"/>
                                        </p:tgtEl>
                                        <p:attrNameLst>
                                          <p:attrName>style.visibility</p:attrName>
                                        </p:attrNameLst>
                                      </p:cBhvr>
                                      <p:to>
                                        <p:strVal val="visible"/>
                                      </p:to>
                                    </p:set>
                                    <p:animEffect transition="in" filter="fade">
                                      <p:cBhvr>
                                        <p:cTn id="104" dur="1000"/>
                                        <p:tgtEl>
                                          <p:spTgt spid="45"/>
                                        </p:tgtEl>
                                      </p:cBhvr>
                                    </p:animEffect>
                                    <p:anim calcmode="lin" valueType="num">
                                      <p:cBhvr>
                                        <p:cTn id="105" dur="1000" fill="hold"/>
                                        <p:tgtEl>
                                          <p:spTgt spid="45"/>
                                        </p:tgtEl>
                                        <p:attrNameLst>
                                          <p:attrName>ppt_x</p:attrName>
                                        </p:attrNameLst>
                                      </p:cBhvr>
                                      <p:tavLst>
                                        <p:tav tm="0">
                                          <p:val>
                                            <p:strVal val="#ppt_x"/>
                                          </p:val>
                                        </p:tav>
                                        <p:tav tm="100000">
                                          <p:val>
                                            <p:strVal val="#ppt_x"/>
                                          </p:val>
                                        </p:tav>
                                      </p:tavLst>
                                    </p:anim>
                                    <p:anim calcmode="lin" valueType="num">
                                      <p:cBhvr>
                                        <p:cTn id="106" dur="1000" fill="hold"/>
                                        <p:tgtEl>
                                          <p:spTgt spid="45"/>
                                        </p:tgtEl>
                                        <p:attrNameLst>
                                          <p:attrName>ppt_y</p:attrName>
                                        </p:attrNameLst>
                                      </p:cBhvr>
                                      <p:tavLst>
                                        <p:tav tm="0">
                                          <p:val>
                                            <p:strVal val="#ppt_y+.1"/>
                                          </p:val>
                                        </p:tav>
                                        <p:tav tm="100000">
                                          <p:val>
                                            <p:strVal val="#ppt_y"/>
                                          </p:val>
                                        </p:tav>
                                      </p:tavLst>
                                    </p:anim>
                                  </p:childTnLst>
                                </p:cTn>
                              </p:par>
                              <p:par>
                                <p:cTn id="107" presetID="22" presetClass="entr" presetSubtype="8" fill="hold" nodeType="withEffect">
                                  <p:stCondLst>
                                    <p:cond delay="0"/>
                                  </p:stCondLst>
                                  <p:childTnLst>
                                    <p:set>
                                      <p:cBhvr>
                                        <p:cTn id="108" dur="1" fill="hold">
                                          <p:stCondLst>
                                            <p:cond delay="0"/>
                                          </p:stCondLst>
                                        </p:cTn>
                                        <p:tgtEl>
                                          <p:spTgt spid="32"/>
                                        </p:tgtEl>
                                        <p:attrNameLst>
                                          <p:attrName>style.visibility</p:attrName>
                                        </p:attrNameLst>
                                      </p:cBhvr>
                                      <p:to>
                                        <p:strVal val="visible"/>
                                      </p:to>
                                    </p:set>
                                    <p:animEffect transition="in" filter="wipe(left)">
                                      <p:cBhvr>
                                        <p:cTn id="109" dur="500"/>
                                        <p:tgtEl>
                                          <p:spTgt spid="32"/>
                                        </p:tgtEl>
                                      </p:cBhvr>
                                    </p:animEffect>
                                  </p:childTnLst>
                                </p:cTn>
                              </p:par>
                              <p:par>
                                <p:cTn id="110" presetID="53" presetClass="entr" presetSubtype="528" fill="hold" nodeType="withEffect">
                                  <p:stCondLst>
                                    <p:cond delay="0"/>
                                  </p:stCondLst>
                                  <p:childTnLst>
                                    <p:set>
                                      <p:cBhvr>
                                        <p:cTn id="111" dur="1" fill="hold">
                                          <p:stCondLst>
                                            <p:cond delay="0"/>
                                          </p:stCondLst>
                                        </p:cTn>
                                        <p:tgtEl>
                                          <p:spTgt spid="44"/>
                                        </p:tgtEl>
                                        <p:attrNameLst>
                                          <p:attrName>style.visibility</p:attrName>
                                        </p:attrNameLst>
                                      </p:cBhvr>
                                      <p:to>
                                        <p:strVal val="visible"/>
                                      </p:to>
                                    </p:set>
                                    <p:anim calcmode="lin" valueType="num">
                                      <p:cBhvr>
                                        <p:cTn id="112" dur="750" fill="hold"/>
                                        <p:tgtEl>
                                          <p:spTgt spid="44"/>
                                        </p:tgtEl>
                                        <p:attrNameLst>
                                          <p:attrName>ppt_w</p:attrName>
                                        </p:attrNameLst>
                                      </p:cBhvr>
                                      <p:tavLst>
                                        <p:tav tm="0">
                                          <p:val>
                                            <p:fltVal val="0"/>
                                          </p:val>
                                        </p:tav>
                                        <p:tav tm="100000">
                                          <p:val>
                                            <p:strVal val="#ppt_w"/>
                                          </p:val>
                                        </p:tav>
                                      </p:tavLst>
                                    </p:anim>
                                    <p:anim calcmode="lin" valueType="num">
                                      <p:cBhvr>
                                        <p:cTn id="113" dur="750" fill="hold"/>
                                        <p:tgtEl>
                                          <p:spTgt spid="44"/>
                                        </p:tgtEl>
                                        <p:attrNameLst>
                                          <p:attrName>ppt_h</p:attrName>
                                        </p:attrNameLst>
                                      </p:cBhvr>
                                      <p:tavLst>
                                        <p:tav tm="0">
                                          <p:val>
                                            <p:fltVal val="0"/>
                                          </p:val>
                                        </p:tav>
                                        <p:tav tm="100000">
                                          <p:val>
                                            <p:strVal val="#ppt_h"/>
                                          </p:val>
                                        </p:tav>
                                      </p:tavLst>
                                    </p:anim>
                                    <p:animEffect transition="in" filter="fade">
                                      <p:cBhvr>
                                        <p:cTn id="114" dur="750"/>
                                        <p:tgtEl>
                                          <p:spTgt spid="44"/>
                                        </p:tgtEl>
                                      </p:cBhvr>
                                    </p:animEffect>
                                    <p:anim calcmode="lin" valueType="num">
                                      <p:cBhvr>
                                        <p:cTn id="115" dur="750" fill="hold"/>
                                        <p:tgtEl>
                                          <p:spTgt spid="44"/>
                                        </p:tgtEl>
                                        <p:attrNameLst>
                                          <p:attrName>ppt_x</p:attrName>
                                        </p:attrNameLst>
                                      </p:cBhvr>
                                      <p:tavLst>
                                        <p:tav tm="0">
                                          <p:val>
                                            <p:fltVal val="0.5"/>
                                          </p:val>
                                        </p:tav>
                                        <p:tav tm="100000">
                                          <p:val>
                                            <p:strVal val="#ppt_x"/>
                                          </p:val>
                                        </p:tav>
                                      </p:tavLst>
                                    </p:anim>
                                    <p:anim calcmode="lin" valueType="num">
                                      <p:cBhvr>
                                        <p:cTn id="116" dur="750" fill="hold"/>
                                        <p:tgtEl>
                                          <p:spTgt spid="4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76275" y="122664"/>
            <a:ext cx="11277600" cy="636968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 Cậu có biết con gì đấy không?</a:t>
            </a:r>
            <a:endPar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Thắng giật mình ngẩng lên nhìn, thấy một bạn trai đang đứng cười. Thắng cũng cười làm quen:</a:t>
            </a:r>
            <a:endPar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 Con gì mà chạy nhanh thế nhỉ?</a:t>
            </a:r>
            <a:endPar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 Con còng gió, cậu không biết sao?</a:t>
            </a:r>
            <a:endPar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 Không, bây giờ tớ mới được ra biển. Thế tên cậu là gì?</a:t>
            </a:r>
            <a:endPar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 Tớ là Hải. Còn tên cậu?</a:t>
            </a:r>
            <a:endPar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 Tớ là Thắng. Nhà tớ ở Hà Nội. Nghỉ hè, tớ được bố cho vào Quy Nhơn thăm bác tớ.</a:t>
            </a:r>
            <a:endPar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 Ở Hà Nội không có biển à?</a:t>
            </a:r>
            <a:endPar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Thắng cười:</a:t>
            </a:r>
            <a:endPar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 Hà Nội chỉ có Hồ Gươm, Hồ Tây, sông Hồng thôi. Hồ Tây rộng lắm nhưng không rộng bằng biển thế này.</a:t>
            </a:r>
            <a:endPar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Hải dẫn Thắng đi dọc bờ biển, chỉ cho bạn Mũi Én, Ghềnh Ráng,… Lúc tạm biệt, hai đứa hẹn chiều mai lại gặp nhau ở bãi biển này. Hải còn hứa sẽ rủ mấy bạn ra đá bóng với Thắng và tắm biển nữa.</a:t>
            </a:r>
            <a:endPar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endParaRPr>
          </a:p>
          <a:p>
            <a:pPr marL="0" marR="0" lvl="0" indent="0" algn="r"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(Theo Nguyễn Văn Chương)</a:t>
            </a:r>
            <a:endParaRPr kumimoji="0" lang="vi-VN" sz="2400" b="0"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endParaRPr>
          </a:p>
        </p:txBody>
      </p:sp>
      <p:sp>
        <p:nvSpPr>
          <p:cNvPr id="14" name="Oval 13"/>
          <p:cNvSpPr/>
          <p:nvPr/>
        </p:nvSpPr>
        <p:spPr>
          <a:xfrm>
            <a:off x="23813" y="163631"/>
            <a:ext cx="581025" cy="581025"/>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srgbClr val="FF0000"/>
                </a:solidFill>
                <a:effectLst/>
                <a:uLnTx/>
                <a:uFillTx/>
                <a:latin typeface="DFGothic-EB"/>
                <a:cs typeface="+mn-cs"/>
              </a:rPr>
              <a:t>3</a:t>
            </a:r>
            <a:endParaRPr kumimoji="0" lang="en-US" sz="3200" b="0" i="0" u="none" strike="noStrike" kern="1200" cap="none" spc="0" normalizeH="0" baseline="0" noProof="0" dirty="0">
              <a:ln>
                <a:noFill/>
              </a:ln>
              <a:solidFill>
                <a:srgbClr val="FF0000"/>
              </a:solidFill>
              <a:effectLst/>
              <a:uLnTx/>
              <a:uFillTx/>
              <a:latin typeface="DFGothic-EB"/>
              <a:cs typeface="+mn-cs"/>
            </a:endParaRPr>
          </a:p>
        </p:txBody>
      </p:sp>
      <p:sp>
        <p:nvSpPr>
          <p:cNvPr id="15" name="Rectangle: Rounded Corners 14"/>
          <p:cNvSpPr/>
          <p:nvPr/>
        </p:nvSpPr>
        <p:spPr>
          <a:xfrm>
            <a:off x="571501" y="240984"/>
            <a:ext cx="11349700" cy="4321491"/>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3813" y="4558289"/>
            <a:ext cx="581025" cy="581025"/>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srgbClr val="FF0000"/>
                </a:solidFill>
                <a:effectLst/>
                <a:uLnTx/>
                <a:uFillTx/>
                <a:latin typeface="DFGothic-EB"/>
                <a:cs typeface="+mn-cs"/>
              </a:rPr>
              <a:t>4</a:t>
            </a:r>
            <a:endParaRPr kumimoji="0" lang="en-US" sz="3200" b="0" i="0" u="none" strike="noStrike" kern="1200" cap="none" spc="0" normalizeH="0" baseline="0" noProof="0" dirty="0">
              <a:ln>
                <a:noFill/>
              </a:ln>
              <a:solidFill>
                <a:srgbClr val="FF0000"/>
              </a:solidFill>
              <a:effectLst/>
              <a:uLnTx/>
              <a:uFillTx/>
              <a:latin typeface="DFGothic-EB"/>
              <a:cs typeface="+mn-cs"/>
            </a:endParaRPr>
          </a:p>
        </p:txBody>
      </p:sp>
      <p:sp>
        <p:nvSpPr>
          <p:cNvPr id="17" name="Rectangle: Rounded Corners 16"/>
          <p:cNvSpPr/>
          <p:nvPr/>
        </p:nvSpPr>
        <p:spPr>
          <a:xfrm>
            <a:off x="725805" y="4838700"/>
            <a:ext cx="11178540" cy="1268730"/>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4325" y="1252899"/>
            <a:ext cx="11563350" cy="286131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 A! Biển! Biển đây rồi. Thích quá!</a:t>
            </a:r>
            <a:endParaRPr kumimoji="0" lang="vi-VN" sz="36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  Thắng reo toáng lên, vượt qua bố và anh Thái chạy ào ra bãi cát. Từ thuở bé đến giờ, Thắng đã được thấy biển bao giờ đâu.</a:t>
            </a:r>
            <a:r>
              <a:rPr kumimoji="0" lang="en-US" sz="36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vi-VN" sz="36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Cậu đứng ngây ra nhìn biển.</a:t>
            </a:r>
            <a:r>
              <a:rPr kumimoji="0" lang="en-US" sz="36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vi-VN" sz="36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Ôi! Biển rộng quá, xanh quá, chẳng nhìn thấy bờ biển kia đâu.</a:t>
            </a:r>
            <a:endParaRPr kumimoji="0" lang="en-US" sz="3600" b="1" i="0" u="none" strike="noStrike" kern="1200" cap="none" spc="0" normalizeH="0" baseline="0" noProof="0" dirty="0">
              <a:ln>
                <a:noFill/>
              </a:ln>
              <a:solidFill>
                <a:prstClr val="black"/>
              </a:solidFill>
              <a:effectLst/>
              <a:uLnTx/>
              <a:uFillTx/>
              <a:latin typeface="Times New Roman" panose="02020603050405020304" charset="0"/>
              <a:ea typeface="Arial-Rounded" panose="020B0500000000000000" pitchFamily="34" charset="0"/>
              <a:cs typeface="Times New Roman" panose="02020603050405020304" charset="0"/>
            </a:endParaRPr>
          </a:p>
        </p:txBody>
      </p:sp>
      <p:sp>
        <p:nvSpPr>
          <p:cNvPr id="3" name="TextBox 2"/>
          <p:cNvSpPr txBox="1"/>
          <p:nvPr/>
        </p:nvSpPr>
        <p:spPr>
          <a:xfrm>
            <a:off x="4283995" y="272950"/>
            <a:ext cx="11563350" cy="76835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err="1">
                <a:ln>
                  <a:noFill/>
                </a:ln>
                <a:solidFill>
                  <a:srgbClr val="002060"/>
                </a:solidFill>
                <a:effectLst/>
                <a:uLnTx/>
                <a:uFillTx/>
                <a:latin typeface="Times New Roman" panose="02020603050405020304" charset="0"/>
                <a:ea typeface="Arial-Rounded" panose="020B0500000000000000" pitchFamily="34" charset="0"/>
                <a:cs typeface="Times New Roman" panose="02020603050405020304" charset="0"/>
              </a:rPr>
              <a:t>Lần</a:t>
            </a:r>
            <a:r>
              <a:rPr kumimoji="0" lang="en-US" sz="4400" b="1" i="0" u="none" strike="noStrike" kern="1200" cap="none" spc="0" normalizeH="0" baseline="0" noProof="0" dirty="0">
                <a:ln>
                  <a:noFill/>
                </a:ln>
                <a:solidFill>
                  <a:srgbClr val="002060"/>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sz="4400" b="1" i="0" u="none" strike="noStrike" kern="1200" cap="none" spc="0" normalizeH="0" baseline="0" noProof="0" dirty="0" err="1">
                <a:ln>
                  <a:noFill/>
                </a:ln>
                <a:solidFill>
                  <a:srgbClr val="002060"/>
                </a:solidFill>
                <a:effectLst/>
                <a:uLnTx/>
                <a:uFillTx/>
                <a:latin typeface="Times New Roman" panose="02020603050405020304" charset="0"/>
                <a:ea typeface="Arial-Rounded" panose="020B0500000000000000" pitchFamily="34" charset="0"/>
                <a:cs typeface="Times New Roman" panose="02020603050405020304" charset="0"/>
              </a:rPr>
              <a:t>đầu</a:t>
            </a:r>
            <a:r>
              <a:rPr kumimoji="0" lang="en-US" sz="4400" b="1" i="0" u="none" strike="noStrike" kern="1200" cap="none" spc="0" normalizeH="0" baseline="0" noProof="0" dirty="0">
                <a:ln>
                  <a:noFill/>
                </a:ln>
                <a:solidFill>
                  <a:srgbClr val="002060"/>
                </a:solidFill>
                <a:effectLst/>
                <a:uLnTx/>
                <a:uFillTx/>
                <a:latin typeface="Times New Roman" panose="02020603050405020304" charset="0"/>
                <a:ea typeface="Arial-Rounded" panose="020B0500000000000000" pitchFamily="34" charset="0"/>
                <a:cs typeface="Times New Roman" panose="02020603050405020304" charset="0"/>
              </a:rPr>
              <a:t> ra </a:t>
            </a:r>
            <a:r>
              <a:rPr kumimoji="0" lang="en-US" sz="4400" b="1" i="0" u="none" strike="noStrike" kern="1200" cap="none" spc="0" normalizeH="0" baseline="0" noProof="0" dirty="0" err="1">
                <a:ln>
                  <a:noFill/>
                </a:ln>
                <a:solidFill>
                  <a:srgbClr val="002060"/>
                </a:solidFill>
                <a:effectLst/>
                <a:uLnTx/>
                <a:uFillTx/>
                <a:latin typeface="Times New Roman" panose="02020603050405020304" charset="0"/>
                <a:ea typeface="Arial-Rounded" panose="020B0500000000000000" pitchFamily="34" charset="0"/>
                <a:cs typeface="Times New Roman" panose="02020603050405020304" charset="0"/>
              </a:rPr>
              <a:t>biển</a:t>
            </a:r>
            <a:endParaRPr kumimoji="0" lang="en-US" sz="4400" b="1" i="0" u="none" strike="noStrike" kern="1200" cap="none" spc="0" normalizeH="0" baseline="0" noProof="0" dirty="0">
              <a:ln>
                <a:noFill/>
              </a:ln>
              <a:solidFill>
                <a:srgbClr val="002060"/>
              </a:solidFill>
              <a:effectLst/>
              <a:uLnTx/>
              <a:uFillTx/>
              <a:latin typeface="Times New Roman" panose="02020603050405020304" charset="0"/>
              <a:ea typeface="Arial-Rounded" panose="020B0500000000000000" pitchFamily="34" charset="0"/>
              <a:cs typeface="Times New Roman" panose="02020603050405020304" charset="0"/>
            </a:endParaRPr>
          </a:p>
        </p:txBody>
      </p:sp>
      <p:cxnSp>
        <p:nvCxnSpPr>
          <p:cNvPr id="12" name="Straight Connector 11"/>
          <p:cNvCxnSpPr/>
          <p:nvPr/>
        </p:nvCxnSpPr>
        <p:spPr>
          <a:xfrm flipH="1">
            <a:off x="9577039" y="1794187"/>
            <a:ext cx="136689" cy="510362"/>
          </a:xfrm>
          <a:prstGeom prst="line">
            <a:avLst/>
          </a:prstGeom>
          <a:noFill/>
          <a:ln w="57150" cap="flat" cmpd="sng" algn="ctr">
            <a:solidFill>
              <a:srgbClr val="FF0000"/>
            </a:solidFill>
            <a:prstDash val="solid"/>
            <a:miter lim="800000"/>
          </a:ln>
          <a:effectLst/>
        </p:spPr>
      </p:cxnSp>
      <p:cxnSp>
        <p:nvCxnSpPr>
          <p:cNvPr id="15" name="Straight Connector 14"/>
          <p:cNvCxnSpPr/>
          <p:nvPr/>
        </p:nvCxnSpPr>
        <p:spPr>
          <a:xfrm flipH="1">
            <a:off x="4574214" y="1886114"/>
            <a:ext cx="136689" cy="510362"/>
          </a:xfrm>
          <a:prstGeom prst="line">
            <a:avLst/>
          </a:prstGeom>
          <a:noFill/>
          <a:ln w="57150" cap="flat" cmpd="sng" algn="ctr">
            <a:solidFill>
              <a:srgbClr val="FF0000"/>
            </a:solidFill>
            <a:prstDash val="solid"/>
            <a:miter lim="800000"/>
          </a:ln>
          <a:effectLst/>
        </p:spPr>
      </p:cxnSp>
      <p:grpSp>
        <p:nvGrpSpPr>
          <p:cNvPr id="18" name="Group 17"/>
          <p:cNvGrpSpPr/>
          <p:nvPr/>
        </p:nvGrpSpPr>
        <p:grpSpPr>
          <a:xfrm>
            <a:off x="1766316" y="2396476"/>
            <a:ext cx="229836" cy="510362"/>
            <a:chOff x="8400106" y="1777775"/>
            <a:chExt cx="229836" cy="510362"/>
          </a:xfrm>
        </p:grpSpPr>
        <p:cxnSp>
          <p:nvCxnSpPr>
            <p:cNvPr id="16" name="Straight Connector 15"/>
            <p:cNvCxnSpPr/>
            <p:nvPr/>
          </p:nvCxnSpPr>
          <p:spPr>
            <a:xfrm flipH="1">
              <a:off x="8400106" y="1777775"/>
              <a:ext cx="136689" cy="510362"/>
            </a:xfrm>
            <a:prstGeom prst="line">
              <a:avLst/>
            </a:prstGeom>
            <a:noFill/>
            <a:ln w="57150" cap="flat" cmpd="sng" algn="ctr">
              <a:solidFill>
                <a:srgbClr val="FF0000"/>
              </a:solidFill>
              <a:prstDash val="solid"/>
              <a:miter lim="800000"/>
            </a:ln>
            <a:effectLst/>
          </p:spPr>
        </p:cxnSp>
        <p:cxnSp>
          <p:nvCxnSpPr>
            <p:cNvPr id="17" name="Straight Connector 16"/>
            <p:cNvCxnSpPr/>
            <p:nvPr/>
          </p:nvCxnSpPr>
          <p:spPr>
            <a:xfrm flipH="1">
              <a:off x="8493253" y="1777775"/>
              <a:ext cx="136689" cy="510362"/>
            </a:xfrm>
            <a:prstGeom prst="line">
              <a:avLst/>
            </a:prstGeom>
            <a:noFill/>
            <a:ln w="57150" cap="flat" cmpd="sng" algn="ctr">
              <a:solidFill>
                <a:srgbClr val="FF0000"/>
              </a:solidFill>
              <a:prstDash val="solid"/>
              <a:miter lim="800000"/>
            </a:ln>
            <a:effectLst/>
          </p:spPr>
        </p:cxn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nodeType="clickEffect">
                                  <p:stCondLst>
                                    <p:cond delay="0"/>
                                  </p:stCondLst>
                                  <p:childTnLst>
                                    <p:animEffect transition="out" filter="randombar(horizontal)">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par>
                                <p:cTn id="23" presetID="14" presetClass="exit" presetSubtype="10" fill="hold" nodeType="withEffect">
                                  <p:stCondLst>
                                    <p:cond delay="0"/>
                                  </p:stCondLst>
                                  <p:childTnLst>
                                    <p:animEffect transition="out" filter="randombar(horizontal)">
                                      <p:cBhvr>
                                        <p:cTn id="24" dur="500"/>
                                        <p:tgtEl>
                                          <p:spTgt spid="15"/>
                                        </p:tgtEl>
                                      </p:cBhvr>
                                    </p:animEffect>
                                    <p:set>
                                      <p:cBhvr>
                                        <p:cTn id="25" dur="1" fill="hold">
                                          <p:stCondLst>
                                            <p:cond delay="499"/>
                                          </p:stCondLst>
                                        </p:cTn>
                                        <p:tgtEl>
                                          <p:spTgt spid="15"/>
                                        </p:tgtEl>
                                        <p:attrNameLst>
                                          <p:attrName>style.visibility</p:attrName>
                                        </p:attrNameLst>
                                      </p:cBhvr>
                                      <p:to>
                                        <p:strVal val="hidden"/>
                                      </p:to>
                                    </p:set>
                                  </p:childTnLst>
                                </p:cTn>
                              </p:par>
                              <p:par>
                                <p:cTn id="26" presetID="14" presetClass="exit" presetSubtype="10" fill="hold" nodeType="withEffect">
                                  <p:stCondLst>
                                    <p:cond delay="0"/>
                                  </p:stCondLst>
                                  <p:childTnLst>
                                    <p:animEffect transition="out" filter="randombar(horizontal)">
                                      <p:cBhvr>
                                        <p:cTn id="27" dur="500"/>
                                        <p:tgtEl>
                                          <p:spTgt spid="18"/>
                                        </p:tgtEl>
                                      </p:cBhvr>
                                    </p:animEffect>
                                    <p:set>
                                      <p:cBhvr>
                                        <p:cTn id="28"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4325" y="1252899"/>
            <a:ext cx="11563350" cy="156845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vi-VN" sz="32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vi-VN" sz="32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Thắng đi xuống gần mép nước. Ồ! Có con gì bé tẹo đang chạy trên cát. Thắng rón rén đến gần, những vụt một cái, nó biến ngay vào hang.</a:t>
            </a:r>
            <a:endParaRPr kumimoji="0" lang="vi-VN" sz="32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endParaRPr>
          </a:p>
        </p:txBody>
      </p:sp>
      <p:sp>
        <p:nvSpPr>
          <p:cNvPr id="3" name="TextBox 2"/>
          <p:cNvSpPr txBox="1"/>
          <p:nvPr/>
        </p:nvSpPr>
        <p:spPr>
          <a:xfrm>
            <a:off x="4314951" y="407315"/>
            <a:ext cx="3876549" cy="70675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charset="0"/>
                <a:ea typeface="Arial-Rounded" panose="020B0500000000000000" pitchFamily="34" charset="0"/>
                <a:cs typeface="Times New Roman" panose="02020603050405020304" charset="0"/>
              </a:rPr>
              <a:t>Lần</a:t>
            </a:r>
            <a:r>
              <a:rPr kumimoji="0" lang="en-US" sz="4000" b="1" i="0" u="none" strike="noStrike" kern="1200" cap="none" spc="0" normalizeH="0" baseline="0" noProof="0" dirty="0">
                <a:ln>
                  <a:noFill/>
                </a:ln>
                <a:solidFill>
                  <a:srgbClr val="002060"/>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charset="0"/>
                <a:ea typeface="Arial-Rounded" panose="020B0500000000000000" pitchFamily="34" charset="0"/>
                <a:cs typeface="Times New Roman" panose="02020603050405020304" charset="0"/>
              </a:rPr>
              <a:t>đầu</a:t>
            </a:r>
            <a:r>
              <a:rPr kumimoji="0" lang="en-US" sz="4000" b="1" i="0" u="none" strike="noStrike" kern="1200" cap="none" spc="0" normalizeH="0" baseline="0" noProof="0" dirty="0">
                <a:ln>
                  <a:noFill/>
                </a:ln>
                <a:solidFill>
                  <a:srgbClr val="002060"/>
                </a:solidFill>
                <a:effectLst/>
                <a:uLnTx/>
                <a:uFillTx/>
                <a:latin typeface="Times New Roman" panose="02020603050405020304" charset="0"/>
                <a:ea typeface="Arial-Rounded" panose="020B0500000000000000" pitchFamily="34" charset="0"/>
                <a:cs typeface="Times New Roman" panose="02020603050405020304" charset="0"/>
              </a:rPr>
              <a:t> ra </a:t>
            </a:r>
            <a:r>
              <a:rPr kumimoji="0" lang="en-US" sz="4000" b="1" i="0" u="none" strike="noStrike" kern="1200" cap="none" spc="0" normalizeH="0" baseline="0" noProof="0" dirty="0" err="1">
                <a:ln>
                  <a:noFill/>
                </a:ln>
                <a:solidFill>
                  <a:srgbClr val="002060"/>
                </a:solidFill>
                <a:effectLst/>
                <a:uLnTx/>
                <a:uFillTx/>
                <a:latin typeface="Times New Roman" panose="02020603050405020304" charset="0"/>
                <a:ea typeface="Arial-Rounded" panose="020B0500000000000000" pitchFamily="34" charset="0"/>
                <a:cs typeface="Times New Roman" panose="02020603050405020304" charset="0"/>
              </a:rPr>
              <a:t>biển</a:t>
            </a:r>
            <a:endParaRPr kumimoji="0" lang="en-US" sz="4000" b="1" i="0" u="none" strike="noStrike" kern="1200" cap="none" spc="0" normalizeH="0" baseline="0" noProof="0" dirty="0">
              <a:ln>
                <a:noFill/>
              </a:ln>
              <a:solidFill>
                <a:srgbClr val="002060"/>
              </a:solidFill>
              <a:effectLst/>
              <a:uLnTx/>
              <a:uFillTx/>
              <a:latin typeface="Times New Roman" panose="02020603050405020304" charset="0"/>
              <a:ea typeface="Arial-Rounded" panose="020B0500000000000000" pitchFamily="34" charset="0"/>
              <a:cs typeface="Times New Roman" panose="02020603050405020304" charset="0"/>
            </a:endParaRPr>
          </a:p>
        </p:txBody>
      </p:sp>
      <p:pic>
        <p:nvPicPr>
          <p:cNvPr id="7" name="Picture 2" descr="Khỉ dễ thương cầm chuối biểu tượng hoạt hình vector minh họa.  khái niệm biểu tượng thực phẩm động vật bị cô lập vector cao cấp.  phong cách hoạt hình phẳng Miễn phí Vector"/>
          <p:cNvPicPr>
            <a:picLocks noChangeAspect="1" noChangeArrowheads="1"/>
          </p:cNvPicPr>
          <p:nvPr/>
        </p:nvPicPr>
        <p:blipFill>
          <a:blip r:embed="rId1" cstate="print">
            <a:extLst>
              <a:ext uri="{BEBA8EAE-BF5A-486C-A8C5-ECC9F3942E4B}">
                <a14:imgProps xmlns:a14="http://schemas.microsoft.com/office/drawing/2010/main">
                  <a14:imgLayer r:embed="rId2">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3039110" y="4807585"/>
            <a:ext cx="1085215" cy="1255395"/>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p:cNvCxnSpPr/>
          <p:nvPr/>
        </p:nvCxnSpPr>
        <p:spPr>
          <a:xfrm flipH="1">
            <a:off x="4091232" y="2260241"/>
            <a:ext cx="1295330" cy="0"/>
          </a:xfrm>
          <a:prstGeom prst="line">
            <a:avLst/>
          </a:prstGeom>
          <a:noFill/>
          <a:ln w="57150" cap="flat" cmpd="sng" algn="ctr">
            <a:solidFill>
              <a:srgbClr val="FF0000"/>
            </a:solidFill>
            <a:prstDash val="solid"/>
            <a:miter lim="800000"/>
          </a:ln>
          <a:effectLst/>
        </p:spPr>
      </p:cxn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4325" y="939811"/>
            <a:ext cx="11563350" cy="452310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 Cậu có biết con gì đấy không?</a:t>
            </a:r>
            <a:endPar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Thắng giật mình ngẩng lên nhìn, thấy một bạn trai đang đứng cười. Thắng cũng cười làm quen:</a:t>
            </a:r>
            <a:endPar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 Con gì mà chạy nhanh thế nhỉ?</a:t>
            </a:r>
            <a:endPar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 Con còng gió, cậu không biết sao?</a:t>
            </a:r>
            <a:endPar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 Không, bây giờ tớ mới được ra biển. Thế tên cậu là gì?</a:t>
            </a:r>
            <a:endPar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 Tớ là Hải. Còn tên cậu?</a:t>
            </a:r>
            <a:endPar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 Tớ là Thắng. Nhà tớ ở Hà Nội. Nghỉ hè, tớ được bố cho vào Quy Nhơn thăm bác tớ.</a:t>
            </a:r>
            <a:endPar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 Ở Hà Nội không có biển à?</a:t>
            </a:r>
            <a:endPar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Thắng cười:</a:t>
            </a:r>
            <a:endPar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 Hà Nội chỉ có Hồ Gươm, Hồ Tây, sông Hồng thôi. Hồ Tây rộng lắm nhưng không rộng bằng biển thế này.</a:t>
            </a:r>
            <a:endPar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endParaRPr>
          </a:p>
        </p:txBody>
      </p:sp>
      <p:sp>
        <p:nvSpPr>
          <p:cNvPr id="3" name="TextBox 2"/>
          <p:cNvSpPr txBox="1"/>
          <p:nvPr/>
        </p:nvSpPr>
        <p:spPr>
          <a:xfrm>
            <a:off x="4290144" y="40624"/>
            <a:ext cx="3876549" cy="70675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charset="0"/>
                <a:ea typeface="Arial-Rounded" panose="020B0500000000000000" pitchFamily="34" charset="0"/>
                <a:cs typeface="Times New Roman" panose="02020603050405020304" charset="0"/>
              </a:rPr>
              <a:t>Lần</a:t>
            </a:r>
            <a:r>
              <a:rPr kumimoji="0" lang="en-US" sz="4000" b="1" i="0" u="none" strike="noStrike" kern="1200" cap="none" spc="0" normalizeH="0" baseline="0" noProof="0" dirty="0">
                <a:ln>
                  <a:noFill/>
                </a:ln>
                <a:solidFill>
                  <a:srgbClr val="002060"/>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charset="0"/>
                <a:ea typeface="Arial-Rounded" panose="020B0500000000000000" pitchFamily="34" charset="0"/>
                <a:cs typeface="Times New Roman" panose="02020603050405020304" charset="0"/>
              </a:rPr>
              <a:t>đầu</a:t>
            </a:r>
            <a:r>
              <a:rPr kumimoji="0" lang="en-US" sz="4000" b="1" i="0" u="none" strike="noStrike" kern="1200" cap="none" spc="0" normalizeH="0" baseline="0" noProof="0" dirty="0">
                <a:ln>
                  <a:noFill/>
                </a:ln>
                <a:solidFill>
                  <a:srgbClr val="002060"/>
                </a:solidFill>
                <a:effectLst/>
                <a:uLnTx/>
                <a:uFillTx/>
                <a:latin typeface="Times New Roman" panose="02020603050405020304" charset="0"/>
                <a:ea typeface="Arial-Rounded" panose="020B0500000000000000" pitchFamily="34" charset="0"/>
                <a:cs typeface="Times New Roman" panose="02020603050405020304" charset="0"/>
              </a:rPr>
              <a:t> ra </a:t>
            </a:r>
            <a:r>
              <a:rPr kumimoji="0" lang="en-US" sz="4000" b="1" i="0" u="none" strike="noStrike" kern="1200" cap="none" spc="0" normalizeH="0" baseline="0" noProof="0" dirty="0" err="1">
                <a:ln>
                  <a:noFill/>
                </a:ln>
                <a:solidFill>
                  <a:srgbClr val="002060"/>
                </a:solidFill>
                <a:effectLst/>
                <a:uLnTx/>
                <a:uFillTx/>
                <a:latin typeface="Times New Roman" panose="02020603050405020304" charset="0"/>
                <a:ea typeface="Arial-Rounded" panose="020B0500000000000000" pitchFamily="34" charset="0"/>
                <a:cs typeface="Times New Roman" panose="02020603050405020304" charset="0"/>
              </a:rPr>
              <a:t>biển</a:t>
            </a:r>
            <a:endParaRPr kumimoji="0" lang="en-US" sz="4000" b="1" i="0" u="none" strike="noStrike" kern="1200" cap="none" spc="0" normalizeH="0" baseline="0" noProof="0" dirty="0">
              <a:ln>
                <a:noFill/>
              </a:ln>
              <a:solidFill>
                <a:srgbClr val="002060"/>
              </a:solidFill>
              <a:effectLst/>
              <a:uLnTx/>
              <a:uFillTx/>
              <a:latin typeface="Times New Roman" panose="02020603050405020304" charset="0"/>
              <a:ea typeface="Arial-Rounded" panose="020B0500000000000000" pitchFamily="34" charset="0"/>
              <a:cs typeface="Times New Roman" panose="02020603050405020304" charset="0"/>
            </a:endParaRPr>
          </a:p>
        </p:txBody>
      </p:sp>
      <p:grpSp>
        <p:nvGrpSpPr>
          <p:cNvPr id="5" name="Group 4"/>
          <p:cNvGrpSpPr/>
          <p:nvPr/>
        </p:nvGrpSpPr>
        <p:grpSpPr>
          <a:xfrm>
            <a:off x="3468869" y="3747462"/>
            <a:ext cx="5254261" cy="4890943"/>
            <a:chOff x="2809584" y="-1461943"/>
            <a:chExt cx="6078529" cy="4890943"/>
          </a:xfrm>
        </p:grpSpPr>
        <p:grpSp>
          <p:nvGrpSpPr>
            <p:cNvPr id="6" name="Group 5"/>
            <p:cNvGrpSpPr/>
            <p:nvPr/>
          </p:nvGrpSpPr>
          <p:grpSpPr>
            <a:xfrm>
              <a:off x="3320905" y="-1461943"/>
              <a:ext cx="5567208" cy="4890943"/>
              <a:chOff x="3637970" y="-666044"/>
              <a:chExt cx="4731486" cy="4648755"/>
            </a:xfrm>
          </p:grpSpPr>
          <p:pic>
            <p:nvPicPr>
              <p:cNvPr id="8" name="Picture 4"/>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70" y="-666044"/>
                <a:ext cx="4557315"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270306" y="965615"/>
                <a:ext cx="4099150" cy="61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809584" y="36474"/>
              <a:ext cx="1255346" cy="1255346"/>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0" name="Straight Connector 9"/>
          <p:cNvCxnSpPr/>
          <p:nvPr/>
        </p:nvCxnSpPr>
        <p:spPr>
          <a:xfrm flipH="1">
            <a:off x="2966085" y="2785110"/>
            <a:ext cx="1343025" cy="24765"/>
          </a:xfrm>
          <a:prstGeom prst="line">
            <a:avLst/>
          </a:prstGeom>
          <a:noFill/>
          <a:ln w="57150" cap="flat" cmpd="sng" algn="ctr">
            <a:solidFill>
              <a:srgbClr val="FF0000"/>
            </a:solidFill>
            <a:prstDash val="solid"/>
            <a:miter lim="800000"/>
          </a:ln>
          <a:effectLst/>
        </p:spPr>
      </p:cxn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4325" y="1252899"/>
            <a:ext cx="11563350" cy="156845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Hải dẫn Thắng đi dọc bờ biển, chỉ cho bạn Mũi Én, Ghềnh Ráng,… Lúc tạm biệt, hai đứa hẹn chiều mai lại gặp nhau ở bãi biển này. Hải còn hứa sẽ rủ mấy bạn ra đá bóng với Thắng và tắm biển nữa.</a:t>
            </a:r>
            <a:endParaRPr kumimoji="0" lang="vi-VN" sz="3200" b="0"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endParaRPr>
          </a:p>
        </p:txBody>
      </p:sp>
      <p:sp>
        <p:nvSpPr>
          <p:cNvPr id="3" name="TextBox 2"/>
          <p:cNvSpPr txBox="1"/>
          <p:nvPr/>
        </p:nvSpPr>
        <p:spPr>
          <a:xfrm>
            <a:off x="4314951" y="407315"/>
            <a:ext cx="3876549" cy="70675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charset="0"/>
                <a:ea typeface="Arial-Rounded" panose="020B0500000000000000" pitchFamily="34" charset="0"/>
                <a:cs typeface="Times New Roman" panose="02020603050405020304" charset="0"/>
              </a:rPr>
              <a:t>Lần</a:t>
            </a:r>
            <a:r>
              <a:rPr kumimoji="0" lang="en-US" sz="4000" b="1" i="0" u="none" strike="noStrike" kern="1200" cap="none" spc="0" normalizeH="0" baseline="0" noProof="0" dirty="0">
                <a:ln>
                  <a:noFill/>
                </a:ln>
                <a:solidFill>
                  <a:srgbClr val="002060"/>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charset="0"/>
                <a:ea typeface="Arial-Rounded" panose="020B0500000000000000" pitchFamily="34" charset="0"/>
                <a:cs typeface="Times New Roman" panose="02020603050405020304" charset="0"/>
              </a:rPr>
              <a:t>đầu</a:t>
            </a:r>
            <a:r>
              <a:rPr kumimoji="0" lang="en-US" sz="4000" b="1" i="0" u="none" strike="noStrike" kern="1200" cap="none" spc="0" normalizeH="0" baseline="0" noProof="0" dirty="0">
                <a:ln>
                  <a:noFill/>
                </a:ln>
                <a:solidFill>
                  <a:srgbClr val="002060"/>
                </a:solidFill>
                <a:effectLst/>
                <a:uLnTx/>
                <a:uFillTx/>
                <a:latin typeface="Times New Roman" panose="02020603050405020304" charset="0"/>
                <a:ea typeface="Arial-Rounded" panose="020B0500000000000000" pitchFamily="34" charset="0"/>
                <a:cs typeface="Times New Roman" panose="02020603050405020304" charset="0"/>
              </a:rPr>
              <a:t> ra </a:t>
            </a:r>
            <a:r>
              <a:rPr kumimoji="0" lang="en-US" sz="4000" b="1" i="0" u="none" strike="noStrike" kern="1200" cap="none" spc="0" normalizeH="0" baseline="0" noProof="0" dirty="0" err="1">
                <a:ln>
                  <a:noFill/>
                </a:ln>
                <a:solidFill>
                  <a:srgbClr val="002060"/>
                </a:solidFill>
                <a:effectLst/>
                <a:uLnTx/>
                <a:uFillTx/>
                <a:latin typeface="Times New Roman" panose="02020603050405020304" charset="0"/>
                <a:ea typeface="Arial-Rounded" panose="020B0500000000000000" pitchFamily="34" charset="0"/>
                <a:cs typeface="Times New Roman" panose="02020603050405020304" charset="0"/>
              </a:rPr>
              <a:t>biển</a:t>
            </a:r>
            <a:endParaRPr kumimoji="0" lang="en-US" sz="4000" b="1" i="0" u="none" strike="noStrike" kern="1200" cap="none" spc="0" normalizeH="0" baseline="0" noProof="0" dirty="0">
              <a:ln>
                <a:noFill/>
              </a:ln>
              <a:solidFill>
                <a:srgbClr val="002060"/>
              </a:solidFill>
              <a:effectLst/>
              <a:uLnTx/>
              <a:uFillTx/>
              <a:latin typeface="Times New Roman" panose="02020603050405020304" charset="0"/>
              <a:ea typeface="Arial-Rounded" panose="020B0500000000000000" pitchFamily="34" charset="0"/>
              <a:cs typeface="Times New Roman" panose="02020603050405020304" charset="0"/>
            </a:endParaRPr>
          </a:p>
        </p:txBody>
      </p:sp>
      <p:cxnSp>
        <p:nvCxnSpPr>
          <p:cNvPr id="10" name="Straight Connector 9"/>
          <p:cNvCxnSpPr/>
          <p:nvPr/>
        </p:nvCxnSpPr>
        <p:spPr>
          <a:xfrm flipH="1">
            <a:off x="7792012" y="1764941"/>
            <a:ext cx="1295330" cy="0"/>
          </a:xfrm>
          <a:prstGeom prst="line">
            <a:avLst/>
          </a:prstGeom>
          <a:noFill/>
          <a:ln w="57150" cap="flat" cmpd="sng" algn="ctr">
            <a:solidFill>
              <a:srgbClr val="FF0000"/>
            </a:solidFill>
            <a:prstDash val="solid"/>
            <a:miter lim="800000"/>
          </a:ln>
          <a:effectLst/>
        </p:spPr>
      </p:cxnSp>
      <p:cxnSp>
        <p:nvCxnSpPr>
          <p:cNvPr id="11" name="Straight Connector 10"/>
          <p:cNvCxnSpPr/>
          <p:nvPr/>
        </p:nvCxnSpPr>
        <p:spPr>
          <a:xfrm flipH="1">
            <a:off x="9182662" y="1764941"/>
            <a:ext cx="2152088" cy="0"/>
          </a:xfrm>
          <a:prstGeom prst="line">
            <a:avLst/>
          </a:prstGeom>
          <a:noFill/>
          <a:ln w="57150" cap="flat" cmpd="sng" algn="ctr">
            <a:solidFill>
              <a:srgbClr val="FF0000"/>
            </a:solidFill>
            <a:prstDash val="solid"/>
            <a:miter lim="800000"/>
          </a:ln>
          <a:effectLst/>
        </p:spPr>
      </p:cxn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25"/>
          <p:cNvSpPr txBox="1"/>
          <p:nvPr/>
        </p:nvSpPr>
        <p:spPr>
          <a:xfrm>
            <a:off x="482577" y="2073710"/>
            <a:ext cx="4116935" cy="6451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Times New Roman" panose="02020603050405020304" charset="0"/>
                <a:ea typeface="字魂100号-方方先锋体" panose="00000500000000000000" charset="-122"/>
                <a:cs typeface="Times New Roman" panose="02020603050405020304" charset="0"/>
                <a:sym typeface="+mn-lt"/>
              </a:rPr>
              <a:t>Luyện đọc nhóm</a:t>
            </a:r>
            <a:endParaRPr kumimoji="0" lang="zh-CN" altLang="en-US" sz="36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Times New Roman" panose="02020603050405020304" charset="0"/>
              <a:ea typeface="字魂100号-方方先锋体" panose="00000500000000000000" charset="-122"/>
              <a:cs typeface="Times New Roman" panose="02020603050405020304" charset="0"/>
              <a:sym typeface="+mn-lt"/>
            </a:endParaRPr>
          </a:p>
        </p:txBody>
      </p:sp>
      <p:pic>
        <p:nvPicPr>
          <p:cNvPr id="3" name="Picture 2"/>
          <p:cNvPicPr>
            <a:picLocks noChangeAspect="1"/>
          </p:cNvPicPr>
          <p:nvPr/>
        </p:nvPicPr>
        <p:blipFill>
          <a:blip r:embed="rId1">
            <a:extLst>
              <a:ext uri="{BEBA8EAE-BF5A-486C-A8C5-ECC9F3942E4B}">
                <a14:imgProps xmlns:a14="http://schemas.microsoft.com/office/drawing/2010/main">
                  <a14:imgLayer r:embed="rId2">
                    <a14:imgEffect>
                      <a14:backgroundRemoval t="10000" b="90000" l="10000" r="90000"/>
                    </a14:imgEffect>
                  </a14:imgLayer>
                </a14:imgProps>
              </a:ext>
            </a:extLst>
          </a:blip>
          <a:stretch>
            <a:fillRect/>
          </a:stretch>
        </p:blipFill>
        <p:spPr>
          <a:xfrm>
            <a:off x="1334600" y="389303"/>
            <a:ext cx="2038350" cy="2038350"/>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3540"/>
          <a:stretch>
            <a:fillRect/>
          </a:stretch>
        </p:blipFill>
        <p:spPr>
          <a:xfrm>
            <a:off x="4938173" y="563567"/>
            <a:ext cx="4685628" cy="2436313"/>
          </a:xfrm>
          <a:prstGeom prst="rect">
            <a:avLst/>
          </a:prstGeom>
        </p:spPr>
      </p:pic>
      <p:grpSp>
        <p:nvGrpSpPr>
          <p:cNvPr id="5" name="Group 4"/>
          <p:cNvGrpSpPr/>
          <p:nvPr/>
        </p:nvGrpSpPr>
        <p:grpSpPr>
          <a:xfrm>
            <a:off x="5054953" y="3389436"/>
            <a:ext cx="4437389" cy="2517877"/>
            <a:chOff x="6138355" y="864494"/>
            <a:chExt cx="5158854" cy="2613541"/>
          </a:xfrm>
        </p:grpSpPr>
        <p:sp>
          <p:nvSpPr>
            <p:cNvPr id="6" name="Rounded Rectangle 14"/>
            <p:cNvSpPr/>
            <p:nvPr/>
          </p:nvSpPr>
          <p:spPr>
            <a:xfrm>
              <a:off x="6138355" y="864494"/>
              <a:ext cx="5158854" cy="2613541"/>
            </a:xfrm>
            <a:prstGeom prst="roundRect">
              <a:avLst>
                <a:gd name="adj" fmla="val 7790"/>
              </a:avLst>
            </a:prstGeom>
            <a:solidFill>
              <a:srgbClr val="CCFFCC">
                <a:alpha val="55000"/>
              </a:srgbClr>
            </a:solidFill>
            <a:ln>
              <a:noFill/>
            </a:ln>
          </p:spPr>
          <p:txBody>
            <a:bodyPr wrap="square">
              <a:spAutoFit/>
            </a:bodyPr>
            <a:lstStyle/>
            <a:p>
              <a:pPr marL="0" marR="0" lvl="0" indent="0" algn="ctr" defTabSz="914400" rtl="0" eaLnBrk="1" fontAlgn="auto" latinLnBrk="0" hangingPunct="1">
                <a:lnSpc>
                  <a:spcPct val="150000"/>
                </a:lnSpc>
                <a:spcBef>
                  <a:spcPts val="0"/>
                </a:spcBef>
                <a:spcAft>
                  <a:spcPts val="0"/>
                </a:spcAft>
                <a:buClrTx/>
                <a:buSzPts val="2800"/>
                <a:buFontTx/>
                <a:buNone/>
                <a:defRPr/>
              </a:pPr>
              <a:endParaRPr kumimoji="0" lang="en-US" sz="2800" b="1" i="0" u="none" strike="noStrike" kern="1200" cap="none" spc="0" normalizeH="0" baseline="0" noProof="0">
                <a:ln w="28575">
                  <a:solidFill>
                    <a:prstClr val="white"/>
                  </a:solidFill>
                </a:ln>
                <a:solidFill>
                  <a:srgbClr val="006600"/>
                </a:solidFill>
                <a:effectLst/>
                <a:uLnTx/>
                <a:uFillTx/>
                <a:latin typeface="SVN-Cookies" panose="02040603050506020204" pitchFamily="18" charset="0"/>
                <a:cs typeface="+mn-cs"/>
              </a:endParaRP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6231081" y="920215"/>
              <a:ext cx="4973402" cy="2502098"/>
            </a:xfrm>
            <a:prstGeom prst="rect">
              <a:avLst/>
            </a:prstGeom>
          </p:spPr>
        </p:pic>
      </p:grpSp>
      <p:pic>
        <p:nvPicPr>
          <p:cNvPr id="8" name="Picture 7"/>
          <p:cNvPicPr>
            <a:picLocks noChangeAspect="1"/>
          </p:cNvPicPr>
          <p:nvPr/>
        </p:nvPicPr>
        <p:blipFill>
          <a:blip r:embed="rId6"/>
          <a:stretch>
            <a:fillRect/>
          </a:stretch>
        </p:blipFill>
        <p:spPr>
          <a:xfrm>
            <a:off x="1472826" y="3879082"/>
            <a:ext cx="1761897" cy="219475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250" autoRev="1" fill="hold">
                                          <p:stCondLst>
                                            <p:cond delay="0"/>
                                          </p:stCondLst>
                                        </p:cTn>
                                        <p:tgtEl>
                                          <p:spTgt spid="2"/>
                                        </p:tgtEl>
                                        <p:attrNameLst>
                                          <p:attrName>ppt_w</p:attrName>
                                        </p:attrNameLst>
                                      </p:cBhvr>
                                    </p:anim>
                                    <p:anim by="(#ppt_w*0.50)" calcmode="lin" valueType="num">
                                      <p:cBhvr>
                                        <p:cTn id="8" dur="250" decel="50000" autoRev="1" fill="hold">
                                          <p:stCondLst>
                                            <p:cond delay="0"/>
                                          </p:stCondLst>
                                        </p:cTn>
                                        <p:tgtEl>
                                          <p:spTgt spid="2"/>
                                        </p:tgtEl>
                                        <p:attrNameLst>
                                          <p:attrName>ppt_x</p:attrName>
                                        </p:attrNameLst>
                                      </p:cBhvr>
                                    </p:anim>
                                    <p:anim from="(-#ppt_h/2)" to="(#ppt_y)" calcmode="lin" valueType="num">
                                      <p:cBhvr>
                                        <p:cTn id="9" dur="500" fill="hold">
                                          <p:stCondLst>
                                            <p:cond delay="0"/>
                                          </p:stCondLst>
                                        </p:cTn>
                                        <p:tgtEl>
                                          <p:spTgt spid="2"/>
                                        </p:tgtEl>
                                        <p:attrNameLst>
                                          <p:attrName>ppt_y</p:attrName>
                                        </p:attrNameLst>
                                      </p:cBhvr>
                                    </p:anim>
                                    <p:animRot by="21600000">
                                      <p:cBhvr>
                                        <p:cTn id="10" dur="500" fill="hold">
                                          <p:stCondLst>
                                            <p:cond delay="0"/>
                                          </p:stCondLst>
                                        </p:cTn>
                                        <p:tgtEl>
                                          <p:spTgt spid="2"/>
                                        </p:tgtEl>
                                        <p:attrNameLst>
                                          <p:attrName>r</p:attrName>
                                        </p:attrNameLst>
                                      </p:cBhvr>
                                    </p:animRo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par>
                                <p:cTn id="21" presetID="53" presetClass="entr" presetSubtype="16"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3413" y="617682"/>
            <a:ext cx="11563350" cy="310769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 A! Biển! Biển đây rồi. Thích quá!</a:t>
            </a:r>
            <a:endParaRPr kumimoji="0" lang="vi-VN" sz="28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vi-VN" sz="28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Thắng reo toáng lên, vượt qua bố và anh Thái chạy ào ra bãi cát. Từ thuở bé đến giờ, Thắng đã được thấy biển bao giờ đâu. Cậu đứng ngây ra nhìn biển.</a:t>
            </a:r>
            <a:r>
              <a:rPr kumimoji="0" lang="en-US" altLang="vi-VN" sz="28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vi-VN" sz="28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Ôi! Biển rộng quá, xanh quá, chẳng nhìn thấy bờ biển kia đâu.</a:t>
            </a:r>
            <a:endParaRPr kumimoji="0" lang="vi-VN" sz="28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vi-VN" sz="28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Thắng đi xuống gần mép nước. Ồ! Có con gì bé tẹo đang chạy trên cát. Thắng rón rén đến gần, những vụt một cái, nó biến ngay vào hang.</a:t>
            </a:r>
            <a:endParaRPr kumimoji="0" lang="vi-VN" sz="28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charset="0"/>
              <a:ea typeface="Arial-Rounded" panose="020B0500000000000000" pitchFamily="34" charset="0"/>
              <a:cs typeface="Times New Roman" panose="02020603050405020304" charset="0"/>
            </a:endParaRPr>
          </a:p>
        </p:txBody>
      </p:sp>
      <p:sp>
        <p:nvSpPr>
          <p:cNvPr id="3" name="TextBox 2"/>
          <p:cNvSpPr txBox="1"/>
          <p:nvPr/>
        </p:nvSpPr>
        <p:spPr>
          <a:xfrm>
            <a:off x="471488" y="27206"/>
            <a:ext cx="11563350" cy="6451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002060"/>
                </a:solidFill>
                <a:effectLst/>
                <a:uLnTx/>
                <a:uFillTx/>
                <a:latin typeface="Times New Roman" panose="02020603050405020304" charset="0"/>
                <a:ea typeface="Arial-Rounded" panose="020B0500000000000000" pitchFamily="34" charset="0"/>
                <a:cs typeface="Times New Roman" panose="02020603050405020304" charset="0"/>
              </a:rPr>
              <a:t>Lần</a:t>
            </a:r>
            <a:r>
              <a:rPr kumimoji="0" lang="en-US" sz="3600" b="1" i="0" u="none" strike="noStrike" kern="1200" cap="none" spc="0" normalizeH="0" baseline="0" noProof="0" dirty="0">
                <a:ln>
                  <a:noFill/>
                </a:ln>
                <a:solidFill>
                  <a:srgbClr val="002060"/>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charset="0"/>
                <a:ea typeface="Arial-Rounded" panose="020B0500000000000000" pitchFamily="34" charset="0"/>
                <a:cs typeface="Times New Roman" panose="02020603050405020304" charset="0"/>
              </a:rPr>
              <a:t>đầu</a:t>
            </a:r>
            <a:r>
              <a:rPr kumimoji="0" lang="en-US" sz="3600" b="1" i="0" u="none" strike="noStrike" kern="1200" cap="none" spc="0" normalizeH="0" baseline="0" noProof="0" dirty="0">
                <a:ln>
                  <a:noFill/>
                </a:ln>
                <a:solidFill>
                  <a:srgbClr val="002060"/>
                </a:solidFill>
                <a:effectLst/>
                <a:uLnTx/>
                <a:uFillTx/>
                <a:latin typeface="Times New Roman" panose="02020603050405020304" charset="0"/>
                <a:ea typeface="Arial-Rounded" panose="020B0500000000000000" pitchFamily="34" charset="0"/>
                <a:cs typeface="Times New Roman" panose="02020603050405020304" charset="0"/>
              </a:rPr>
              <a:t> ra </a:t>
            </a:r>
            <a:r>
              <a:rPr kumimoji="0" lang="en-US" sz="3600" b="1" i="0" u="none" strike="noStrike" kern="1200" cap="none" spc="0" normalizeH="0" baseline="0" noProof="0" dirty="0" err="1">
                <a:ln>
                  <a:noFill/>
                </a:ln>
                <a:solidFill>
                  <a:srgbClr val="002060"/>
                </a:solidFill>
                <a:effectLst/>
                <a:uLnTx/>
                <a:uFillTx/>
                <a:latin typeface="Times New Roman" panose="02020603050405020304" charset="0"/>
                <a:ea typeface="Arial-Rounded" panose="020B0500000000000000" pitchFamily="34" charset="0"/>
                <a:cs typeface="Times New Roman" panose="02020603050405020304" charset="0"/>
              </a:rPr>
              <a:t>biển</a:t>
            </a:r>
            <a:endParaRPr kumimoji="0" lang="en-US" sz="3600" b="1" i="0" u="none" strike="noStrike" kern="1200" cap="none" spc="0" normalizeH="0" baseline="0" noProof="0" dirty="0">
              <a:ln>
                <a:noFill/>
              </a:ln>
              <a:solidFill>
                <a:srgbClr val="002060"/>
              </a:solidFill>
              <a:effectLst/>
              <a:uLnTx/>
              <a:uFillTx/>
              <a:latin typeface="Times New Roman" panose="02020603050405020304" charset="0"/>
              <a:ea typeface="Arial-Rounded" panose="020B0500000000000000" pitchFamily="34" charset="0"/>
              <a:cs typeface="Times New Roman" panose="02020603050405020304" charset="0"/>
            </a:endParaRPr>
          </a:p>
        </p:txBody>
      </p:sp>
      <p:pic>
        <p:nvPicPr>
          <p:cNvPr id="7" name="Picture 2" descr="Khỉ dễ thương cầm chuối biểu tượng hoạt hình vector minh họa.  khái niệm biểu tượng thực phẩm động vật bị cô lập vector cao cấp.  phong cách hoạt hình phẳng Miễn phí Vector"/>
          <p:cNvPicPr>
            <a:picLocks noChangeAspect="1" noChangeArrowheads="1"/>
          </p:cNvPicPr>
          <p:nvPr/>
        </p:nvPicPr>
        <p:blipFill>
          <a:blip r:embed="rId1" cstate="print">
            <a:extLst>
              <a:ext uri="{BEBA8EAE-BF5A-486C-A8C5-ECC9F3942E4B}">
                <a14:imgProps xmlns:a14="http://schemas.microsoft.com/office/drawing/2010/main">
                  <a14:imgLayer r:embed="rId2">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0" y="4261485"/>
            <a:ext cx="1376680" cy="125539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3"/>
          <a:stretch>
            <a:fillRect/>
          </a:stretch>
        </p:blipFill>
        <p:spPr>
          <a:xfrm>
            <a:off x="6555271" y="3429000"/>
            <a:ext cx="5636729" cy="3327863"/>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76275" y="122664"/>
            <a:ext cx="11277600" cy="600075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 Cậu có biết con gì đấy không?</a:t>
            </a:r>
            <a:endPar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Thắng giật mình ngẩng lên nhìn, thấy một bạn trai đang đứng cười. Thắng cũng cười làm quen:</a:t>
            </a:r>
            <a:endPar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 Con gì mà chạy nhanh thế nhỉ?</a:t>
            </a:r>
            <a:endPar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 Con còng gió, cậu không biết sao?</a:t>
            </a:r>
            <a:endPar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 Không, bây giờ tớ mới được ra biển. Thế tên cậu là gì?</a:t>
            </a:r>
            <a:endPar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 Tớ là Hải. Còn tên cậu?</a:t>
            </a:r>
            <a:endPar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 Tớ là Thắng. Nhà tớ ở Hà Nội. Nghỉ hè, tớ được bố cho vào Quy Nhơn thăm bác tớ.</a:t>
            </a:r>
            <a:endPar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 Ở Hà Nội không có biển à?</a:t>
            </a:r>
            <a:endPar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Thắng cười:</a:t>
            </a:r>
            <a:endPar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 Hà Nội chỉ có Hồ Gươm, Hồ Tây, sông Hồng thôi. Hồ Tây rộng lắm nhưng không rộng bằng biển thế này.</a:t>
            </a:r>
            <a:endPar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Hải dẫn Thắng đi dọc bờ biển, chỉ cho bạn Mũi Én, Ghềnh Ráng,… Lúc tạm biệt, hai đứa hẹn chiều mai lại gặp nhau ở bãi biển này. Hải còn hứa sẽ rủ mấy bạn ra đá bóng với Thắng và tắm biển nữa.</a:t>
            </a:r>
            <a:endPar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endParaRPr>
          </a:p>
          <a:p>
            <a:pPr marL="0" marR="0" lvl="0" indent="0" algn="r" defTabSz="914400" rtl="0" eaLnBrk="1" fontAlgn="auto" latinLnBrk="0" hangingPunct="1">
              <a:lnSpc>
                <a:spcPct val="100000"/>
              </a:lnSpc>
              <a:spcBef>
                <a:spcPts val="0"/>
              </a:spcBef>
              <a:spcAft>
                <a:spcPts val="0"/>
              </a:spcAft>
              <a:buClrTx/>
              <a:buSzTx/>
              <a:buFontTx/>
              <a:buNone/>
              <a:defRPr/>
            </a:pPr>
            <a:r>
              <a:rPr kumimoji="0" lang="vi-VN" sz="2400"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(Theo Nguyễn Văn Chương)</a:t>
            </a:r>
            <a:endParaRPr kumimoji="0" lang="vi-VN" sz="2400"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BEBA8EAE-BF5A-486C-A8C5-ECC9F3942E4B}">
                <a14:imgProps xmlns:a14="http://schemas.microsoft.com/office/drawing/2010/main">
                  <a14:imgLayer r:embed="rId2">
                    <a14:imgEffect>
                      <a14:backgroundRemoval t="10000" b="90000" l="10000" r="90000"/>
                    </a14:imgEffect>
                  </a14:imgLayer>
                </a14:imgProps>
              </a:ext>
            </a:extLst>
          </a:blip>
          <a:stretch>
            <a:fillRect/>
          </a:stretch>
        </p:blipFill>
        <p:spPr>
          <a:xfrm>
            <a:off x="1291737" y="147638"/>
            <a:ext cx="2038350" cy="2038350"/>
          </a:xfrm>
          <a:prstGeom prst="rect">
            <a:avLst/>
          </a:prstGeom>
        </p:spPr>
      </p:pic>
      <p:sp>
        <p:nvSpPr>
          <p:cNvPr id="3" name="TextBox 2"/>
          <p:cNvSpPr txBox="1"/>
          <p:nvPr/>
        </p:nvSpPr>
        <p:spPr>
          <a:xfrm>
            <a:off x="428623" y="1792980"/>
            <a:ext cx="3985517" cy="5835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srgbClr val="FF0000"/>
                </a:solidFill>
                <a:effectLst/>
                <a:uLnTx/>
                <a:uFillTx/>
                <a:latin typeface="Times New Roman" panose="02020603050405020304" charset="0"/>
                <a:cs typeface="Times New Roman" panose="02020603050405020304" charset="0"/>
              </a:rPr>
              <a:t>Luyện đọc trước lớp</a:t>
            </a:r>
            <a:endParaRPr kumimoji="0" lang="en-US" sz="3200" b="1" i="0" u="none" strike="noStrike" kern="1200" cap="none" spc="0" normalizeH="0" baseline="0" noProof="0">
              <a:ln>
                <a:noFill/>
              </a:ln>
              <a:solidFill>
                <a:srgbClr val="FF0000"/>
              </a:solidFill>
              <a:effectLst/>
              <a:uLnTx/>
              <a:uFillTx/>
              <a:latin typeface="Times New Roman" panose="02020603050405020304" charset="0"/>
              <a:cs typeface="Times New Roman" panose="02020603050405020304" charset="0"/>
            </a:endParaRPr>
          </a:p>
        </p:txBody>
      </p:sp>
      <p:pic>
        <p:nvPicPr>
          <p:cNvPr id="4" name="Picture 3"/>
          <p:cNvPicPr>
            <a:picLocks noChangeAspect="1"/>
          </p:cNvPicPr>
          <p:nvPr/>
        </p:nvPicPr>
        <p:blipFill>
          <a:blip r:embed="rId3"/>
          <a:stretch>
            <a:fillRect/>
          </a:stretch>
        </p:blipFill>
        <p:spPr>
          <a:xfrm>
            <a:off x="4414140" y="2047308"/>
            <a:ext cx="5216637" cy="2763383"/>
          </a:xfrm>
          <a:prstGeom prst="rect">
            <a:avLst/>
          </a:prstGeom>
        </p:spPr>
      </p:pic>
      <p:pic>
        <p:nvPicPr>
          <p:cNvPr id="5" name="Picture 4"/>
          <p:cNvPicPr>
            <a:picLocks noChangeAspect="1"/>
          </p:cNvPicPr>
          <p:nvPr/>
        </p:nvPicPr>
        <p:blipFill>
          <a:blip r:embed="rId4"/>
          <a:stretch>
            <a:fillRect/>
          </a:stretch>
        </p:blipFill>
        <p:spPr>
          <a:xfrm>
            <a:off x="9809771" y="3429000"/>
            <a:ext cx="1761897" cy="219475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par>
                                <p:cTn id="16" presetID="53" presetClass="entr" presetSubtype="16"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3413" y="617682"/>
            <a:ext cx="11563350" cy="310769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vi-VN" sz="28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 A! Biển! Biển đây rồi. Thích quá!</a:t>
            </a:r>
            <a:endParaRPr kumimoji="0" lang="vi-VN" sz="28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vi-VN" sz="28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Thắng reo toáng lên, vượt qua bố và anh Thái chạy ào ra bãi cát. Từ thuở bé đến giờ, Thắng đã được thấy biển bao giờ đâu. Cậu đứng ngây ra nhìn biển. Ôi! Biển rộng quá, xanh quá, chẳng nhìn thấy bờ biển kia đâu.</a:t>
            </a:r>
            <a:endParaRPr kumimoji="0" lang="vi-VN" sz="28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vi-VN" sz="28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Thắng đi xuống gần mép nước. Ồ! Có con gì bé tẹo đang chạy trên cát. Thắng rón rén đến gần, những vụt một cái, nó biến ngay vào hang.</a:t>
            </a:r>
            <a:endParaRPr kumimoji="0" lang="vi-VN" sz="28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charset="0"/>
              <a:ea typeface="Arial-Rounded" panose="020B0500000000000000" pitchFamily="34" charset="0"/>
              <a:cs typeface="Times New Roman" panose="02020603050405020304" charset="0"/>
            </a:endParaRPr>
          </a:p>
        </p:txBody>
      </p:sp>
      <p:sp>
        <p:nvSpPr>
          <p:cNvPr id="3" name="TextBox 2"/>
          <p:cNvSpPr txBox="1"/>
          <p:nvPr/>
        </p:nvSpPr>
        <p:spPr>
          <a:xfrm>
            <a:off x="471488" y="27206"/>
            <a:ext cx="11563350" cy="6451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002060"/>
                </a:solidFill>
                <a:effectLst/>
                <a:uLnTx/>
                <a:uFillTx/>
                <a:latin typeface="Times New Roman" panose="02020603050405020304" charset="0"/>
                <a:ea typeface="Arial-Rounded" panose="020B0500000000000000" pitchFamily="34" charset="0"/>
                <a:cs typeface="Times New Roman" panose="02020603050405020304" charset="0"/>
              </a:rPr>
              <a:t>Lần</a:t>
            </a:r>
            <a:r>
              <a:rPr kumimoji="0" lang="en-US" sz="3600" b="1" i="0" u="none" strike="noStrike" kern="1200" cap="none" spc="0" normalizeH="0" baseline="0" noProof="0" dirty="0">
                <a:ln>
                  <a:noFill/>
                </a:ln>
                <a:solidFill>
                  <a:srgbClr val="002060"/>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charset="0"/>
                <a:ea typeface="Arial-Rounded" panose="020B0500000000000000" pitchFamily="34" charset="0"/>
                <a:cs typeface="Times New Roman" panose="02020603050405020304" charset="0"/>
              </a:rPr>
              <a:t>đầu</a:t>
            </a:r>
            <a:r>
              <a:rPr kumimoji="0" lang="en-US" sz="3600" b="1" i="0" u="none" strike="noStrike" kern="1200" cap="none" spc="0" normalizeH="0" baseline="0" noProof="0" dirty="0">
                <a:ln>
                  <a:noFill/>
                </a:ln>
                <a:solidFill>
                  <a:srgbClr val="002060"/>
                </a:solidFill>
                <a:effectLst/>
                <a:uLnTx/>
                <a:uFillTx/>
                <a:latin typeface="Times New Roman" panose="02020603050405020304" charset="0"/>
                <a:ea typeface="Arial-Rounded" panose="020B0500000000000000" pitchFamily="34" charset="0"/>
                <a:cs typeface="Times New Roman" panose="02020603050405020304" charset="0"/>
              </a:rPr>
              <a:t> ra </a:t>
            </a:r>
            <a:r>
              <a:rPr kumimoji="0" lang="en-US" sz="3600" b="1" i="0" u="none" strike="noStrike" kern="1200" cap="none" spc="0" normalizeH="0" baseline="0" noProof="0" dirty="0" err="1">
                <a:ln>
                  <a:noFill/>
                </a:ln>
                <a:solidFill>
                  <a:srgbClr val="002060"/>
                </a:solidFill>
                <a:effectLst/>
                <a:uLnTx/>
                <a:uFillTx/>
                <a:latin typeface="Times New Roman" panose="02020603050405020304" charset="0"/>
                <a:ea typeface="Arial-Rounded" panose="020B0500000000000000" pitchFamily="34" charset="0"/>
                <a:cs typeface="Times New Roman" panose="02020603050405020304" charset="0"/>
              </a:rPr>
              <a:t>biển</a:t>
            </a:r>
            <a:endParaRPr kumimoji="0" lang="en-US" sz="3600" b="1" i="0" u="none" strike="noStrike" kern="1200" cap="none" spc="0" normalizeH="0" baseline="0" noProof="0" dirty="0">
              <a:ln>
                <a:noFill/>
              </a:ln>
              <a:solidFill>
                <a:srgbClr val="002060"/>
              </a:solidFill>
              <a:effectLst/>
              <a:uLnTx/>
              <a:uFillTx/>
              <a:latin typeface="Times New Roman" panose="02020603050405020304" charset="0"/>
              <a:ea typeface="Arial-Rounded" panose="020B0500000000000000" pitchFamily="34" charset="0"/>
              <a:cs typeface="Times New Roman" panose="02020603050405020304" charset="0"/>
            </a:endParaRPr>
          </a:p>
        </p:txBody>
      </p:sp>
      <p:grpSp>
        <p:nvGrpSpPr>
          <p:cNvPr id="5" name="Group 4"/>
          <p:cNvGrpSpPr/>
          <p:nvPr/>
        </p:nvGrpSpPr>
        <p:grpSpPr>
          <a:xfrm>
            <a:off x="1" y="2762876"/>
            <a:ext cx="4648198" cy="4890943"/>
            <a:chOff x="2210738" y="-1461943"/>
            <a:chExt cx="9410579" cy="4890943"/>
          </a:xfrm>
        </p:grpSpPr>
        <p:grpSp>
          <p:nvGrpSpPr>
            <p:cNvPr id="6" name="Group 5"/>
            <p:cNvGrpSpPr/>
            <p:nvPr/>
          </p:nvGrpSpPr>
          <p:grpSpPr>
            <a:xfrm>
              <a:off x="3320903" y="-1461943"/>
              <a:ext cx="8300414" cy="4890943"/>
              <a:chOff x="3637968" y="-666044"/>
              <a:chExt cx="7054397" cy="4648755"/>
            </a:xfrm>
          </p:grpSpPr>
          <p:pic>
            <p:nvPicPr>
              <p:cNvPr id="8" name="Picture 4"/>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toàn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p:cNvPicPr>
            <a:picLocks noChangeAspect="1"/>
          </p:cNvPicPr>
          <p:nvPr/>
        </p:nvPicPr>
        <p:blipFill>
          <a:blip r:embed="rId5"/>
          <a:stretch>
            <a:fillRect/>
          </a:stretch>
        </p:blipFill>
        <p:spPr>
          <a:xfrm>
            <a:off x="6555271" y="3429000"/>
            <a:ext cx="5636729" cy="3327863"/>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m Yêu Biển Lắm  Nhạc Vui Nhộn Cho Bé_1080p">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128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76275" y="122664"/>
            <a:ext cx="11277600" cy="600075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 Cậu có biết con gì đấy không?</a:t>
            </a:r>
            <a:endPar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Thắng giật mình ngẩng lên nhìn, thấy một bạn trai đang đứng cười. Thắng cũng cười làm quen:</a:t>
            </a:r>
            <a:endPar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 Con gì mà chạy nhanh thế nhỉ?</a:t>
            </a:r>
            <a:endPar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 Con còng gió, cậu không biết sao?</a:t>
            </a:r>
            <a:endPar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 Không, bây giờ tớ mới được ra biển. Thế tên cậu là gì?</a:t>
            </a:r>
            <a:endPar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 Tớ là Hải. Còn tên cậu?</a:t>
            </a:r>
            <a:endPar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 Tớ là Thắng. Nhà tớ ở Hà Nội. Nghỉ hè, tớ được bố cho vào Quy Nhơn thăm bác tớ.</a:t>
            </a:r>
            <a:endPar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 Ở Hà Nội không có biển à?</a:t>
            </a:r>
            <a:endPar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Thắng cười:</a:t>
            </a:r>
            <a:endPar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 Hà Nội chỉ có Hồ Gươm, Hồ Tây, sông Hồng thôi. Hồ Tây rộng lắm nhưng không rộng bằng biển thế này.</a:t>
            </a:r>
            <a:endPar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Hải dẫn Thắng đi dọc bờ biển, chỉ cho bạn Mũi Én, Ghềnh Ráng,… Lúc tạm biệt, hai đứa hẹn chiều mai lại gặp nhau ở bãi biển này. Hải còn hứa sẽ rủ mấy bạn ra đá bóng với Thắng và tắm biển nữa.</a:t>
            </a:r>
            <a:endPar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endParaRPr>
          </a:p>
          <a:p>
            <a:pPr marL="0" marR="0" lvl="0" indent="0" algn="r"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(Theo Nguyễn Văn Chương)</a:t>
            </a:r>
            <a:endParaRPr kumimoji="0" lang="vi-VN" sz="2400" b="0"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Picture7"/>
          <p:cNvPicPr>
            <a:picLocks noChangeAspect="1"/>
          </p:cNvPicPr>
          <p:nvPr/>
        </p:nvPicPr>
        <p:blipFill>
          <a:blip r:embed="rId1"/>
          <a:stretch>
            <a:fillRect/>
          </a:stretch>
        </p:blipFill>
        <p:spPr>
          <a:xfrm>
            <a:off x="1224723" y="3686628"/>
            <a:ext cx="9742554" cy="2630533"/>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32" presetClass="emph" presetSubtype="0" repeatCount="indefinite" fill="hold" nodeType="after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139450" y="-1373916"/>
            <a:ext cx="3718549" cy="3429000"/>
            <a:chOff x="5767848" y="165919"/>
            <a:chExt cx="3429000" cy="3429000"/>
          </a:xfrm>
        </p:grpSpPr>
        <p:pic>
          <p:nvPicPr>
            <p:cNvPr id="3" name="Picture 8"/>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10000" b="90000" l="10000" r="90000">
                          <a14:foregroundMark x1="33056" y1="16667" x2="33056" y2="16667"/>
                          <a14:foregroundMark x1="33056" y1="12778" x2="33056" y2="12778"/>
                          <a14:foregroundMark x1="31667" y1="41111" x2="31667" y2="41111"/>
                          <a14:foregroundMark x1="69167" y1="39167" x2="69167" y2="39167"/>
                          <a14:foregroundMark x1="68333" y1="13611" x2="68333" y2="13611"/>
                        </a14:backgroundRemoval>
                      </a14:imgEffect>
                    </a14:imgLayer>
                  </a14:imgProps>
                </a:ext>
                <a:ext uri="{28A0092B-C50C-407E-A947-70E740481C1C}">
                  <a14:useLocalDpi xmlns:a14="http://schemas.microsoft.com/office/drawing/2010/main" val="0"/>
                </a:ext>
              </a:extLst>
            </a:blip>
            <a:srcRect/>
            <a:stretch>
              <a:fillRect/>
            </a:stretch>
          </p:blipFill>
          <p:spPr bwMode="auto">
            <a:xfrm>
              <a:off x="5767848" y="165919"/>
              <a:ext cx="3429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203748" y="1993630"/>
              <a:ext cx="280137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Microsoft YaHei" panose="020B0503020204020204" charset="-122"/>
                  <a:cs typeface="Calibri" panose="020F0502020204030204" pitchFamily="34" charset="0"/>
                </a:rPr>
                <a:t>Giải nghĩa từ</a:t>
              </a:r>
              <a:endPar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Microsoft YaHei" panose="020B0503020204020204" charset="-122"/>
                <a:cs typeface="Calibri" panose="020F0502020204030204" pitchFamily="34" charset="0"/>
              </a:endParaRPr>
            </a:p>
          </p:txBody>
        </p:sp>
      </p:grpSp>
      <p:pic>
        <p:nvPicPr>
          <p:cNvPr id="5" name="Picture 4"/>
          <p:cNvPicPr>
            <a:picLocks noChangeAspect="1"/>
          </p:cNvPicPr>
          <p:nvPr/>
        </p:nvPicPr>
        <p:blipFill>
          <a:blip r:embed="rId3"/>
          <a:stretch>
            <a:fillRect/>
          </a:stretch>
        </p:blipFill>
        <p:spPr>
          <a:xfrm>
            <a:off x="7672552" y="3131724"/>
            <a:ext cx="2652548" cy="3304211"/>
          </a:xfrm>
          <a:prstGeom prst="rect">
            <a:avLst/>
          </a:prstGeom>
        </p:spPr>
      </p:pic>
      <p:grpSp>
        <p:nvGrpSpPr>
          <p:cNvPr id="6" name="Group 5"/>
          <p:cNvGrpSpPr/>
          <p:nvPr/>
        </p:nvGrpSpPr>
        <p:grpSpPr>
          <a:xfrm>
            <a:off x="1619250" y="1100127"/>
            <a:ext cx="6924565" cy="4410946"/>
            <a:chOff x="6631451" y="1961245"/>
            <a:chExt cx="3520443" cy="3520443"/>
          </a:xfrm>
        </p:grpSpPr>
        <p:pic>
          <p:nvPicPr>
            <p:cNvPr id="7" name="Picture 6" descr="A picture containing mirror, athletic game, hand glass, microscope&#10;&#10;Description automatically generated"/>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631451" y="1961245"/>
              <a:ext cx="3520443" cy="3520443"/>
            </a:xfrm>
            <a:prstGeom prst="rect">
              <a:avLst/>
            </a:prstGeom>
          </p:spPr>
        </p:pic>
        <p:sp>
          <p:nvSpPr>
            <p:cNvPr id="8" name="TextBox 7"/>
            <p:cNvSpPr txBox="1"/>
            <p:nvPr/>
          </p:nvSpPr>
          <p:spPr>
            <a:xfrm>
              <a:off x="7310446" y="2951584"/>
              <a:ext cx="2162453" cy="253010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rPr>
                <a:t>Trong</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rPr>
                <a:t>bài</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rPr>
                <a:t>có</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rPr>
                <a:t>từ</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rPr>
                <a:t>nào</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rPr>
                <a:t>em</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rPr>
                <a:t>chưa</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rPr>
                <a:t>hiểu</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rPr>
                <a:t>nghĩa</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rPr>
                <a:t>không</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rPr>
                <a:t> ?</a:t>
              </a:r>
              <a:endPar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238500" y="-1448393"/>
            <a:ext cx="4071695" cy="3429000"/>
            <a:chOff x="5767848" y="165919"/>
            <a:chExt cx="3429000" cy="3429000"/>
          </a:xfrm>
        </p:grpSpPr>
        <p:pic>
          <p:nvPicPr>
            <p:cNvPr id="3" name="Picture 8"/>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10000" b="90000" l="10000" r="90000">
                          <a14:foregroundMark x1="33056" y1="16667" x2="33056" y2="16667"/>
                          <a14:foregroundMark x1="33056" y1="12778" x2="33056" y2="12778"/>
                          <a14:foregroundMark x1="31667" y1="41111" x2="31667" y2="41111"/>
                          <a14:foregroundMark x1="69167" y1="39167" x2="69167" y2="39167"/>
                          <a14:foregroundMark x1="68333" y1="13611" x2="68333" y2="13611"/>
                        </a14:backgroundRemoval>
                      </a14:imgEffect>
                    </a14:imgLayer>
                  </a14:imgProps>
                </a:ext>
                <a:ext uri="{28A0092B-C50C-407E-A947-70E740481C1C}">
                  <a14:useLocalDpi xmlns:a14="http://schemas.microsoft.com/office/drawing/2010/main" val="0"/>
                </a:ext>
              </a:extLst>
            </a:blip>
            <a:srcRect/>
            <a:stretch>
              <a:fillRect/>
            </a:stretch>
          </p:blipFill>
          <p:spPr bwMode="auto">
            <a:xfrm>
              <a:off x="5767848" y="165919"/>
              <a:ext cx="3429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195274" y="1975130"/>
              <a:ext cx="2801371" cy="7067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FFFFFF"/>
                  </a:solidFill>
                  <a:effectLst/>
                  <a:uLnTx/>
                  <a:uFillTx/>
                  <a:latin typeface="Times New Roman" panose="02020603050405020304" charset="0"/>
                  <a:ea typeface="Arial-Rounded" panose="020B0500000000000000" pitchFamily="34" charset="0"/>
                  <a:cs typeface="Times New Roman" panose="02020603050405020304" charset="0"/>
                </a:rPr>
                <a:t>Giải</a:t>
              </a:r>
              <a:r>
                <a:rPr kumimoji="0" lang="en-US" sz="4000" b="1" i="0" u="none" strike="noStrike" kern="1200" cap="none" spc="0" normalizeH="0" baseline="0" noProof="0" dirty="0">
                  <a:ln>
                    <a:noFill/>
                  </a:ln>
                  <a:solidFill>
                    <a:srgbClr val="FFFFFF"/>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sz="4000" b="1" i="0" u="none" strike="noStrike" kern="1200" cap="none" spc="0" normalizeH="0" baseline="0" noProof="0" dirty="0" err="1">
                  <a:ln>
                    <a:noFill/>
                  </a:ln>
                  <a:solidFill>
                    <a:srgbClr val="FFFFFF"/>
                  </a:solidFill>
                  <a:effectLst/>
                  <a:uLnTx/>
                  <a:uFillTx/>
                  <a:latin typeface="Times New Roman" panose="02020603050405020304" charset="0"/>
                  <a:ea typeface="Arial-Rounded" panose="020B0500000000000000" pitchFamily="34" charset="0"/>
                  <a:cs typeface="Times New Roman" panose="02020603050405020304" charset="0"/>
                </a:rPr>
                <a:t>nghĩa</a:t>
              </a:r>
              <a:r>
                <a:rPr kumimoji="0" lang="en-US" sz="4000" b="1" i="0" u="none" strike="noStrike" kern="1200" cap="none" spc="0" normalizeH="0" baseline="0" noProof="0" dirty="0">
                  <a:ln>
                    <a:noFill/>
                  </a:ln>
                  <a:solidFill>
                    <a:srgbClr val="FFFFFF"/>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sz="4000" b="1" i="0" u="none" strike="noStrike" kern="1200" cap="none" spc="0" normalizeH="0" baseline="0" noProof="0" dirty="0" err="1">
                  <a:ln>
                    <a:noFill/>
                  </a:ln>
                  <a:solidFill>
                    <a:srgbClr val="FFFFFF"/>
                  </a:solidFill>
                  <a:effectLst/>
                  <a:uLnTx/>
                  <a:uFillTx/>
                  <a:latin typeface="Times New Roman" panose="02020603050405020304" charset="0"/>
                  <a:ea typeface="Arial-Rounded" panose="020B0500000000000000" pitchFamily="34" charset="0"/>
                  <a:cs typeface="Times New Roman" panose="02020603050405020304" charset="0"/>
                </a:rPr>
                <a:t>từ</a:t>
              </a:r>
              <a:endParaRPr kumimoji="0" lang="en-US" sz="4000" b="1" i="0" u="none" strike="noStrike" kern="1200" cap="none" spc="0" normalizeH="0" baseline="0" noProof="0" dirty="0">
                <a:ln>
                  <a:noFill/>
                </a:ln>
                <a:solidFill>
                  <a:srgbClr val="FFFFFF"/>
                </a:solidFill>
                <a:effectLst/>
                <a:uLnTx/>
                <a:uFillTx/>
                <a:latin typeface="Times New Roman" panose="02020603050405020304" charset="0"/>
                <a:ea typeface="Arial-Rounded" panose="020B0500000000000000" pitchFamily="34" charset="0"/>
                <a:cs typeface="Times New Roman" panose="02020603050405020304" charset="0"/>
              </a:endParaRPr>
            </a:p>
          </p:txBody>
        </p:sp>
      </p:grpSp>
      <p:grpSp>
        <p:nvGrpSpPr>
          <p:cNvPr id="5" name="Group 4"/>
          <p:cNvGrpSpPr/>
          <p:nvPr/>
        </p:nvGrpSpPr>
        <p:grpSpPr>
          <a:xfrm>
            <a:off x="734951" y="1615708"/>
            <a:ext cx="4524982" cy="1311405"/>
            <a:chOff x="638175" y="2460755"/>
            <a:chExt cx="3922078" cy="1122363"/>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175" y="2460755"/>
              <a:ext cx="3133725" cy="112236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426528" y="2762567"/>
              <a:ext cx="3133725" cy="4467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charset="0"/>
                  <a:ea typeface="Arial-Rounded" panose="020B0500000000000000" pitchFamily="34" charset="0"/>
                  <a:cs typeface="Times New Roman" panose="02020603050405020304" charset="0"/>
                </a:rPr>
                <a:t>Quy</a:t>
              </a:r>
              <a:r>
                <a:rPr kumimoji="0" lang="en-US" sz="2800" b="1" i="0" u="none" strike="noStrike" kern="1200" cap="none" spc="0" normalizeH="0" baseline="0" noProof="0" dirty="0">
                  <a:ln>
                    <a:noFill/>
                  </a:ln>
                  <a:solidFill>
                    <a:srgbClr val="FF0000"/>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charset="0"/>
                  <a:ea typeface="Arial-Rounded" panose="020B0500000000000000" pitchFamily="34" charset="0"/>
                  <a:cs typeface="Times New Roman" panose="02020603050405020304" charset="0"/>
                </a:rPr>
                <a:t>Nhơn</a:t>
              </a:r>
              <a:endParaRPr kumimoji="0" lang="en-US" sz="2800" b="1" i="0" u="none" strike="noStrike" kern="1200" cap="none" spc="0" normalizeH="0" baseline="0" noProof="0" dirty="0" err="1">
                <a:ln>
                  <a:noFill/>
                </a:ln>
                <a:solidFill>
                  <a:srgbClr val="FF0000"/>
                </a:solidFill>
                <a:effectLst/>
                <a:uLnTx/>
                <a:uFillTx/>
                <a:latin typeface="Times New Roman" panose="02020603050405020304" charset="0"/>
                <a:ea typeface="Arial-Rounded" panose="020B0500000000000000" pitchFamily="34" charset="0"/>
                <a:cs typeface="Times New Roman" panose="02020603050405020304" charset="0"/>
              </a:endParaRPr>
            </a:p>
          </p:txBody>
        </p:sp>
      </p:grpSp>
      <p:sp>
        <p:nvSpPr>
          <p:cNvPr id="8" name="TextBox 7"/>
          <p:cNvSpPr txBox="1"/>
          <p:nvPr/>
        </p:nvSpPr>
        <p:spPr>
          <a:xfrm>
            <a:off x="213180" y="2874551"/>
            <a:ext cx="5492296" cy="861695"/>
          </a:xfrm>
          <a:custGeom>
            <a:avLst/>
            <a:gdLst>
              <a:gd name="connsiteX0" fmla="*/ 0 w 5492296"/>
              <a:gd name="connsiteY0" fmla="*/ 0 h 861774"/>
              <a:gd name="connsiteX1" fmla="*/ 494307 w 5492296"/>
              <a:gd name="connsiteY1" fmla="*/ 0 h 861774"/>
              <a:gd name="connsiteX2" fmla="*/ 878767 w 5492296"/>
              <a:gd name="connsiteY2" fmla="*/ 0 h 861774"/>
              <a:gd name="connsiteX3" fmla="*/ 1537843 w 5492296"/>
              <a:gd name="connsiteY3" fmla="*/ 0 h 861774"/>
              <a:gd name="connsiteX4" fmla="*/ 2032150 w 5492296"/>
              <a:gd name="connsiteY4" fmla="*/ 0 h 861774"/>
              <a:gd name="connsiteX5" fmla="*/ 2526456 w 5492296"/>
              <a:gd name="connsiteY5" fmla="*/ 0 h 861774"/>
              <a:gd name="connsiteX6" fmla="*/ 3185532 w 5492296"/>
              <a:gd name="connsiteY6" fmla="*/ 0 h 861774"/>
              <a:gd name="connsiteX7" fmla="*/ 3624915 w 5492296"/>
              <a:gd name="connsiteY7" fmla="*/ 0 h 861774"/>
              <a:gd name="connsiteX8" fmla="*/ 4283991 w 5492296"/>
              <a:gd name="connsiteY8" fmla="*/ 0 h 861774"/>
              <a:gd name="connsiteX9" fmla="*/ 4943066 w 5492296"/>
              <a:gd name="connsiteY9" fmla="*/ 0 h 861774"/>
              <a:gd name="connsiteX10" fmla="*/ 5492296 w 5492296"/>
              <a:gd name="connsiteY10" fmla="*/ 0 h 861774"/>
              <a:gd name="connsiteX11" fmla="*/ 5492296 w 5492296"/>
              <a:gd name="connsiteY11" fmla="*/ 448122 h 861774"/>
              <a:gd name="connsiteX12" fmla="*/ 5492296 w 5492296"/>
              <a:gd name="connsiteY12" fmla="*/ 861774 h 861774"/>
              <a:gd name="connsiteX13" fmla="*/ 5107835 w 5492296"/>
              <a:gd name="connsiteY13" fmla="*/ 861774 h 861774"/>
              <a:gd name="connsiteX14" fmla="*/ 4448760 w 5492296"/>
              <a:gd name="connsiteY14" fmla="*/ 861774 h 861774"/>
              <a:gd name="connsiteX15" fmla="*/ 4009376 w 5492296"/>
              <a:gd name="connsiteY15" fmla="*/ 861774 h 861774"/>
              <a:gd name="connsiteX16" fmla="*/ 3460146 w 5492296"/>
              <a:gd name="connsiteY16" fmla="*/ 861774 h 861774"/>
              <a:gd name="connsiteX17" fmla="*/ 2801071 w 5492296"/>
              <a:gd name="connsiteY17" fmla="*/ 861774 h 861774"/>
              <a:gd name="connsiteX18" fmla="*/ 2251841 w 5492296"/>
              <a:gd name="connsiteY18" fmla="*/ 861774 h 861774"/>
              <a:gd name="connsiteX19" fmla="*/ 1867381 w 5492296"/>
              <a:gd name="connsiteY19" fmla="*/ 861774 h 861774"/>
              <a:gd name="connsiteX20" fmla="*/ 1427997 w 5492296"/>
              <a:gd name="connsiteY20" fmla="*/ 861774 h 861774"/>
              <a:gd name="connsiteX21" fmla="*/ 768921 w 5492296"/>
              <a:gd name="connsiteY21" fmla="*/ 861774 h 861774"/>
              <a:gd name="connsiteX22" fmla="*/ 0 w 5492296"/>
              <a:gd name="connsiteY22" fmla="*/ 861774 h 861774"/>
              <a:gd name="connsiteX23" fmla="*/ 0 w 5492296"/>
              <a:gd name="connsiteY23" fmla="*/ 448122 h 861774"/>
              <a:gd name="connsiteX24" fmla="*/ 0 w 5492296"/>
              <a:gd name="connsiteY24" fmla="*/ 0 h 861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92296" h="861774" extrusionOk="0">
                <a:moveTo>
                  <a:pt x="0" y="0"/>
                </a:moveTo>
                <a:cubicBezTo>
                  <a:pt x="109363" y="-18268"/>
                  <a:pt x="270565" y="47697"/>
                  <a:pt x="494307" y="0"/>
                </a:cubicBezTo>
                <a:cubicBezTo>
                  <a:pt x="718049" y="-47697"/>
                  <a:pt x="777491" y="8801"/>
                  <a:pt x="878767" y="0"/>
                </a:cubicBezTo>
                <a:cubicBezTo>
                  <a:pt x="980043" y="-8801"/>
                  <a:pt x="1343769" y="59945"/>
                  <a:pt x="1537843" y="0"/>
                </a:cubicBezTo>
                <a:cubicBezTo>
                  <a:pt x="1731917" y="-59945"/>
                  <a:pt x="1842496" y="12782"/>
                  <a:pt x="2032150" y="0"/>
                </a:cubicBezTo>
                <a:cubicBezTo>
                  <a:pt x="2221804" y="-12782"/>
                  <a:pt x="2364309" y="5260"/>
                  <a:pt x="2526456" y="0"/>
                </a:cubicBezTo>
                <a:cubicBezTo>
                  <a:pt x="2688603" y="-5260"/>
                  <a:pt x="3008775" y="71414"/>
                  <a:pt x="3185532" y="0"/>
                </a:cubicBezTo>
                <a:cubicBezTo>
                  <a:pt x="3362289" y="-71414"/>
                  <a:pt x="3475094" y="25169"/>
                  <a:pt x="3624915" y="0"/>
                </a:cubicBezTo>
                <a:cubicBezTo>
                  <a:pt x="3774736" y="-25169"/>
                  <a:pt x="3959349" y="27255"/>
                  <a:pt x="4283991" y="0"/>
                </a:cubicBezTo>
                <a:cubicBezTo>
                  <a:pt x="4608633" y="-27255"/>
                  <a:pt x="4704628" y="1723"/>
                  <a:pt x="4943066" y="0"/>
                </a:cubicBezTo>
                <a:cubicBezTo>
                  <a:pt x="5181504" y="-1723"/>
                  <a:pt x="5239971" y="56066"/>
                  <a:pt x="5492296" y="0"/>
                </a:cubicBezTo>
                <a:cubicBezTo>
                  <a:pt x="5508976" y="161517"/>
                  <a:pt x="5470152" y="235885"/>
                  <a:pt x="5492296" y="448122"/>
                </a:cubicBezTo>
                <a:cubicBezTo>
                  <a:pt x="5514440" y="660359"/>
                  <a:pt x="5491144" y="679498"/>
                  <a:pt x="5492296" y="861774"/>
                </a:cubicBezTo>
                <a:cubicBezTo>
                  <a:pt x="5384134" y="877993"/>
                  <a:pt x="5207248" y="847811"/>
                  <a:pt x="5107835" y="861774"/>
                </a:cubicBezTo>
                <a:cubicBezTo>
                  <a:pt x="5008422" y="875737"/>
                  <a:pt x="4703334" y="800023"/>
                  <a:pt x="4448760" y="861774"/>
                </a:cubicBezTo>
                <a:cubicBezTo>
                  <a:pt x="4194187" y="923525"/>
                  <a:pt x="4215020" y="860068"/>
                  <a:pt x="4009376" y="861774"/>
                </a:cubicBezTo>
                <a:cubicBezTo>
                  <a:pt x="3803732" y="863480"/>
                  <a:pt x="3588051" y="814316"/>
                  <a:pt x="3460146" y="861774"/>
                </a:cubicBezTo>
                <a:cubicBezTo>
                  <a:pt x="3332241" y="909232"/>
                  <a:pt x="3004795" y="784570"/>
                  <a:pt x="2801071" y="861774"/>
                </a:cubicBezTo>
                <a:cubicBezTo>
                  <a:pt x="2597348" y="938978"/>
                  <a:pt x="2478514" y="839690"/>
                  <a:pt x="2251841" y="861774"/>
                </a:cubicBezTo>
                <a:cubicBezTo>
                  <a:pt x="2025168" y="883858"/>
                  <a:pt x="1979106" y="861496"/>
                  <a:pt x="1867381" y="861774"/>
                </a:cubicBezTo>
                <a:cubicBezTo>
                  <a:pt x="1755656" y="862052"/>
                  <a:pt x="1643814" y="852984"/>
                  <a:pt x="1427997" y="861774"/>
                </a:cubicBezTo>
                <a:cubicBezTo>
                  <a:pt x="1212180" y="870564"/>
                  <a:pt x="1031078" y="844830"/>
                  <a:pt x="768921" y="861774"/>
                </a:cubicBezTo>
                <a:cubicBezTo>
                  <a:pt x="506764" y="878718"/>
                  <a:pt x="327112" y="854953"/>
                  <a:pt x="0" y="861774"/>
                </a:cubicBezTo>
                <a:cubicBezTo>
                  <a:pt x="-17006" y="718494"/>
                  <a:pt x="45860" y="583689"/>
                  <a:pt x="0" y="448122"/>
                </a:cubicBezTo>
                <a:cubicBezTo>
                  <a:pt x="-45860" y="312555"/>
                  <a:pt x="21022" y="95674"/>
                  <a:pt x="0" y="0"/>
                </a:cubicBezTo>
                <a:close/>
              </a:path>
            </a:pathLst>
          </a:custGeom>
          <a:noFill/>
          <a:ln w="38100">
            <a:solidFill>
              <a:sysClr val="windowText" lastClr="000000"/>
            </a:solid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Thành</a:t>
            </a:r>
            <a:r>
              <a:rPr kumimoji="0" lang="en-US" sz="2800" b="1" i="0" u="none" strike="noStrike" kern="1200" cap="none" spc="0" normalizeH="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phố</a:t>
            </a:r>
            <a:r>
              <a:rPr kumimoji="0" lang="en-US" sz="2800" b="1" i="0" u="none" strike="noStrike" kern="1200" cap="none" spc="0" normalizeH="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ven</a:t>
            </a:r>
            <a:r>
              <a:rPr kumimoji="0" lang="en-US" sz="2800" b="1" i="0" u="none" strike="noStrike" kern="1200" cap="none" spc="0" normalizeH="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biển</a:t>
            </a:r>
            <a:r>
              <a:rPr kumimoji="0" lang="en-US" sz="2800" b="1" i="0" u="none" strike="noStrike" kern="1200" cap="none" spc="0" normalizeH="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thuộc</a:t>
            </a:r>
            <a:r>
              <a:rPr kumimoji="0" lang="en-US" sz="2800" b="1" i="0" u="none" strike="noStrike" kern="1200" cap="none" spc="0" normalizeH="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tỉnh</a:t>
            </a:r>
            <a:r>
              <a:rPr kumimoji="0" lang="en-US" sz="2800" b="1" i="0" u="none" strike="noStrike" kern="1200" cap="none" spc="0" normalizeH="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 </a:t>
            </a:r>
            <a:endParaRPr kumimoji="0" lang="en-US" sz="2800" b="1" i="0" u="none" strike="noStrike" kern="1200" cap="none" spc="0" normalizeH="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noProof="0" dirty="0" err="1">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Bình</a:t>
            </a:r>
            <a:r>
              <a:rPr kumimoji="0" lang="en-US" sz="2800" b="1" i="0" u="none" strike="noStrike" kern="1200" cap="none" spc="0" normalizeH="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Định</a:t>
            </a:r>
            <a:endParaRPr kumimoji="0" lang="en-US" sz="2800" b="1" i="0" u="none" strike="noStrike" kern="0" cap="none" spc="0" normalizeH="0" baseline="0" noProof="0" dirty="0">
              <a:ln>
                <a:noFill/>
              </a:ln>
              <a:solidFill>
                <a:prstClr val="black"/>
              </a:solidFill>
              <a:effectLst/>
              <a:uLnTx/>
              <a:uFillTx/>
              <a:latin typeface="Times New Roman" panose="02020603050405020304" charset="0"/>
              <a:ea typeface="Arial-Rounded" panose="020B0500000000000000" pitchFamily="34" charset="0"/>
              <a:cs typeface="Times New Roman" panose="02020603050405020304" charset="0"/>
            </a:endParaRPr>
          </a:p>
        </p:txBody>
      </p:sp>
      <p:grpSp>
        <p:nvGrpSpPr>
          <p:cNvPr id="9" name="Group 8"/>
          <p:cNvGrpSpPr/>
          <p:nvPr/>
        </p:nvGrpSpPr>
        <p:grpSpPr>
          <a:xfrm>
            <a:off x="6315075" y="1352207"/>
            <a:ext cx="5879806" cy="1311405"/>
            <a:chOff x="638175" y="2460755"/>
            <a:chExt cx="3180011" cy="1122363"/>
          </a:xfrm>
        </p:grpSpPr>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175" y="2460755"/>
              <a:ext cx="3133725" cy="112236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684461" y="2801604"/>
              <a:ext cx="3133725" cy="44672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charset="0"/>
                  <a:ea typeface="Arial-Rounded" panose="020B0500000000000000" pitchFamily="34" charset="0"/>
                  <a:cs typeface="Times New Roman" panose="02020603050405020304" charset="0"/>
                </a:rPr>
                <a:t>Mũi</a:t>
              </a:r>
              <a:r>
                <a:rPr kumimoji="0" lang="en-US" sz="2800" b="1" i="0" u="none" strike="noStrike" kern="1200" cap="none" spc="0" normalizeH="0" baseline="0" noProof="0" dirty="0">
                  <a:ln>
                    <a:noFill/>
                  </a:ln>
                  <a:solidFill>
                    <a:srgbClr val="FF0000"/>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charset="0"/>
                  <a:ea typeface="Arial-Rounded" panose="020B0500000000000000" pitchFamily="34" charset="0"/>
                  <a:cs typeface="Times New Roman" panose="02020603050405020304" charset="0"/>
                </a:rPr>
                <a:t>Én</a:t>
              </a:r>
              <a:r>
                <a:rPr kumimoji="0" lang="en-US" sz="2800" b="1" i="0" u="none" strike="noStrike" kern="1200" cap="none" spc="0" normalizeH="0" baseline="0" noProof="0" dirty="0">
                  <a:ln>
                    <a:noFill/>
                  </a:ln>
                  <a:solidFill>
                    <a:srgbClr val="FF0000"/>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charset="0"/>
                  <a:ea typeface="Arial-Rounded" panose="020B0500000000000000" pitchFamily="34" charset="0"/>
                  <a:cs typeface="Times New Roman" panose="02020603050405020304" charset="0"/>
                </a:rPr>
                <a:t>Ghềnh</a:t>
              </a:r>
              <a:r>
                <a:rPr kumimoji="0" lang="en-US" sz="2800" b="1" i="0" u="none" strike="noStrike" kern="1200" cap="none" spc="0" normalizeH="0" baseline="0" noProof="0" dirty="0">
                  <a:ln>
                    <a:noFill/>
                  </a:ln>
                  <a:solidFill>
                    <a:srgbClr val="FF0000"/>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charset="0"/>
                  <a:ea typeface="Arial-Rounded" panose="020B0500000000000000" pitchFamily="34" charset="0"/>
                  <a:cs typeface="Times New Roman" panose="02020603050405020304" charset="0"/>
                </a:rPr>
                <a:t>Ráng</a:t>
              </a:r>
              <a:endParaRPr kumimoji="0" lang="en-US" sz="2800" b="1" i="0" u="none" strike="noStrike" kern="1200" cap="none" spc="0" normalizeH="0" baseline="0" noProof="0" dirty="0" err="1">
                <a:ln>
                  <a:noFill/>
                </a:ln>
                <a:solidFill>
                  <a:srgbClr val="FF0000"/>
                </a:solidFill>
                <a:effectLst/>
                <a:uLnTx/>
                <a:uFillTx/>
                <a:latin typeface="Times New Roman" panose="02020603050405020304" charset="0"/>
                <a:ea typeface="Arial-Rounded" panose="020B0500000000000000" pitchFamily="34" charset="0"/>
                <a:cs typeface="Times New Roman" panose="02020603050405020304" charset="0"/>
              </a:endParaRPr>
            </a:p>
          </p:txBody>
        </p:sp>
      </p:grpSp>
      <p:sp>
        <p:nvSpPr>
          <p:cNvPr id="12" name="TextBox 11"/>
          <p:cNvSpPr txBox="1"/>
          <p:nvPr/>
        </p:nvSpPr>
        <p:spPr>
          <a:xfrm>
            <a:off x="6486526" y="2813447"/>
            <a:ext cx="5362574" cy="861695"/>
          </a:xfrm>
          <a:custGeom>
            <a:avLst/>
            <a:gdLst>
              <a:gd name="connsiteX0" fmla="*/ 0 w 5362574"/>
              <a:gd name="connsiteY0" fmla="*/ 0 h 861774"/>
              <a:gd name="connsiteX1" fmla="*/ 542216 w 5362574"/>
              <a:gd name="connsiteY1" fmla="*/ 0 h 861774"/>
              <a:gd name="connsiteX2" fmla="*/ 977180 w 5362574"/>
              <a:gd name="connsiteY2" fmla="*/ 0 h 861774"/>
              <a:gd name="connsiteX3" fmla="*/ 1680273 w 5362574"/>
              <a:gd name="connsiteY3" fmla="*/ 0 h 861774"/>
              <a:gd name="connsiteX4" fmla="*/ 2222489 w 5362574"/>
              <a:gd name="connsiteY4" fmla="*/ 0 h 861774"/>
              <a:gd name="connsiteX5" fmla="*/ 2764705 w 5362574"/>
              <a:gd name="connsiteY5" fmla="*/ 0 h 861774"/>
              <a:gd name="connsiteX6" fmla="*/ 3467798 w 5362574"/>
              <a:gd name="connsiteY6" fmla="*/ 0 h 861774"/>
              <a:gd name="connsiteX7" fmla="*/ 3956388 w 5362574"/>
              <a:gd name="connsiteY7" fmla="*/ 0 h 861774"/>
              <a:gd name="connsiteX8" fmla="*/ 4659481 w 5362574"/>
              <a:gd name="connsiteY8" fmla="*/ 0 h 861774"/>
              <a:gd name="connsiteX9" fmla="*/ 5362574 w 5362574"/>
              <a:gd name="connsiteY9" fmla="*/ 0 h 861774"/>
              <a:gd name="connsiteX10" fmla="*/ 5362574 w 5362574"/>
              <a:gd name="connsiteY10" fmla="*/ 430887 h 861774"/>
              <a:gd name="connsiteX11" fmla="*/ 5362574 w 5362574"/>
              <a:gd name="connsiteY11" fmla="*/ 861774 h 861774"/>
              <a:gd name="connsiteX12" fmla="*/ 4713107 w 5362574"/>
              <a:gd name="connsiteY12" fmla="*/ 861774 h 861774"/>
              <a:gd name="connsiteX13" fmla="*/ 4010014 w 5362574"/>
              <a:gd name="connsiteY13" fmla="*/ 861774 h 861774"/>
              <a:gd name="connsiteX14" fmla="*/ 3306921 w 5362574"/>
              <a:gd name="connsiteY14" fmla="*/ 861774 h 861774"/>
              <a:gd name="connsiteX15" fmla="*/ 2818331 w 5362574"/>
              <a:gd name="connsiteY15" fmla="*/ 861774 h 861774"/>
              <a:gd name="connsiteX16" fmla="*/ 2222489 w 5362574"/>
              <a:gd name="connsiteY16" fmla="*/ 861774 h 861774"/>
              <a:gd name="connsiteX17" fmla="*/ 1519396 w 5362574"/>
              <a:gd name="connsiteY17" fmla="*/ 861774 h 861774"/>
              <a:gd name="connsiteX18" fmla="*/ 923554 w 5362574"/>
              <a:gd name="connsiteY18" fmla="*/ 861774 h 861774"/>
              <a:gd name="connsiteX19" fmla="*/ 0 w 5362574"/>
              <a:gd name="connsiteY19" fmla="*/ 861774 h 861774"/>
              <a:gd name="connsiteX20" fmla="*/ 0 w 5362574"/>
              <a:gd name="connsiteY20" fmla="*/ 448122 h 861774"/>
              <a:gd name="connsiteX21" fmla="*/ 0 w 5362574"/>
              <a:gd name="connsiteY21" fmla="*/ 0 h 861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62574" h="861774" extrusionOk="0">
                <a:moveTo>
                  <a:pt x="0" y="0"/>
                </a:moveTo>
                <a:cubicBezTo>
                  <a:pt x="210402" y="-14109"/>
                  <a:pt x="417742" y="16644"/>
                  <a:pt x="542216" y="0"/>
                </a:cubicBezTo>
                <a:cubicBezTo>
                  <a:pt x="666690" y="-16644"/>
                  <a:pt x="829125" y="18369"/>
                  <a:pt x="977180" y="0"/>
                </a:cubicBezTo>
                <a:cubicBezTo>
                  <a:pt x="1125235" y="-18369"/>
                  <a:pt x="1333099" y="33685"/>
                  <a:pt x="1680273" y="0"/>
                </a:cubicBezTo>
                <a:cubicBezTo>
                  <a:pt x="2027447" y="-33685"/>
                  <a:pt x="2108697" y="19002"/>
                  <a:pt x="2222489" y="0"/>
                </a:cubicBezTo>
                <a:cubicBezTo>
                  <a:pt x="2336281" y="-19002"/>
                  <a:pt x="2655225" y="17005"/>
                  <a:pt x="2764705" y="0"/>
                </a:cubicBezTo>
                <a:cubicBezTo>
                  <a:pt x="2874185" y="-17005"/>
                  <a:pt x="3216325" y="44681"/>
                  <a:pt x="3467798" y="0"/>
                </a:cubicBezTo>
                <a:cubicBezTo>
                  <a:pt x="3719271" y="-44681"/>
                  <a:pt x="3755778" y="21157"/>
                  <a:pt x="3956388" y="0"/>
                </a:cubicBezTo>
                <a:cubicBezTo>
                  <a:pt x="4156998" y="-21157"/>
                  <a:pt x="4431874" y="70549"/>
                  <a:pt x="4659481" y="0"/>
                </a:cubicBezTo>
                <a:cubicBezTo>
                  <a:pt x="4887088" y="-70549"/>
                  <a:pt x="5203952" y="24434"/>
                  <a:pt x="5362574" y="0"/>
                </a:cubicBezTo>
                <a:cubicBezTo>
                  <a:pt x="5369680" y="136141"/>
                  <a:pt x="5357059" y="326793"/>
                  <a:pt x="5362574" y="430887"/>
                </a:cubicBezTo>
                <a:cubicBezTo>
                  <a:pt x="5368089" y="534981"/>
                  <a:pt x="5333551" y="710982"/>
                  <a:pt x="5362574" y="861774"/>
                </a:cubicBezTo>
                <a:cubicBezTo>
                  <a:pt x="5109018" y="916042"/>
                  <a:pt x="5008053" y="848604"/>
                  <a:pt x="4713107" y="861774"/>
                </a:cubicBezTo>
                <a:cubicBezTo>
                  <a:pt x="4418161" y="874944"/>
                  <a:pt x="4330130" y="817932"/>
                  <a:pt x="4010014" y="861774"/>
                </a:cubicBezTo>
                <a:cubicBezTo>
                  <a:pt x="3689898" y="905616"/>
                  <a:pt x="3648516" y="791893"/>
                  <a:pt x="3306921" y="861774"/>
                </a:cubicBezTo>
                <a:cubicBezTo>
                  <a:pt x="2965326" y="931655"/>
                  <a:pt x="2997633" y="841628"/>
                  <a:pt x="2818331" y="861774"/>
                </a:cubicBezTo>
                <a:cubicBezTo>
                  <a:pt x="2639029" y="881920"/>
                  <a:pt x="2367364" y="826125"/>
                  <a:pt x="2222489" y="861774"/>
                </a:cubicBezTo>
                <a:cubicBezTo>
                  <a:pt x="2077614" y="897423"/>
                  <a:pt x="1720011" y="833655"/>
                  <a:pt x="1519396" y="861774"/>
                </a:cubicBezTo>
                <a:cubicBezTo>
                  <a:pt x="1318781" y="889893"/>
                  <a:pt x="1147510" y="824083"/>
                  <a:pt x="923554" y="861774"/>
                </a:cubicBezTo>
                <a:cubicBezTo>
                  <a:pt x="699598" y="899465"/>
                  <a:pt x="389321" y="796813"/>
                  <a:pt x="0" y="861774"/>
                </a:cubicBezTo>
                <a:cubicBezTo>
                  <a:pt x="-3863" y="716190"/>
                  <a:pt x="28044" y="555376"/>
                  <a:pt x="0" y="448122"/>
                </a:cubicBezTo>
                <a:cubicBezTo>
                  <a:pt x="-28044" y="340868"/>
                  <a:pt x="45949" y="178591"/>
                  <a:pt x="0" y="0"/>
                </a:cubicBezTo>
                <a:close/>
              </a:path>
            </a:pathLst>
          </a:custGeom>
          <a:noFill/>
          <a:ln w="38100">
            <a:solidFill>
              <a:sysClr val="windowText" lastClr="000000"/>
            </a:solid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800" b="1" kern="0" dirty="0" err="1">
                <a:solidFill>
                  <a:prstClr val="black"/>
                </a:solidFill>
                <a:latin typeface="Times New Roman" panose="02020603050405020304" charset="0"/>
                <a:ea typeface="Arial-Rounded" panose="020B0500000000000000" pitchFamily="34" charset="0"/>
                <a:cs typeface="Times New Roman" panose="02020603050405020304" charset="0"/>
              </a:rPr>
              <a:t>Những</a:t>
            </a:r>
            <a:r>
              <a:rPr lang="en-US" sz="2800" b="1" kern="0" dirty="0">
                <a:solidFill>
                  <a:prstClr val="black"/>
                </a:solidFill>
                <a:latin typeface="Times New Roman" panose="02020603050405020304" charset="0"/>
                <a:ea typeface="Arial-Rounded" panose="020B0500000000000000" pitchFamily="34" charset="0"/>
                <a:cs typeface="Times New Roman" panose="02020603050405020304" charset="0"/>
              </a:rPr>
              <a:t> </a:t>
            </a:r>
            <a:r>
              <a:rPr lang="en-US" sz="2800" b="1" kern="0" dirty="0" err="1">
                <a:solidFill>
                  <a:prstClr val="black"/>
                </a:solidFill>
                <a:latin typeface="Times New Roman" panose="02020603050405020304" charset="0"/>
                <a:ea typeface="Arial-Rounded" panose="020B0500000000000000" pitchFamily="34" charset="0"/>
                <a:cs typeface="Times New Roman" panose="02020603050405020304" charset="0"/>
              </a:rPr>
              <a:t>cảnh</a:t>
            </a:r>
            <a:r>
              <a:rPr lang="en-US" sz="2800" b="1" kern="0" dirty="0">
                <a:solidFill>
                  <a:prstClr val="black"/>
                </a:solidFill>
                <a:latin typeface="Times New Roman" panose="02020603050405020304" charset="0"/>
                <a:ea typeface="Arial-Rounded" panose="020B0500000000000000" pitchFamily="34" charset="0"/>
                <a:cs typeface="Times New Roman" panose="02020603050405020304" charset="0"/>
              </a:rPr>
              <a:t> </a:t>
            </a:r>
            <a:r>
              <a:rPr lang="en-US" sz="2800" b="1" kern="0" dirty="0" err="1">
                <a:solidFill>
                  <a:prstClr val="black"/>
                </a:solidFill>
                <a:latin typeface="Times New Roman" panose="02020603050405020304" charset="0"/>
                <a:ea typeface="Arial-Rounded" panose="020B0500000000000000" pitchFamily="34" charset="0"/>
                <a:cs typeface="Times New Roman" panose="02020603050405020304" charset="0"/>
              </a:rPr>
              <a:t>đẹp</a:t>
            </a:r>
            <a:r>
              <a:rPr lang="en-US" sz="2800" b="1" kern="0" dirty="0">
                <a:solidFill>
                  <a:prstClr val="black"/>
                </a:solidFill>
                <a:latin typeface="Times New Roman" panose="02020603050405020304" charset="0"/>
                <a:ea typeface="Arial-Rounded" panose="020B0500000000000000" pitchFamily="34" charset="0"/>
                <a:cs typeface="Times New Roman" panose="02020603050405020304" charset="0"/>
              </a:rPr>
              <a:t> ở </a:t>
            </a:r>
            <a:r>
              <a:rPr lang="en-US" sz="2800" b="1" kern="0" dirty="0" err="1">
                <a:solidFill>
                  <a:prstClr val="black"/>
                </a:solidFill>
                <a:latin typeface="Times New Roman" panose="02020603050405020304" charset="0"/>
                <a:ea typeface="Arial-Rounded" panose="020B0500000000000000" pitchFamily="34" charset="0"/>
                <a:cs typeface="Times New Roman" panose="02020603050405020304" charset="0"/>
              </a:rPr>
              <a:t>vùng</a:t>
            </a:r>
            <a:r>
              <a:rPr lang="en-US" sz="2800" b="1" kern="0" dirty="0">
                <a:solidFill>
                  <a:prstClr val="black"/>
                </a:solidFill>
                <a:latin typeface="Times New Roman" panose="02020603050405020304" charset="0"/>
                <a:ea typeface="Arial-Rounded" panose="020B0500000000000000" pitchFamily="34" charset="0"/>
                <a:cs typeface="Times New Roman" panose="02020603050405020304" charset="0"/>
              </a:rPr>
              <a:t> </a:t>
            </a:r>
            <a:r>
              <a:rPr lang="en-US" sz="2800" b="1" kern="0" dirty="0" err="1">
                <a:solidFill>
                  <a:prstClr val="black"/>
                </a:solidFill>
                <a:latin typeface="Times New Roman" panose="02020603050405020304" charset="0"/>
                <a:ea typeface="Arial-Rounded" panose="020B0500000000000000" pitchFamily="34" charset="0"/>
                <a:cs typeface="Times New Roman" panose="02020603050405020304" charset="0"/>
              </a:rPr>
              <a:t>biển</a:t>
            </a:r>
            <a:r>
              <a:rPr lang="en-US" sz="2800" b="1" kern="0" dirty="0">
                <a:solidFill>
                  <a:prstClr val="black"/>
                </a:solidFill>
                <a:latin typeface="Times New Roman" panose="02020603050405020304" charset="0"/>
                <a:ea typeface="Arial-Rounded" panose="020B0500000000000000" pitchFamily="34" charset="0"/>
                <a:cs typeface="Times New Roman" panose="02020603050405020304" charset="0"/>
              </a:rPr>
              <a:t> </a:t>
            </a:r>
            <a:endParaRPr lang="en-US" sz="2800" b="1" kern="0" dirty="0">
              <a:solidFill>
                <a:prstClr val="black"/>
              </a:solidFill>
              <a:latin typeface="Times New Roman" panose="02020603050405020304" charset="0"/>
              <a:ea typeface="Arial-Rounded" panose="020B0500000000000000" pitchFamily="34" charset="0"/>
              <a:cs typeface="Times New Roman" panose="0202060305040502030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lang="en-US" sz="2800" b="1" kern="0" dirty="0" err="1">
                <a:solidFill>
                  <a:prstClr val="black"/>
                </a:solidFill>
                <a:latin typeface="Times New Roman" panose="02020603050405020304" charset="0"/>
                <a:ea typeface="Arial-Rounded" panose="020B0500000000000000" pitchFamily="34" charset="0"/>
                <a:cs typeface="Times New Roman" panose="02020603050405020304" charset="0"/>
              </a:rPr>
              <a:t>Quy</a:t>
            </a:r>
            <a:r>
              <a:rPr lang="en-US" sz="2800" b="1" kern="0" dirty="0">
                <a:solidFill>
                  <a:prstClr val="black"/>
                </a:solidFill>
                <a:latin typeface="Times New Roman" panose="02020603050405020304" charset="0"/>
                <a:ea typeface="Arial-Rounded" panose="020B0500000000000000" pitchFamily="34" charset="0"/>
                <a:cs typeface="Times New Roman" panose="02020603050405020304" charset="0"/>
              </a:rPr>
              <a:t> </a:t>
            </a:r>
            <a:r>
              <a:rPr lang="en-US" sz="2800" b="1" kern="0" dirty="0" err="1">
                <a:solidFill>
                  <a:prstClr val="black"/>
                </a:solidFill>
                <a:latin typeface="Times New Roman" panose="02020603050405020304" charset="0"/>
                <a:ea typeface="Arial-Rounded" panose="020B0500000000000000" pitchFamily="34" charset="0"/>
                <a:cs typeface="Times New Roman" panose="02020603050405020304" charset="0"/>
              </a:rPr>
              <a:t>Nhơn</a:t>
            </a:r>
            <a:endParaRPr kumimoji="0" lang="en-US" sz="2800" b="1" i="0" u="none" strike="noStrike" kern="0" cap="none" spc="0" normalizeH="0" baseline="0" noProof="0" dirty="0">
              <a:ln>
                <a:noFill/>
              </a:ln>
              <a:solidFill>
                <a:prstClr val="black"/>
              </a:solidFill>
              <a:effectLst/>
              <a:uLnTx/>
              <a:uFillTx/>
              <a:latin typeface="Times New Roman" panose="02020603050405020304" charset="0"/>
              <a:ea typeface="Arial-Rounded" panose="020B0500000000000000" pitchFamily="34" charset="0"/>
              <a:cs typeface="Times New Roman" panose="02020603050405020304" charset="0"/>
            </a:endParaRPr>
          </a:p>
        </p:txBody>
      </p:sp>
      <p:grpSp>
        <p:nvGrpSpPr>
          <p:cNvPr id="13" name="Group 12"/>
          <p:cNvGrpSpPr/>
          <p:nvPr/>
        </p:nvGrpSpPr>
        <p:grpSpPr>
          <a:xfrm>
            <a:off x="4341505" y="4119470"/>
            <a:ext cx="3533774" cy="1311405"/>
            <a:chOff x="638175" y="2460755"/>
            <a:chExt cx="3178453" cy="1122363"/>
          </a:xfrm>
        </p:grpSpPr>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175" y="2460755"/>
              <a:ext cx="3133725" cy="112236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682903" y="2702797"/>
              <a:ext cx="3133725" cy="44672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charset="0"/>
                  <a:ea typeface="Arial-Rounded" panose="020B0500000000000000" pitchFamily="34" charset="0"/>
                  <a:cs typeface="Times New Roman" panose="02020603050405020304" charset="0"/>
                </a:rPr>
                <a:t>Còng</a:t>
              </a:r>
              <a:r>
                <a:rPr kumimoji="0" lang="en-US" sz="2800" b="1" i="0" u="none" strike="noStrike" kern="1200" cap="none" spc="0" normalizeH="0" baseline="0" noProof="0" dirty="0">
                  <a:ln>
                    <a:noFill/>
                  </a:ln>
                  <a:solidFill>
                    <a:srgbClr val="FF0000"/>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charset="0"/>
                  <a:ea typeface="Arial-Rounded" panose="020B0500000000000000" pitchFamily="34" charset="0"/>
                  <a:cs typeface="Times New Roman" panose="02020603050405020304" charset="0"/>
                </a:rPr>
                <a:t>gió</a:t>
              </a:r>
              <a:endParaRPr kumimoji="0" lang="en-US" sz="2800" b="1" i="0" u="none" strike="noStrike" kern="1200" cap="none" spc="0" normalizeH="0" baseline="0" noProof="0" dirty="0" err="1">
                <a:ln>
                  <a:noFill/>
                </a:ln>
                <a:solidFill>
                  <a:srgbClr val="FF0000"/>
                </a:solidFill>
                <a:effectLst/>
                <a:uLnTx/>
                <a:uFillTx/>
                <a:latin typeface="Times New Roman" panose="02020603050405020304" charset="0"/>
                <a:ea typeface="Arial-Rounded" panose="020B0500000000000000" pitchFamily="34" charset="0"/>
                <a:cs typeface="Times New Roman" panose="02020603050405020304" charset="0"/>
              </a:endParaRPr>
            </a:p>
          </p:txBody>
        </p:sp>
      </p:grpSp>
      <p:sp>
        <p:nvSpPr>
          <p:cNvPr id="16" name="TextBox 15"/>
          <p:cNvSpPr txBox="1"/>
          <p:nvPr/>
        </p:nvSpPr>
        <p:spPr>
          <a:xfrm>
            <a:off x="352425" y="5405908"/>
            <a:ext cx="11496675" cy="430530"/>
          </a:xfrm>
          <a:custGeom>
            <a:avLst/>
            <a:gdLst>
              <a:gd name="connsiteX0" fmla="*/ 0 w 11496675"/>
              <a:gd name="connsiteY0" fmla="*/ 0 h 430887"/>
              <a:gd name="connsiteX1" fmla="*/ 459867 w 11496675"/>
              <a:gd name="connsiteY1" fmla="*/ 0 h 430887"/>
              <a:gd name="connsiteX2" fmla="*/ 689801 w 11496675"/>
              <a:gd name="connsiteY2" fmla="*/ 0 h 430887"/>
              <a:gd name="connsiteX3" fmla="*/ 1494568 w 11496675"/>
              <a:gd name="connsiteY3" fmla="*/ 0 h 430887"/>
              <a:gd name="connsiteX4" fmla="*/ 1954435 w 11496675"/>
              <a:gd name="connsiteY4" fmla="*/ 0 h 430887"/>
              <a:gd name="connsiteX5" fmla="*/ 2414302 w 11496675"/>
              <a:gd name="connsiteY5" fmla="*/ 0 h 430887"/>
              <a:gd name="connsiteX6" fmla="*/ 3219069 w 11496675"/>
              <a:gd name="connsiteY6" fmla="*/ 0 h 430887"/>
              <a:gd name="connsiteX7" fmla="*/ 3563969 w 11496675"/>
              <a:gd name="connsiteY7" fmla="*/ 0 h 430887"/>
              <a:gd name="connsiteX8" fmla="*/ 4368737 w 11496675"/>
              <a:gd name="connsiteY8" fmla="*/ 0 h 430887"/>
              <a:gd name="connsiteX9" fmla="*/ 5173504 w 11496675"/>
              <a:gd name="connsiteY9" fmla="*/ 0 h 430887"/>
              <a:gd name="connsiteX10" fmla="*/ 5748338 w 11496675"/>
              <a:gd name="connsiteY10" fmla="*/ 0 h 430887"/>
              <a:gd name="connsiteX11" fmla="*/ 6553105 w 11496675"/>
              <a:gd name="connsiteY11" fmla="*/ 0 h 430887"/>
              <a:gd name="connsiteX12" fmla="*/ 7012972 w 11496675"/>
              <a:gd name="connsiteY12" fmla="*/ 0 h 430887"/>
              <a:gd name="connsiteX13" fmla="*/ 7472839 w 11496675"/>
              <a:gd name="connsiteY13" fmla="*/ 0 h 430887"/>
              <a:gd name="connsiteX14" fmla="*/ 8162639 w 11496675"/>
              <a:gd name="connsiteY14" fmla="*/ 0 h 430887"/>
              <a:gd name="connsiteX15" fmla="*/ 8622506 w 11496675"/>
              <a:gd name="connsiteY15" fmla="*/ 0 h 430887"/>
              <a:gd name="connsiteX16" fmla="*/ 9427274 w 11496675"/>
              <a:gd name="connsiteY16" fmla="*/ 0 h 430887"/>
              <a:gd name="connsiteX17" fmla="*/ 10232041 w 11496675"/>
              <a:gd name="connsiteY17" fmla="*/ 0 h 430887"/>
              <a:gd name="connsiteX18" fmla="*/ 10806875 w 11496675"/>
              <a:gd name="connsiteY18" fmla="*/ 0 h 430887"/>
              <a:gd name="connsiteX19" fmla="*/ 11496675 w 11496675"/>
              <a:gd name="connsiteY19" fmla="*/ 0 h 430887"/>
              <a:gd name="connsiteX20" fmla="*/ 11496675 w 11496675"/>
              <a:gd name="connsiteY20" fmla="*/ 430887 h 430887"/>
              <a:gd name="connsiteX21" fmla="*/ 11151775 w 11496675"/>
              <a:gd name="connsiteY21" fmla="*/ 430887 h 430887"/>
              <a:gd name="connsiteX22" fmla="*/ 10576941 w 11496675"/>
              <a:gd name="connsiteY22" fmla="*/ 430887 h 430887"/>
              <a:gd name="connsiteX23" fmla="*/ 10232041 w 11496675"/>
              <a:gd name="connsiteY23" fmla="*/ 430887 h 430887"/>
              <a:gd name="connsiteX24" fmla="*/ 9657207 w 11496675"/>
              <a:gd name="connsiteY24" fmla="*/ 430887 h 430887"/>
              <a:gd name="connsiteX25" fmla="*/ 9427274 w 11496675"/>
              <a:gd name="connsiteY25" fmla="*/ 430887 h 430887"/>
              <a:gd name="connsiteX26" fmla="*/ 9197340 w 11496675"/>
              <a:gd name="connsiteY26" fmla="*/ 430887 h 430887"/>
              <a:gd name="connsiteX27" fmla="*/ 8622506 w 11496675"/>
              <a:gd name="connsiteY27" fmla="*/ 430887 h 430887"/>
              <a:gd name="connsiteX28" fmla="*/ 8277606 w 11496675"/>
              <a:gd name="connsiteY28" fmla="*/ 430887 h 430887"/>
              <a:gd name="connsiteX29" fmla="*/ 7587805 w 11496675"/>
              <a:gd name="connsiteY29" fmla="*/ 430887 h 430887"/>
              <a:gd name="connsiteX30" fmla="*/ 7242905 w 11496675"/>
              <a:gd name="connsiteY30" fmla="*/ 430887 h 430887"/>
              <a:gd name="connsiteX31" fmla="*/ 6553105 w 11496675"/>
              <a:gd name="connsiteY31" fmla="*/ 430887 h 430887"/>
              <a:gd name="connsiteX32" fmla="*/ 6323171 w 11496675"/>
              <a:gd name="connsiteY32" fmla="*/ 430887 h 430887"/>
              <a:gd name="connsiteX33" fmla="*/ 5633371 w 11496675"/>
              <a:gd name="connsiteY33" fmla="*/ 430887 h 430887"/>
              <a:gd name="connsiteX34" fmla="*/ 5288470 w 11496675"/>
              <a:gd name="connsiteY34" fmla="*/ 430887 h 430887"/>
              <a:gd name="connsiteX35" fmla="*/ 5058537 w 11496675"/>
              <a:gd name="connsiteY35" fmla="*/ 430887 h 430887"/>
              <a:gd name="connsiteX36" fmla="*/ 4713637 w 11496675"/>
              <a:gd name="connsiteY36" fmla="*/ 430887 h 430887"/>
              <a:gd name="connsiteX37" fmla="*/ 4023836 w 11496675"/>
              <a:gd name="connsiteY37" fmla="*/ 430887 h 430887"/>
              <a:gd name="connsiteX38" fmla="*/ 3678936 w 11496675"/>
              <a:gd name="connsiteY38" fmla="*/ 430887 h 430887"/>
              <a:gd name="connsiteX39" fmla="*/ 3449002 w 11496675"/>
              <a:gd name="connsiteY39" fmla="*/ 430887 h 430887"/>
              <a:gd name="connsiteX40" fmla="*/ 3104102 w 11496675"/>
              <a:gd name="connsiteY40" fmla="*/ 430887 h 430887"/>
              <a:gd name="connsiteX41" fmla="*/ 2644235 w 11496675"/>
              <a:gd name="connsiteY41" fmla="*/ 430887 h 430887"/>
              <a:gd name="connsiteX42" fmla="*/ 2069401 w 11496675"/>
              <a:gd name="connsiteY42" fmla="*/ 430887 h 430887"/>
              <a:gd name="connsiteX43" fmla="*/ 1724501 w 11496675"/>
              <a:gd name="connsiteY43" fmla="*/ 430887 h 430887"/>
              <a:gd name="connsiteX44" fmla="*/ 919734 w 11496675"/>
              <a:gd name="connsiteY44" fmla="*/ 430887 h 430887"/>
              <a:gd name="connsiteX45" fmla="*/ 0 w 11496675"/>
              <a:gd name="connsiteY45" fmla="*/ 430887 h 430887"/>
              <a:gd name="connsiteX46" fmla="*/ 0 w 11496675"/>
              <a:gd name="connsiteY46" fmla="*/ 0 h 430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496675" h="430887" extrusionOk="0">
                <a:moveTo>
                  <a:pt x="0" y="0"/>
                </a:moveTo>
                <a:cubicBezTo>
                  <a:pt x="120430" y="-7901"/>
                  <a:pt x="292243" y="49590"/>
                  <a:pt x="459867" y="0"/>
                </a:cubicBezTo>
                <a:cubicBezTo>
                  <a:pt x="627491" y="-49590"/>
                  <a:pt x="641716" y="11999"/>
                  <a:pt x="689801" y="0"/>
                </a:cubicBezTo>
                <a:cubicBezTo>
                  <a:pt x="737886" y="-11999"/>
                  <a:pt x="1134411" y="66927"/>
                  <a:pt x="1494568" y="0"/>
                </a:cubicBezTo>
                <a:cubicBezTo>
                  <a:pt x="1854725" y="-66927"/>
                  <a:pt x="1784296" y="39293"/>
                  <a:pt x="1954435" y="0"/>
                </a:cubicBezTo>
                <a:cubicBezTo>
                  <a:pt x="2124574" y="-39293"/>
                  <a:pt x="2235865" y="3472"/>
                  <a:pt x="2414302" y="0"/>
                </a:cubicBezTo>
                <a:cubicBezTo>
                  <a:pt x="2592739" y="-3472"/>
                  <a:pt x="2912099" y="70370"/>
                  <a:pt x="3219069" y="0"/>
                </a:cubicBezTo>
                <a:cubicBezTo>
                  <a:pt x="3526039" y="-70370"/>
                  <a:pt x="3422791" y="31707"/>
                  <a:pt x="3563969" y="0"/>
                </a:cubicBezTo>
                <a:cubicBezTo>
                  <a:pt x="3705147" y="-31707"/>
                  <a:pt x="4178717" y="1377"/>
                  <a:pt x="4368737" y="0"/>
                </a:cubicBezTo>
                <a:cubicBezTo>
                  <a:pt x="4558757" y="-1377"/>
                  <a:pt x="5000033" y="41572"/>
                  <a:pt x="5173504" y="0"/>
                </a:cubicBezTo>
                <a:cubicBezTo>
                  <a:pt x="5346975" y="-41572"/>
                  <a:pt x="5551029" y="61963"/>
                  <a:pt x="5748338" y="0"/>
                </a:cubicBezTo>
                <a:cubicBezTo>
                  <a:pt x="5945647" y="-61963"/>
                  <a:pt x="6174483" y="66026"/>
                  <a:pt x="6553105" y="0"/>
                </a:cubicBezTo>
                <a:cubicBezTo>
                  <a:pt x="6931727" y="-66026"/>
                  <a:pt x="6841552" y="31169"/>
                  <a:pt x="7012972" y="0"/>
                </a:cubicBezTo>
                <a:cubicBezTo>
                  <a:pt x="7184392" y="-31169"/>
                  <a:pt x="7322850" y="36831"/>
                  <a:pt x="7472839" y="0"/>
                </a:cubicBezTo>
                <a:cubicBezTo>
                  <a:pt x="7622828" y="-36831"/>
                  <a:pt x="7974187" y="61065"/>
                  <a:pt x="8162639" y="0"/>
                </a:cubicBezTo>
                <a:cubicBezTo>
                  <a:pt x="8351091" y="-61065"/>
                  <a:pt x="8443017" y="35681"/>
                  <a:pt x="8622506" y="0"/>
                </a:cubicBezTo>
                <a:cubicBezTo>
                  <a:pt x="8801995" y="-35681"/>
                  <a:pt x="9046108" y="29310"/>
                  <a:pt x="9427274" y="0"/>
                </a:cubicBezTo>
                <a:cubicBezTo>
                  <a:pt x="9808440" y="-29310"/>
                  <a:pt x="9951517" y="13845"/>
                  <a:pt x="10232041" y="0"/>
                </a:cubicBezTo>
                <a:cubicBezTo>
                  <a:pt x="10512565" y="-13845"/>
                  <a:pt x="10576030" y="1094"/>
                  <a:pt x="10806875" y="0"/>
                </a:cubicBezTo>
                <a:cubicBezTo>
                  <a:pt x="11037720" y="-1094"/>
                  <a:pt x="11292247" y="53104"/>
                  <a:pt x="11496675" y="0"/>
                </a:cubicBezTo>
                <a:cubicBezTo>
                  <a:pt x="11544582" y="125601"/>
                  <a:pt x="11476385" y="303740"/>
                  <a:pt x="11496675" y="430887"/>
                </a:cubicBezTo>
                <a:cubicBezTo>
                  <a:pt x="11356636" y="436450"/>
                  <a:pt x="11282435" y="416107"/>
                  <a:pt x="11151775" y="430887"/>
                </a:cubicBezTo>
                <a:cubicBezTo>
                  <a:pt x="11021115" y="445667"/>
                  <a:pt x="10853825" y="422901"/>
                  <a:pt x="10576941" y="430887"/>
                </a:cubicBezTo>
                <a:cubicBezTo>
                  <a:pt x="10300057" y="438873"/>
                  <a:pt x="10356825" y="391734"/>
                  <a:pt x="10232041" y="430887"/>
                </a:cubicBezTo>
                <a:cubicBezTo>
                  <a:pt x="10107257" y="470040"/>
                  <a:pt x="9888383" y="427489"/>
                  <a:pt x="9657207" y="430887"/>
                </a:cubicBezTo>
                <a:cubicBezTo>
                  <a:pt x="9426031" y="434285"/>
                  <a:pt x="9518386" y="418363"/>
                  <a:pt x="9427274" y="430887"/>
                </a:cubicBezTo>
                <a:cubicBezTo>
                  <a:pt x="9336162" y="443411"/>
                  <a:pt x="9277140" y="413743"/>
                  <a:pt x="9197340" y="430887"/>
                </a:cubicBezTo>
                <a:cubicBezTo>
                  <a:pt x="9117540" y="448031"/>
                  <a:pt x="8765430" y="422644"/>
                  <a:pt x="8622506" y="430887"/>
                </a:cubicBezTo>
                <a:cubicBezTo>
                  <a:pt x="8479582" y="439130"/>
                  <a:pt x="8424669" y="390302"/>
                  <a:pt x="8277606" y="430887"/>
                </a:cubicBezTo>
                <a:cubicBezTo>
                  <a:pt x="8130543" y="471472"/>
                  <a:pt x="7808574" y="385609"/>
                  <a:pt x="7587805" y="430887"/>
                </a:cubicBezTo>
                <a:cubicBezTo>
                  <a:pt x="7367036" y="476165"/>
                  <a:pt x="7398407" y="411823"/>
                  <a:pt x="7242905" y="430887"/>
                </a:cubicBezTo>
                <a:cubicBezTo>
                  <a:pt x="7087403" y="449951"/>
                  <a:pt x="6822855" y="357825"/>
                  <a:pt x="6553105" y="430887"/>
                </a:cubicBezTo>
                <a:cubicBezTo>
                  <a:pt x="6283355" y="503949"/>
                  <a:pt x="6408875" y="426209"/>
                  <a:pt x="6323171" y="430887"/>
                </a:cubicBezTo>
                <a:cubicBezTo>
                  <a:pt x="6237467" y="435565"/>
                  <a:pt x="5961202" y="359834"/>
                  <a:pt x="5633371" y="430887"/>
                </a:cubicBezTo>
                <a:cubicBezTo>
                  <a:pt x="5305540" y="501940"/>
                  <a:pt x="5451532" y="423464"/>
                  <a:pt x="5288470" y="430887"/>
                </a:cubicBezTo>
                <a:cubicBezTo>
                  <a:pt x="5125408" y="438310"/>
                  <a:pt x="5111515" y="414173"/>
                  <a:pt x="5058537" y="430887"/>
                </a:cubicBezTo>
                <a:cubicBezTo>
                  <a:pt x="5005559" y="447601"/>
                  <a:pt x="4842505" y="428899"/>
                  <a:pt x="4713637" y="430887"/>
                </a:cubicBezTo>
                <a:cubicBezTo>
                  <a:pt x="4584769" y="432875"/>
                  <a:pt x="4226158" y="429115"/>
                  <a:pt x="4023836" y="430887"/>
                </a:cubicBezTo>
                <a:cubicBezTo>
                  <a:pt x="3821514" y="432659"/>
                  <a:pt x="3788539" y="396044"/>
                  <a:pt x="3678936" y="430887"/>
                </a:cubicBezTo>
                <a:cubicBezTo>
                  <a:pt x="3569333" y="465730"/>
                  <a:pt x="3516081" y="407641"/>
                  <a:pt x="3449002" y="430887"/>
                </a:cubicBezTo>
                <a:cubicBezTo>
                  <a:pt x="3381923" y="454133"/>
                  <a:pt x="3222430" y="426969"/>
                  <a:pt x="3104102" y="430887"/>
                </a:cubicBezTo>
                <a:cubicBezTo>
                  <a:pt x="2985774" y="434805"/>
                  <a:pt x="2769187" y="415088"/>
                  <a:pt x="2644235" y="430887"/>
                </a:cubicBezTo>
                <a:cubicBezTo>
                  <a:pt x="2519283" y="446686"/>
                  <a:pt x="2284596" y="383225"/>
                  <a:pt x="2069401" y="430887"/>
                </a:cubicBezTo>
                <a:cubicBezTo>
                  <a:pt x="1854206" y="478549"/>
                  <a:pt x="1813189" y="391764"/>
                  <a:pt x="1724501" y="430887"/>
                </a:cubicBezTo>
                <a:cubicBezTo>
                  <a:pt x="1635813" y="470010"/>
                  <a:pt x="1216280" y="429802"/>
                  <a:pt x="919734" y="430887"/>
                </a:cubicBezTo>
                <a:cubicBezTo>
                  <a:pt x="623188" y="431972"/>
                  <a:pt x="254646" y="339809"/>
                  <a:pt x="0" y="430887"/>
                </a:cubicBezTo>
                <a:cubicBezTo>
                  <a:pt x="-45153" y="282136"/>
                  <a:pt x="34412" y="202732"/>
                  <a:pt x="0" y="0"/>
                </a:cubicBezTo>
                <a:close/>
              </a:path>
            </a:pathLst>
          </a:custGeom>
          <a:noFill/>
          <a:ln w="38100">
            <a:solidFill>
              <a:sysClr val="windowText" lastClr="000000"/>
            </a:solid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800" b="1" kern="0" dirty="0" err="1">
                <a:solidFill>
                  <a:prstClr val="black"/>
                </a:solidFill>
                <a:latin typeface="Times New Roman" panose="02020603050405020304" charset="0"/>
                <a:ea typeface="Arial-Rounded" panose="020B0500000000000000" pitchFamily="34" charset="0"/>
                <a:cs typeface="Times New Roman" panose="02020603050405020304" charset="0"/>
              </a:rPr>
              <a:t>Loài</a:t>
            </a:r>
            <a:r>
              <a:rPr lang="en-US" sz="2800" b="1" kern="0" dirty="0">
                <a:solidFill>
                  <a:prstClr val="black"/>
                </a:solidFill>
                <a:latin typeface="Times New Roman" panose="02020603050405020304" charset="0"/>
                <a:ea typeface="Arial-Rounded" panose="020B0500000000000000" pitchFamily="34" charset="0"/>
                <a:cs typeface="Times New Roman" panose="02020603050405020304" charset="0"/>
              </a:rPr>
              <a:t> </a:t>
            </a:r>
            <a:r>
              <a:rPr lang="en-US" sz="2800" b="1" kern="0" dirty="0" err="1">
                <a:solidFill>
                  <a:prstClr val="black"/>
                </a:solidFill>
                <a:latin typeface="Times New Roman" panose="02020603050405020304" charset="0"/>
                <a:ea typeface="Arial-Rounded" panose="020B0500000000000000" pitchFamily="34" charset="0"/>
                <a:cs typeface="Times New Roman" panose="02020603050405020304" charset="0"/>
              </a:rPr>
              <a:t>vật</a:t>
            </a:r>
            <a:r>
              <a:rPr lang="en-US" sz="2800" b="1" kern="0" dirty="0">
                <a:solidFill>
                  <a:prstClr val="black"/>
                </a:solidFill>
                <a:latin typeface="Times New Roman" panose="02020603050405020304" charset="0"/>
                <a:ea typeface="Arial-Rounded" panose="020B0500000000000000" pitchFamily="34" charset="0"/>
                <a:cs typeface="Times New Roman" panose="02020603050405020304" charset="0"/>
              </a:rPr>
              <a:t> </a:t>
            </a:r>
            <a:r>
              <a:rPr lang="en-US" sz="2800" b="1" kern="0" dirty="0" err="1">
                <a:solidFill>
                  <a:prstClr val="black"/>
                </a:solidFill>
                <a:latin typeface="Times New Roman" panose="02020603050405020304" charset="0"/>
                <a:ea typeface="Arial-Rounded" panose="020B0500000000000000" pitchFamily="34" charset="0"/>
                <a:cs typeface="Times New Roman" panose="02020603050405020304" charset="0"/>
              </a:rPr>
              <a:t>sống</a:t>
            </a:r>
            <a:r>
              <a:rPr lang="en-US" sz="2800" b="1" kern="0" dirty="0">
                <a:solidFill>
                  <a:prstClr val="black"/>
                </a:solidFill>
                <a:latin typeface="Times New Roman" panose="02020603050405020304" charset="0"/>
                <a:ea typeface="Arial-Rounded" panose="020B0500000000000000" pitchFamily="34" charset="0"/>
                <a:cs typeface="Times New Roman" panose="02020603050405020304" charset="0"/>
              </a:rPr>
              <a:t> ở </a:t>
            </a:r>
            <a:r>
              <a:rPr lang="en-US" sz="2800" b="1" kern="0" dirty="0" err="1">
                <a:solidFill>
                  <a:prstClr val="black"/>
                </a:solidFill>
                <a:latin typeface="Times New Roman" panose="02020603050405020304" charset="0"/>
                <a:ea typeface="Arial-Rounded" panose="020B0500000000000000" pitchFamily="34" charset="0"/>
                <a:cs typeface="Times New Roman" panose="02020603050405020304" charset="0"/>
              </a:rPr>
              <a:t>biển</a:t>
            </a:r>
            <a:r>
              <a:rPr lang="en-US" sz="2800" b="1" kern="0" dirty="0">
                <a:solidFill>
                  <a:prstClr val="black"/>
                </a:solidFill>
                <a:latin typeface="Times New Roman" panose="02020603050405020304" charset="0"/>
                <a:ea typeface="Arial-Rounded" panose="020B0500000000000000" pitchFamily="34" charset="0"/>
                <a:cs typeface="Times New Roman" panose="02020603050405020304" charset="0"/>
              </a:rPr>
              <a:t>, </a:t>
            </a:r>
            <a:r>
              <a:rPr lang="en-US" sz="2800" b="1" kern="0" dirty="0" err="1">
                <a:solidFill>
                  <a:prstClr val="black"/>
                </a:solidFill>
                <a:latin typeface="Times New Roman" panose="02020603050405020304" charset="0"/>
                <a:ea typeface="Arial-Rounded" panose="020B0500000000000000" pitchFamily="34" charset="0"/>
                <a:cs typeface="Times New Roman" panose="02020603050405020304" charset="0"/>
              </a:rPr>
              <a:t>giống</a:t>
            </a:r>
            <a:r>
              <a:rPr lang="en-US" sz="2800" b="1" kern="0" dirty="0">
                <a:solidFill>
                  <a:prstClr val="black"/>
                </a:solidFill>
                <a:latin typeface="Times New Roman" panose="02020603050405020304" charset="0"/>
                <a:ea typeface="Arial-Rounded" panose="020B0500000000000000" pitchFamily="34" charset="0"/>
                <a:cs typeface="Times New Roman" panose="02020603050405020304" charset="0"/>
              </a:rPr>
              <a:t> </a:t>
            </a:r>
            <a:r>
              <a:rPr lang="en-US" sz="2800" b="1" kern="0" dirty="0" err="1">
                <a:solidFill>
                  <a:prstClr val="black"/>
                </a:solidFill>
                <a:latin typeface="Times New Roman" panose="02020603050405020304" charset="0"/>
                <a:ea typeface="Arial-Rounded" panose="020B0500000000000000" pitchFamily="34" charset="0"/>
                <a:cs typeface="Times New Roman" panose="02020603050405020304" charset="0"/>
              </a:rPr>
              <a:t>cua</a:t>
            </a:r>
            <a:r>
              <a:rPr lang="en-US" sz="2800" b="1" kern="0" dirty="0">
                <a:solidFill>
                  <a:prstClr val="black"/>
                </a:solidFill>
                <a:latin typeface="Times New Roman" panose="02020603050405020304" charset="0"/>
                <a:ea typeface="Arial-Rounded" panose="020B0500000000000000" pitchFamily="34" charset="0"/>
                <a:cs typeface="Times New Roman" panose="02020603050405020304" charset="0"/>
              </a:rPr>
              <a:t> </a:t>
            </a:r>
            <a:r>
              <a:rPr lang="en-US" sz="2800" b="1" kern="0" dirty="0" err="1">
                <a:solidFill>
                  <a:prstClr val="black"/>
                </a:solidFill>
                <a:latin typeface="Times New Roman" panose="02020603050405020304" charset="0"/>
                <a:ea typeface="Arial-Rounded" panose="020B0500000000000000" pitchFamily="34" charset="0"/>
                <a:cs typeface="Times New Roman" panose="02020603050405020304" charset="0"/>
              </a:rPr>
              <a:t>nhưng</a:t>
            </a:r>
            <a:r>
              <a:rPr lang="en-US" sz="2800" b="1" kern="0" dirty="0">
                <a:solidFill>
                  <a:prstClr val="black"/>
                </a:solidFill>
                <a:latin typeface="Times New Roman" panose="02020603050405020304" charset="0"/>
                <a:ea typeface="Arial-Rounded" panose="020B0500000000000000" pitchFamily="34" charset="0"/>
                <a:cs typeface="Times New Roman" panose="02020603050405020304" charset="0"/>
              </a:rPr>
              <a:t> </a:t>
            </a:r>
            <a:r>
              <a:rPr lang="en-US" sz="2800" b="1" kern="0" dirty="0" err="1">
                <a:solidFill>
                  <a:prstClr val="black"/>
                </a:solidFill>
                <a:latin typeface="Times New Roman" panose="02020603050405020304" charset="0"/>
                <a:ea typeface="Arial-Rounded" panose="020B0500000000000000" pitchFamily="34" charset="0"/>
                <a:cs typeface="Times New Roman" panose="02020603050405020304" charset="0"/>
              </a:rPr>
              <a:t>nhỏ</a:t>
            </a:r>
            <a:r>
              <a:rPr lang="en-US" sz="2800" b="1" kern="0" dirty="0">
                <a:solidFill>
                  <a:prstClr val="black"/>
                </a:solidFill>
                <a:latin typeface="Times New Roman" panose="02020603050405020304" charset="0"/>
                <a:ea typeface="Arial-Rounded" panose="020B0500000000000000" pitchFamily="34" charset="0"/>
                <a:cs typeface="Times New Roman" panose="02020603050405020304" charset="0"/>
              </a:rPr>
              <a:t> </a:t>
            </a:r>
            <a:r>
              <a:rPr lang="en-US" sz="2800" b="1" kern="0" dirty="0" err="1">
                <a:solidFill>
                  <a:prstClr val="black"/>
                </a:solidFill>
                <a:latin typeface="Times New Roman" panose="02020603050405020304" charset="0"/>
                <a:ea typeface="Arial-Rounded" panose="020B0500000000000000" pitchFamily="34" charset="0"/>
                <a:cs typeface="Times New Roman" panose="02020603050405020304" charset="0"/>
              </a:rPr>
              <a:t>hơn</a:t>
            </a:r>
            <a:r>
              <a:rPr lang="en-US" sz="2800" b="1" kern="0" dirty="0">
                <a:solidFill>
                  <a:prstClr val="black"/>
                </a:solidFill>
                <a:latin typeface="Times New Roman" panose="02020603050405020304" charset="0"/>
                <a:ea typeface="Arial-Rounded" panose="020B0500000000000000" pitchFamily="34" charset="0"/>
                <a:cs typeface="Times New Roman" panose="02020603050405020304" charset="0"/>
              </a:rPr>
              <a:t>, </a:t>
            </a:r>
            <a:r>
              <a:rPr lang="en-US" sz="2800" b="1" kern="0" dirty="0" err="1">
                <a:solidFill>
                  <a:prstClr val="black"/>
                </a:solidFill>
                <a:latin typeface="Times New Roman" panose="02020603050405020304" charset="0"/>
                <a:ea typeface="Arial-Rounded" panose="020B0500000000000000" pitchFamily="34" charset="0"/>
                <a:cs typeface="Times New Roman" panose="02020603050405020304" charset="0"/>
              </a:rPr>
              <a:t>chạy</a:t>
            </a:r>
            <a:r>
              <a:rPr lang="en-US" sz="2800" b="1" kern="0" dirty="0">
                <a:solidFill>
                  <a:prstClr val="black"/>
                </a:solidFill>
                <a:latin typeface="Times New Roman" panose="02020603050405020304" charset="0"/>
                <a:ea typeface="Arial-Rounded" panose="020B0500000000000000" pitchFamily="34" charset="0"/>
                <a:cs typeface="Times New Roman" panose="02020603050405020304" charset="0"/>
              </a:rPr>
              <a:t> </a:t>
            </a:r>
            <a:r>
              <a:rPr lang="en-US" sz="2800" b="1" kern="0" dirty="0" err="1">
                <a:solidFill>
                  <a:prstClr val="black"/>
                </a:solidFill>
                <a:latin typeface="Times New Roman" panose="02020603050405020304" charset="0"/>
                <a:ea typeface="Arial-Rounded" panose="020B0500000000000000" pitchFamily="34" charset="0"/>
                <a:cs typeface="Times New Roman" panose="02020603050405020304" charset="0"/>
              </a:rPr>
              <a:t>rất</a:t>
            </a:r>
            <a:r>
              <a:rPr lang="en-US" sz="2800" b="1" kern="0" dirty="0">
                <a:solidFill>
                  <a:prstClr val="black"/>
                </a:solidFill>
                <a:latin typeface="Times New Roman" panose="02020603050405020304" charset="0"/>
                <a:ea typeface="Arial-Rounded" panose="020B0500000000000000" pitchFamily="34" charset="0"/>
                <a:cs typeface="Times New Roman" panose="02020603050405020304" charset="0"/>
              </a:rPr>
              <a:t> </a:t>
            </a:r>
            <a:r>
              <a:rPr lang="en-US" sz="2800" b="1" kern="0" dirty="0" err="1">
                <a:solidFill>
                  <a:prstClr val="black"/>
                </a:solidFill>
                <a:latin typeface="Times New Roman" panose="02020603050405020304" charset="0"/>
                <a:ea typeface="Arial-Rounded" panose="020B0500000000000000" pitchFamily="34" charset="0"/>
                <a:cs typeface="Times New Roman" panose="02020603050405020304" charset="0"/>
              </a:rPr>
              <a:t>nhanh</a:t>
            </a:r>
            <a:r>
              <a:rPr lang="en-US" sz="2800" b="1" kern="0" dirty="0">
                <a:solidFill>
                  <a:prstClr val="black"/>
                </a:solidFill>
                <a:latin typeface="Times New Roman" panose="02020603050405020304" charset="0"/>
                <a:ea typeface="Arial-Rounded" panose="020B0500000000000000" pitchFamily="34" charset="0"/>
                <a:cs typeface="Times New Roman" panose="02020603050405020304" charset="0"/>
              </a:rPr>
              <a:t>.</a:t>
            </a:r>
            <a:endParaRPr kumimoji="0" lang="en-US" sz="2800" b="1" i="0" u="none" strike="noStrike" kern="0" cap="none" spc="0" normalizeH="0" baseline="0" noProof="0" dirty="0">
              <a:ln>
                <a:noFill/>
              </a:ln>
              <a:solidFill>
                <a:prstClr val="black"/>
              </a:solidFill>
              <a:effectLst/>
              <a:uLnTx/>
              <a:uFillTx/>
              <a:latin typeface="Times New Roman" panose="02020603050405020304" charset="0"/>
              <a:ea typeface="Arial-Rounded" panose="020B0500000000000000" pitchFamily="34" charset="0"/>
              <a:cs typeface="Times New Roman" panose="0202060305040502030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1"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1"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randombar(horizontal)">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p:cTn id="38" dur="500" fill="hold"/>
                                        <p:tgtEl>
                                          <p:spTgt spid="13"/>
                                        </p:tgtEl>
                                        <p:attrNameLst>
                                          <p:attrName>ppt_w</p:attrName>
                                        </p:attrNameLst>
                                      </p:cBhvr>
                                      <p:tavLst>
                                        <p:tav tm="0">
                                          <p:val>
                                            <p:fltVal val="0"/>
                                          </p:val>
                                        </p:tav>
                                        <p:tav tm="100000">
                                          <p:val>
                                            <p:strVal val="#ppt_w"/>
                                          </p:val>
                                        </p:tav>
                                      </p:tavLst>
                                    </p:anim>
                                    <p:anim calcmode="lin" valueType="num">
                                      <p:cBhvr>
                                        <p:cTn id="39" dur="500" fill="hold"/>
                                        <p:tgtEl>
                                          <p:spTgt spid="13"/>
                                        </p:tgtEl>
                                        <p:attrNameLst>
                                          <p:attrName>ppt_h</p:attrName>
                                        </p:attrNameLst>
                                      </p:cBhvr>
                                      <p:tavLst>
                                        <p:tav tm="0">
                                          <p:val>
                                            <p:fltVal val="0"/>
                                          </p:val>
                                        </p:tav>
                                        <p:tav tm="100000">
                                          <p:val>
                                            <p:strVal val="#ppt_h"/>
                                          </p:val>
                                        </p:tav>
                                      </p:tavLst>
                                    </p:anim>
                                    <p:animEffect transition="in" filter="fade">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1"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randombar(horizontal)">
                                      <p:cBhvr>
                                        <p:cTn id="4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bldLvl="0" animBg="1"/>
      <p:bldP spid="12" grpId="0"/>
      <p:bldP spid="12" grpId="1" bldLvl="0" animBg="1"/>
      <p:bldP spid="16" grpId="0"/>
      <p:bldP spid="16" grpId="1"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9" name="Rectangle 1032"/>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Kinh nghiệm du lịch Quy Nhơn 2022 từ A-Z: di chuyển, lưu trú, ăn chơi..."/>
          <p:cNvPicPr>
            <a:picLocks noChangeAspect="1" noChangeArrowheads="1"/>
          </p:cNvPicPr>
          <p:nvPr/>
        </p:nvPicPr>
        <p:blipFill rotWithShape="1">
          <a:blip r:embed="rId1">
            <a:extLst>
              <a:ext uri="{28A0092B-C50C-407E-A947-70E740481C1C}">
                <a14:useLocalDpi xmlns:a14="http://schemas.microsoft.com/office/drawing/2010/main" val="0"/>
              </a:ext>
            </a:extLst>
          </a:blip>
          <a:srcRect l="25840"/>
          <a:stretch>
            <a:fillRect/>
          </a:stretch>
        </p:blipFill>
        <p:spPr bwMode="auto">
          <a:xfrm>
            <a:off x="-4" y="-4"/>
            <a:ext cx="753464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600700" y="3962400"/>
            <a:ext cx="6248764" cy="1690409"/>
          </a:xfrm>
          <a:prstGeom prst="rect">
            <a:avLst/>
          </a:prstGeom>
        </p:spPr>
        <p:txBody>
          <a:bodyPr vert="horz" lIns="91440" tIns="45720" rIns="91440" bIns="45720" rtlCol="0" anchor="b">
            <a:normAutofit/>
          </a:bodyPr>
          <a:lstStyle/>
          <a:p>
            <a:pPr marL="0" marR="0" lvl="0" indent="0" fontAlgn="auto">
              <a:lnSpc>
                <a:spcPct val="90000"/>
              </a:lnSpc>
              <a:spcBef>
                <a:spcPct val="0"/>
              </a:spcBef>
              <a:spcAft>
                <a:spcPts val="600"/>
              </a:spcAft>
              <a:buClrTx/>
              <a:buSzTx/>
              <a:defRPr/>
            </a:pPr>
            <a:r>
              <a:rPr kumimoji="0" lang="en-US" sz="4400" b="0" i="0" u="none" strike="noStrike" kern="1200" cap="none" spc="0" normalizeH="0" baseline="0" noProof="0" dirty="0" err="1">
                <a:ln>
                  <a:noFill/>
                </a:ln>
                <a:solidFill>
                  <a:srgbClr val="FF0000"/>
                </a:solidFill>
                <a:effectLst/>
                <a:uLnTx/>
                <a:uFillTx/>
                <a:latin typeface="Times New Roman" panose="02020603050405020304" charset="0"/>
                <a:ea typeface="Arial-Rounded" panose="020B0500000000000000" pitchFamily="34" charset="0"/>
                <a:cs typeface="Times New Roman" panose="02020603050405020304" charset="0"/>
              </a:rPr>
              <a:t>Quy</a:t>
            </a:r>
            <a:r>
              <a:rPr kumimoji="0" lang="en-US" sz="4400" b="0" i="0" u="none" strike="noStrike" kern="1200" cap="none" spc="0" normalizeH="0" baseline="0" noProof="0" dirty="0">
                <a:ln>
                  <a:noFill/>
                </a:ln>
                <a:solidFill>
                  <a:srgbClr val="FF0000"/>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charset="0"/>
                <a:ea typeface="Arial-Rounded" panose="020B0500000000000000" pitchFamily="34" charset="0"/>
                <a:cs typeface="Times New Roman" panose="02020603050405020304" charset="0"/>
              </a:rPr>
              <a:t>Nhơn</a:t>
            </a:r>
            <a:r>
              <a:rPr kumimoji="0" lang="en-US" sz="4400" b="0" i="0" u="none" strike="noStrike" kern="1200" cap="none" spc="0" normalizeH="0" baseline="0" noProof="0" dirty="0">
                <a:ln>
                  <a:noFill/>
                </a:ln>
                <a:solidFill>
                  <a:srgbClr val="FF0000"/>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sz="4400" b="0" i="0" u="none" strike="noStrike" kern="1200" cap="none" spc="0" normalizeH="0" baseline="0" noProof="0" dirty="0" err="1">
                <a:ln>
                  <a:noFill/>
                </a:ln>
                <a:solidFill>
                  <a:schemeClr val="tx1"/>
                </a:solidFill>
                <a:effectLst/>
                <a:uLnTx/>
                <a:uFillTx/>
                <a:latin typeface="Times New Roman" panose="02020603050405020304" charset="0"/>
                <a:ea typeface="Arial-Rounded" panose="020B0500000000000000" pitchFamily="34" charset="0"/>
                <a:cs typeface="Times New Roman" panose="02020603050405020304" charset="0"/>
              </a:rPr>
              <a:t>Thành</a:t>
            </a:r>
            <a:r>
              <a:rPr kumimoji="0" lang="en-US" sz="4400" b="0" i="0" u="none" strike="noStrike" kern="1200" cap="none" spc="0" normalizeH="0" noProof="0" dirty="0">
                <a:ln>
                  <a:noFill/>
                </a:ln>
                <a:solidFill>
                  <a:schemeClr val="tx1"/>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sz="4400" b="0" i="0" u="none" strike="noStrike" kern="1200" cap="none" spc="0" normalizeH="0" noProof="0" dirty="0" err="1">
                <a:ln>
                  <a:noFill/>
                </a:ln>
                <a:solidFill>
                  <a:schemeClr val="tx1"/>
                </a:solidFill>
                <a:effectLst/>
                <a:uLnTx/>
                <a:uFillTx/>
                <a:latin typeface="Times New Roman" panose="02020603050405020304" charset="0"/>
                <a:ea typeface="Arial-Rounded" panose="020B0500000000000000" pitchFamily="34" charset="0"/>
                <a:cs typeface="Times New Roman" panose="02020603050405020304" charset="0"/>
              </a:rPr>
              <a:t>phố</a:t>
            </a:r>
            <a:r>
              <a:rPr kumimoji="0" lang="en-US" sz="4400" b="0" i="0" u="none" strike="noStrike" kern="1200" cap="none" spc="0" normalizeH="0" noProof="0" dirty="0">
                <a:ln>
                  <a:noFill/>
                </a:ln>
                <a:solidFill>
                  <a:schemeClr val="tx1"/>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sz="4400" b="0" i="0" u="none" strike="noStrike" kern="1200" cap="none" spc="0" normalizeH="0" noProof="0" dirty="0" err="1">
                <a:ln>
                  <a:noFill/>
                </a:ln>
                <a:solidFill>
                  <a:schemeClr val="tx1"/>
                </a:solidFill>
                <a:effectLst/>
                <a:uLnTx/>
                <a:uFillTx/>
                <a:latin typeface="Times New Roman" panose="02020603050405020304" charset="0"/>
                <a:ea typeface="Arial-Rounded" panose="020B0500000000000000" pitchFamily="34" charset="0"/>
                <a:cs typeface="Times New Roman" panose="02020603050405020304" charset="0"/>
              </a:rPr>
              <a:t>ven</a:t>
            </a:r>
            <a:r>
              <a:rPr kumimoji="0" lang="en-US" sz="4400" b="0" i="0" u="none" strike="noStrike" kern="1200" cap="none" spc="0" normalizeH="0" noProof="0" dirty="0">
                <a:ln>
                  <a:noFill/>
                </a:ln>
                <a:solidFill>
                  <a:schemeClr val="tx1"/>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sz="4400" b="0" i="0" u="none" strike="noStrike" kern="1200" cap="none" spc="0" normalizeH="0" noProof="0" dirty="0" err="1">
                <a:ln>
                  <a:noFill/>
                </a:ln>
                <a:solidFill>
                  <a:schemeClr val="tx1"/>
                </a:solidFill>
                <a:effectLst/>
                <a:uLnTx/>
                <a:uFillTx/>
                <a:latin typeface="Times New Roman" panose="02020603050405020304" charset="0"/>
                <a:ea typeface="Arial-Rounded" panose="020B0500000000000000" pitchFamily="34" charset="0"/>
                <a:cs typeface="Times New Roman" panose="02020603050405020304" charset="0"/>
              </a:rPr>
              <a:t>biển</a:t>
            </a:r>
            <a:r>
              <a:rPr kumimoji="0" lang="en-US" sz="4400" b="0" i="0" u="none" strike="noStrike" kern="1200" cap="none" spc="0" normalizeH="0" noProof="0" dirty="0">
                <a:ln>
                  <a:noFill/>
                </a:ln>
                <a:solidFill>
                  <a:schemeClr val="tx1"/>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sz="4400" b="0" i="0" u="none" strike="noStrike" kern="1200" cap="none" spc="0" normalizeH="0" noProof="0" dirty="0" err="1">
                <a:ln>
                  <a:noFill/>
                </a:ln>
                <a:solidFill>
                  <a:schemeClr val="tx1"/>
                </a:solidFill>
                <a:effectLst/>
                <a:uLnTx/>
                <a:uFillTx/>
                <a:latin typeface="Times New Roman" panose="02020603050405020304" charset="0"/>
                <a:ea typeface="Arial-Rounded" panose="020B0500000000000000" pitchFamily="34" charset="0"/>
                <a:cs typeface="Times New Roman" panose="02020603050405020304" charset="0"/>
              </a:rPr>
              <a:t>thuộc</a:t>
            </a:r>
            <a:r>
              <a:rPr kumimoji="0" lang="en-US" sz="4400" b="0" i="0" u="none" strike="noStrike" kern="1200" cap="none" spc="0" normalizeH="0" noProof="0" dirty="0">
                <a:ln>
                  <a:noFill/>
                </a:ln>
                <a:solidFill>
                  <a:schemeClr val="tx1"/>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sz="4400" b="0" i="0" u="none" strike="noStrike" kern="1200" cap="none" spc="0" normalizeH="0" noProof="0" dirty="0" err="1">
                <a:ln>
                  <a:noFill/>
                </a:ln>
                <a:solidFill>
                  <a:schemeClr val="tx1"/>
                </a:solidFill>
                <a:effectLst/>
                <a:uLnTx/>
                <a:uFillTx/>
                <a:latin typeface="Times New Roman" panose="02020603050405020304" charset="0"/>
                <a:ea typeface="Arial-Rounded" panose="020B0500000000000000" pitchFamily="34" charset="0"/>
                <a:cs typeface="Times New Roman" panose="02020603050405020304" charset="0"/>
              </a:rPr>
              <a:t>tỉnh</a:t>
            </a:r>
            <a:r>
              <a:rPr kumimoji="0" lang="en-US" sz="4400" b="0" i="0" u="none" strike="noStrike" kern="1200" cap="none" spc="0" normalizeH="0" noProof="0" dirty="0">
                <a:ln>
                  <a:noFill/>
                </a:ln>
                <a:solidFill>
                  <a:schemeClr val="tx1"/>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sz="4400" b="0" i="0" u="none" strike="noStrike" kern="1200" cap="none" spc="0" normalizeH="0" noProof="0" dirty="0" err="1">
                <a:ln>
                  <a:noFill/>
                </a:ln>
                <a:solidFill>
                  <a:schemeClr val="tx1"/>
                </a:solidFill>
                <a:effectLst/>
                <a:uLnTx/>
                <a:uFillTx/>
                <a:latin typeface="Times New Roman" panose="02020603050405020304" charset="0"/>
                <a:ea typeface="Arial-Rounded" panose="020B0500000000000000" pitchFamily="34" charset="0"/>
                <a:cs typeface="Times New Roman" panose="02020603050405020304" charset="0"/>
              </a:rPr>
              <a:t>Bình</a:t>
            </a:r>
            <a:r>
              <a:rPr kumimoji="0" lang="en-US" sz="4400" b="0" i="0" u="none" strike="noStrike" kern="1200" cap="none" spc="0" normalizeH="0" noProof="0" dirty="0">
                <a:ln>
                  <a:noFill/>
                </a:ln>
                <a:solidFill>
                  <a:schemeClr val="tx1"/>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sz="4400" b="0" i="0" u="none" strike="noStrike" kern="1200" cap="none" spc="0" normalizeH="0" noProof="0" dirty="0" err="1">
                <a:ln>
                  <a:noFill/>
                </a:ln>
                <a:solidFill>
                  <a:schemeClr val="tx1"/>
                </a:solidFill>
                <a:effectLst/>
                <a:uLnTx/>
                <a:uFillTx/>
                <a:latin typeface="Times New Roman" panose="02020603050405020304" charset="0"/>
                <a:ea typeface="Arial-Rounded" panose="020B0500000000000000" pitchFamily="34" charset="0"/>
                <a:cs typeface="Times New Roman" panose="02020603050405020304" charset="0"/>
              </a:rPr>
              <a:t>Định</a:t>
            </a:r>
            <a:endParaRPr kumimoji="0" lang="en-US" sz="4400" b="0" i="0" u="none" strike="noStrike" kern="1200" cap="none" spc="0" normalizeH="0" baseline="0" noProof="0" dirty="0">
              <a:ln>
                <a:noFill/>
              </a:ln>
              <a:solidFill>
                <a:schemeClr val="tx1"/>
              </a:solidFill>
              <a:effectLst/>
              <a:uLnTx/>
              <a:uFillTx/>
              <a:latin typeface="Times New Roman" panose="02020603050405020304" charset="0"/>
              <a:ea typeface="Arial-Rounded" panose="020B0500000000000000" pitchFamily="34" charset="0"/>
              <a:cs typeface="Times New Roman" panose="02020603050405020304" charset="0"/>
            </a:endParaRPr>
          </a:p>
        </p:txBody>
      </p:sp>
      <p:pic>
        <p:nvPicPr>
          <p:cNvPr id="1026" name="Picture 2" descr="Quy Nhơn, thiên đường du lịch giữa lòng miền Trung"/>
          <p:cNvPicPr>
            <a:picLocks noChangeAspect="1" noChangeArrowheads="1"/>
          </p:cNvPicPr>
          <p:nvPr/>
        </p:nvPicPr>
        <p:blipFill rotWithShape="1">
          <a:blip r:embed="rId2">
            <a:extLst>
              <a:ext uri="{28A0092B-C50C-407E-A947-70E740481C1C}">
                <a14:useLocalDpi xmlns:a14="http://schemas.microsoft.com/office/drawing/2010/main" val="0"/>
              </a:ext>
            </a:extLst>
          </a:blip>
          <a:srcRect l="9437" r="18574" b="-1"/>
          <a:stretch>
            <a:fillRect/>
          </a:stretch>
        </p:blipFill>
        <p:spPr bwMode="auto">
          <a:xfrm>
            <a:off x="7653541" y="6"/>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7" name="Rectangle 2056"/>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59" name="Group 2058"/>
          <p:cNvGrpSpPr>
            <a:grpSpLocks noGrp="1" noRot="1" noChangeAspect="1" noMove="1" noResize="1" noUngrp="1"/>
          </p:cNvGrpSpPr>
          <p:nvPr/>
        </p:nvGrpSpPr>
        <p:grpSpPr>
          <a:xfrm>
            <a:off x="472021" y="518649"/>
            <a:ext cx="1128382" cy="847206"/>
            <a:chOff x="8183879" y="1000124"/>
            <a:chExt cx="1562267" cy="1172973"/>
          </a:xfrm>
        </p:grpSpPr>
        <p:sp>
          <p:nvSpPr>
            <p:cNvPr id="2060" name="Freeform 5"/>
            <p:cNvSpPr/>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lstStyle/>
            <a:p>
              <a:endParaRPr lang="en-US"/>
            </a:p>
          </p:txBody>
        </p:sp>
        <p:sp>
          <p:nvSpPr>
            <p:cNvPr id="2061" name="Freeform 5"/>
            <p:cNvSpPr/>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lstStyle/>
            <a:p>
              <a:endParaRPr lang="en-US"/>
            </a:p>
          </p:txBody>
        </p:sp>
      </p:grpSp>
      <p:sp>
        <p:nvSpPr>
          <p:cNvPr id="5" name="TextBox 4"/>
          <p:cNvSpPr txBox="1"/>
          <p:nvPr/>
        </p:nvSpPr>
        <p:spPr>
          <a:xfrm>
            <a:off x="123825" y="3067026"/>
            <a:ext cx="3781425" cy="3272324"/>
          </a:xfrm>
          <a:prstGeom prst="rect">
            <a:avLst/>
          </a:prstGeom>
        </p:spPr>
        <p:txBody>
          <a:bodyPr vert="horz" lIns="91440" tIns="45720" rIns="91440" bIns="45720" rtlCol="0" anchor="t">
            <a:normAutofit/>
          </a:bodyPr>
          <a:lstStyle/>
          <a:p>
            <a:pPr marR="0" lvl="0" algn="ctr" fontAlgn="auto">
              <a:lnSpc>
                <a:spcPct val="90000"/>
              </a:lnSpc>
              <a:spcBef>
                <a:spcPts val="0"/>
              </a:spcBef>
              <a:spcAft>
                <a:spcPts val="600"/>
              </a:spcAft>
              <a:buClrTx/>
              <a:buSzTx/>
              <a:defRPr/>
            </a:pPr>
            <a:r>
              <a:rPr lang="en-US" sz="3200" b="1" dirty="0" err="1">
                <a:solidFill>
                  <a:srgbClr val="FF0000"/>
                </a:solidFill>
                <a:latin typeface="Times New Roman" panose="02020603050405020304" charset="0"/>
                <a:ea typeface="Arial-Rounded" panose="020B0500000000000000" pitchFamily="34" charset="0"/>
                <a:cs typeface="Times New Roman" panose="02020603050405020304" charset="0"/>
              </a:rPr>
              <a:t>Mũi</a:t>
            </a:r>
            <a:r>
              <a:rPr lang="en-US" sz="3200" b="1" dirty="0">
                <a:solidFill>
                  <a:srgbClr val="FF0000"/>
                </a:solidFill>
                <a:latin typeface="Times New Roman" panose="02020603050405020304" charset="0"/>
                <a:ea typeface="Arial-Rounded" panose="020B0500000000000000" pitchFamily="34" charset="0"/>
                <a:cs typeface="Times New Roman" panose="02020603050405020304" charset="0"/>
              </a:rPr>
              <a:t> </a:t>
            </a:r>
            <a:r>
              <a:rPr lang="en-US" sz="3200" b="1" dirty="0" err="1">
                <a:solidFill>
                  <a:srgbClr val="FF0000"/>
                </a:solidFill>
                <a:latin typeface="Times New Roman" panose="02020603050405020304" charset="0"/>
                <a:ea typeface="Arial-Rounded" panose="020B0500000000000000" pitchFamily="34" charset="0"/>
                <a:cs typeface="Times New Roman" panose="02020603050405020304" charset="0"/>
              </a:rPr>
              <a:t>Én</a:t>
            </a:r>
            <a:r>
              <a:rPr lang="en-US" sz="3200" b="1" dirty="0">
                <a:solidFill>
                  <a:srgbClr val="FF0000"/>
                </a:solidFill>
                <a:latin typeface="Times New Roman" panose="02020603050405020304" charset="0"/>
                <a:ea typeface="Arial-Rounded" panose="020B0500000000000000" pitchFamily="34" charset="0"/>
                <a:cs typeface="Times New Roman" panose="02020603050405020304" charset="0"/>
              </a:rPr>
              <a:t>, </a:t>
            </a:r>
            <a:r>
              <a:rPr lang="en-US" sz="3200" b="1" dirty="0" err="1">
                <a:solidFill>
                  <a:srgbClr val="FF0000"/>
                </a:solidFill>
                <a:latin typeface="Times New Roman" panose="02020603050405020304" charset="0"/>
                <a:ea typeface="Arial-Rounded" panose="020B0500000000000000" pitchFamily="34" charset="0"/>
                <a:cs typeface="Times New Roman" panose="02020603050405020304" charset="0"/>
              </a:rPr>
              <a:t>Ghềnh</a:t>
            </a:r>
            <a:r>
              <a:rPr lang="en-US" sz="3200" b="1" dirty="0">
                <a:solidFill>
                  <a:srgbClr val="FF0000"/>
                </a:solidFill>
                <a:latin typeface="Times New Roman" panose="02020603050405020304" charset="0"/>
                <a:ea typeface="Arial-Rounded" panose="020B0500000000000000" pitchFamily="34" charset="0"/>
                <a:cs typeface="Times New Roman" panose="02020603050405020304" charset="0"/>
              </a:rPr>
              <a:t> </a:t>
            </a:r>
            <a:r>
              <a:rPr lang="en-US" sz="3200" b="1" dirty="0" err="1">
                <a:solidFill>
                  <a:srgbClr val="FF0000"/>
                </a:solidFill>
                <a:latin typeface="Times New Roman" panose="02020603050405020304" charset="0"/>
                <a:ea typeface="Arial-Rounded" panose="020B0500000000000000" pitchFamily="34" charset="0"/>
                <a:cs typeface="Times New Roman" panose="02020603050405020304" charset="0"/>
              </a:rPr>
              <a:t>Ráng</a:t>
            </a:r>
            <a:r>
              <a:rPr lang="en-US" sz="3200" b="1" dirty="0">
                <a:solidFill>
                  <a:srgbClr val="FF0000"/>
                </a:solidFill>
                <a:latin typeface="Times New Roman" panose="02020603050405020304" charset="0"/>
                <a:ea typeface="Arial-Rounded" panose="020B0500000000000000" pitchFamily="34" charset="0"/>
                <a:cs typeface="Times New Roman" panose="02020603050405020304" charset="0"/>
              </a:rPr>
              <a:t>: </a:t>
            </a:r>
            <a:r>
              <a:rPr lang="en-US" sz="3200" b="1" dirty="0" err="1">
                <a:latin typeface="Times New Roman" panose="02020603050405020304" charset="0"/>
                <a:ea typeface="Arial-Rounded" panose="020B0500000000000000" pitchFamily="34" charset="0"/>
                <a:cs typeface="Times New Roman" panose="02020603050405020304" charset="0"/>
              </a:rPr>
              <a:t>Những</a:t>
            </a:r>
            <a:r>
              <a:rPr lang="en-US" sz="3200" b="1" dirty="0">
                <a:latin typeface="Times New Roman" panose="02020603050405020304" charset="0"/>
                <a:ea typeface="Arial-Rounded" panose="020B0500000000000000" pitchFamily="34" charset="0"/>
                <a:cs typeface="Times New Roman" panose="02020603050405020304" charset="0"/>
              </a:rPr>
              <a:t> </a:t>
            </a:r>
            <a:r>
              <a:rPr lang="en-US" sz="3200" b="1" dirty="0" err="1">
                <a:latin typeface="Times New Roman" panose="02020603050405020304" charset="0"/>
                <a:ea typeface="Arial-Rounded" panose="020B0500000000000000" pitchFamily="34" charset="0"/>
                <a:cs typeface="Times New Roman" panose="02020603050405020304" charset="0"/>
              </a:rPr>
              <a:t>cảnh</a:t>
            </a:r>
            <a:r>
              <a:rPr lang="en-US" sz="3200" b="1" dirty="0">
                <a:latin typeface="Times New Roman" panose="02020603050405020304" charset="0"/>
                <a:ea typeface="Arial-Rounded" panose="020B0500000000000000" pitchFamily="34" charset="0"/>
                <a:cs typeface="Times New Roman" panose="02020603050405020304" charset="0"/>
              </a:rPr>
              <a:t> </a:t>
            </a:r>
            <a:r>
              <a:rPr lang="en-US" sz="3200" b="1" dirty="0" err="1">
                <a:latin typeface="Times New Roman" panose="02020603050405020304" charset="0"/>
                <a:ea typeface="Arial-Rounded" panose="020B0500000000000000" pitchFamily="34" charset="0"/>
                <a:cs typeface="Times New Roman" panose="02020603050405020304" charset="0"/>
              </a:rPr>
              <a:t>đẹp</a:t>
            </a:r>
            <a:r>
              <a:rPr lang="en-US" sz="3200" b="1" dirty="0">
                <a:latin typeface="Times New Roman" panose="02020603050405020304" charset="0"/>
                <a:ea typeface="Arial-Rounded" panose="020B0500000000000000" pitchFamily="34" charset="0"/>
                <a:cs typeface="Times New Roman" panose="02020603050405020304" charset="0"/>
              </a:rPr>
              <a:t> ở </a:t>
            </a:r>
            <a:r>
              <a:rPr lang="en-US" sz="3200" b="1" dirty="0" err="1">
                <a:latin typeface="Times New Roman" panose="02020603050405020304" charset="0"/>
                <a:ea typeface="Arial-Rounded" panose="020B0500000000000000" pitchFamily="34" charset="0"/>
                <a:cs typeface="Times New Roman" panose="02020603050405020304" charset="0"/>
              </a:rPr>
              <a:t>vùng</a:t>
            </a:r>
            <a:r>
              <a:rPr lang="en-US" sz="3200" b="1" dirty="0">
                <a:latin typeface="Times New Roman" panose="02020603050405020304" charset="0"/>
                <a:ea typeface="Arial-Rounded" panose="020B0500000000000000" pitchFamily="34" charset="0"/>
                <a:cs typeface="Times New Roman" panose="02020603050405020304" charset="0"/>
              </a:rPr>
              <a:t> </a:t>
            </a:r>
            <a:r>
              <a:rPr lang="en-US" sz="3200" b="1" dirty="0" err="1">
                <a:latin typeface="Times New Roman" panose="02020603050405020304" charset="0"/>
                <a:ea typeface="Arial-Rounded" panose="020B0500000000000000" pitchFamily="34" charset="0"/>
                <a:cs typeface="Times New Roman" panose="02020603050405020304" charset="0"/>
              </a:rPr>
              <a:t>biển</a:t>
            </a:r>
            <a:r>
              <a:rPr lang="en-US" sz="3200" b="1" dirty="0">
                <a:latin typeface="Times New Roman" panose="02020603050405020304" charset="0"/>
                <a:ea typeface="Arial-Rounded" panose="020B0500000000000000" pitchFamily="34" charset="0"/>
                <a:cs typeface="Times New Roman" panose="02020603050405020304" charset="0"/>
              </a:rPr>
              <a:t>  </a:t>
            </a:r>
            <a:r>
              <a:rPr lang="en-US" sz="3200" b="1" dirty="0" err="1">
                <a:latin typeface="Times New Roman" panose="02020603050405020304" charset="0"/>
                <a:ea typeface="Arial-Rounded" panose="020B0500000000000000" pitchFamily="34" charset="0"/>
                <a:cs typeface="Times New Roman" panose="02020603050405020304" charset="0"/>
              </a:rPr>
              <a:t>Quy</a:t>
            </a:r>
            <a:r>
              <a:rPr lang="en-US" sz="3200" b="1" dirty="0">
                <a:latin typeface="Times New Roman" panose="02020603050405020304" charset="0"/>
                <a:ea typeface="Arial-Rounded" panose="020B0500000000000000" pitchFamily="34" charset="0"/>
                <a:cs typeface="Times New Roman" panose="02020603050405020304" charset="0"/>
              </a:rPr>
              <a:t> </a:t>
            </a:r>
            <a:r>
              <a:rPr lang="en-US" sz="3200" b="1" dirty="0" err="1">
                <a:latin typeface="Times New Roman" panose="02020603050405020304" charset="0"/>
                <a:ea typeface="Arial-Rounded" panose="020B0500000000000000" pitchFamily="34" charset="0"/>
                <a:cs typeface="Times New Roman" panose="02020603050405020304" charset="0"/>
              </a:rPr>
              <a:t>Nhơn</a:t>
            </a:r>
            <a:endParaRPr kumimoji="0" lang="en-US" sz="3200" b="1" i="0" u="none" strike="noStrike" cap="none" spc="0" normalizeH="0" baseline="0" noProof="0" dirty="0">
              <a:ln>
                <a:noFill/>
              </a:ln>
              <a:effectLst/>
              <a:uLnTx/>
              <a:uFillTx/>
              <a:latin typeface="Times New Roman" panose="02020603050405020304" charset="0"/>
              <a:ea typeface="Arial-Rounded" panose="020B0500000000000000" pitchFamily="34" charset="0"/>
              <a:cs typeface="Times New Roman" panose="02020603050405020304" charset="0"/>
            </a:endParaRPr>
          </a:p>
        </p:txBody>
      </p:sp>
      <p:pic>
        <p:nvPicPr>
          <p:cNvPr id="2052" name="Picture 4" descr="Khu Du Lịch Ghềnh Ráng Tiên Sa Đẹp Ngỡ Ngàng &quot;Đốn Tim&quot; Du Khách"/>
          <p:cNvPicPr>
            <a:picLocks noChangeAspect="1" noChangeArrowheads="1"/>
          </p:cNvPicPr>
          <p:nvPr/>
        </p:nvPicPr>
        <p:blipFill rotWithShape="1">
          <a:blip r:embed="rId1">
            <a:extLst>
              <a:ext uri="{28A0092B-C50C-407E-A947-70E740481C1C}">
                <a14:useLocalDpi xmlns:a14="http://schemas.microsoft.com/office/drawing/2010/main" val="0"/>
              </a:ext>
            </a:extLst>
          </a:blip>
          <a:srcRect t="40290" r="2" b="2"/>
          <a:stretch>
            <a:fillRect/>
          </a:stretch>
        </p:blipFill>
        <p:spPr bwMode="auto">
          <a:xfrm>
            <a:off x="4029075" y="10"/>
            <a:ext cx="8162925" cy="338327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GHỀNH RÁNG TIÊN SA - Bức tranh thủy mặc kỳ vỹ - Công ty du lịch Quy Nhơn  Tourist Công ty du lịch Quy Nhơn Tourist"/>
          <p:cNvPicPr>
            <a:picLocks noChangeAspect="1" noChangeArrowheads="1"/>
          </p:cNvPicPr>
          <p:nvPr/>
        </p:nvPicPr>
        <p:blipFill rotWithShape="1">
          <a:blip r:embed="rId2">
            <a:extLst>
              <a:ext uri="{28A0092B-C50C-407E-A947-70E740481C1C}">
                <a14:useLocalDpi xmlns:a14="http://schemas.microsoft.com/office/drawing/2010/main" val="0"/>
              </a:ext>
            </a:extLst>
          </a:blip>
          <a:srcRect t="30372" r="-2" b="2520"/>
          <a:stretch>
            <a:fillRect/>
          </a:stretch>
        </p:blipFill>
        <p:spPr bwMode="auto">
          <a:xfrm>
            <a:off x="4029075" y="3383280"/>
            <a:ext cx="8162925" cy="34747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83" name="Rectangle 3082"/>
          <p:cNvSpPr>
            <a:spLocks noGrp="1" noRot="1" noChangeAspect="1" noMove="1" noResize="1" noEditPoints="1" noAdjustHandles="1" noChangeArrowheads="1" noChangeShapeType="1" noTextEdit="1"/>
          </p:cNvSpPr>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Còng gió – Wikipedia tiếng Việt"/>
          <p:cNvPicPr>
            <a:picLocks noChangeAspect="1" noChangeArrowheads="1"/>
          </p:cNvPicPr>
          <p:nvPr/>
        </p:nvPicPr>
        <p:blipFill rotWithShape="1">
          <a:blip r:embed="rId1">
            <a:extLst>
              <a:ext uri="{28A0092B-C50C-407E-A947-70E740481C1C}">
                <a14:useLocalDpi xmlns:a14="http://schemas.microsoft.com/office/drawing/2010/main" val="0"/>
              </a:ext>
            </a:extLst>
          </a:blip>
          <a:srcRect t="4807" r="2" b="6464"/>
          <a:stretch>
            <a:fillRect/>
          </a:stretch>
        </p:blipFill>
        <p:spPr bwMode="auto">
          <a:xfrm>
            <a:off x="11191" y="0"/>
            <a:ext cx="5941597" cy="410197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Điều bất ngờ thú vị ít ai biết về con dã tràng"/>
          <p:cNvPicPr>
            <a:picLocks noChangeAspect="1" noChangeArrowheads="1"/>
          </p:cNvPicPr>
          <p:nvPr/>
        </p:nvPicPr>
        <p:blipFill rotWithShape="1">
          <a:blip r:embed="rId2">
            <a:extLst>
              <a:ext uri="{28A0092B-C50C-407E-A947-70E740481C1C}">
                <a14:useLocalDpi xmlns:a14="http://schemas.microsoft.com/office/drawing/2010/main" val="0"/>
              </a:ext>
            </a:extLst>
          </a:blip>
          <a:srcRect r="11226"/>
          <a:stretch>
            <a:fillRect/>
          </a:stretch>
        </p:blipFill>
        <p:spPr bwMode="auto">
          <a:xfrm>
            <a:off x="5952788" y="-66675"/>
            <a:ext cx="6228021" cy="4172728"/>
          </a:xfrm>
          <a:prstGeom prst="rect">
            <a:avLst/>
          </a:prstGeom>
          <a:noFill/>
          <a:extLst>
            <a:ext uri="{909E8E84-426E-40DD-AFC4-6F175D3DCCD1}">
              <a14:hiddenFill xmlns:a14="http://schemas.microsoft.com/office/drawing/2010/main">
                <a:solidFill>
                  <a:srgbClr val="FFFFFF"/>
                </a:solidFill>
              </a14:hiddenFill>
            </a:ext>
          </a:extLst>
        </p:spPr>
      </p:pic>
      <p:cxnSp>
        <p:nvCxnSpPr>
          <p:cNvPr id="3085" name="Straight Connector 3084"/>
          <p:cNvCxnSpPr>
            <a:cxnSpLocks noGrp="1" noRot="1" noChangeAspect="1" noMove="1" noResize="1" noEditPoints="1" noAdjustHandles="1" noChangeArrowheads="1" noChangeShapeType="1"/>
          </p:cNvCxnSpPr>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4945336" y="4615840"/>
            <a:ext cx="6609921" cy="1526741"/>
          </a:xfrm>
          <a:prstGeom prst="rect">
            <a:avLst/>
          </a:prstGeom>
        </p:spPr>
        <p:txBody>
          <a:bodyPr vert="horz" lIns="91440" tIns="45720" rIns="91440" bIns="45720" rtlCol="0" anchor="ctr">
            <a:noAutofit/>
          </a:bodyPr>
          <a:lstStyle/>
          <a:p>
            <a:pPr marR="0" lvl="0" algn="just" fontAlgn="auto">
              <a:lnSpc>
                <a:spcPct val="90000"/>
              </a:lnSpc>
              <a:spcBef>
                <a:spcPts val="0"/>
              </a:spcBef>
              <a:spcAft>
                <a:spcPts val="600"/>
              </a:spcAft>
              <a:buClrTx/>
              <a:buSzTx/>
              <a:defRPr/>
            </a:pPr>
            <a:r>
              <a:rPr lang="en-US" sz="4000" b="1" dirty="0" err="1">
                <a:solidFill>
                  <a:srgbClr val="FFC000"/>
                </a:solidFill>
                <a:latin typeface="Times New Roman" panose="02020603050405020304" charset="0"/>
                <a:ea typeface="Arial-Rounded" panose="020B0500000000000000" pitchFamily="34" charset="0"/>
                <a:cs typeface="Times New Roman" panose="02020603050405020304" charset="0"/>
              </a:rPr>
              <a:t>Còng</a:t>
            </a:r>
            <a:r>
              <a:rPr lang="en-US" sz="4000" b="1" dirty="0">
                <a:solidFill>
                  <a:srgbClr val="FFC000"/>
                </a:solidFill>
                <a:latin typeface="Times New Roman" panose="02020603050405020304" charset="0"/>
                <a:ea typeface="Arial-Rounded" panose="020B0500000000000000" pitchFamily="34" charset="0"/>
                <a:cs typeface="Times New Roman" panose="02020603050405020304" charset="0"/>
              </a:rPr>
              <a:t> </a:t>
            </a:r>
            <a:r>
              <a:rPr lang="en-US" sz="4000" b="1" dirty="0" err="1">
                <a:solidFill>
                  <a:srgbClr val="FFC000"/>
                </a:solidFill>
                <a:latin typeface="Times New Roman" panose="02020603050405020304" charset="0"/>
                <a:ea typeface="Arial-Rounded" panose="020B0500000000000000" pitchFamily="34" charset="0"/>
                <a:cs typeface="Times New Roman" panose="02020603050405020304" charset="0"/>
              </a:rPr>
              <a:t>gió</a:t>
            </a:r>
            <a:r>
              <a:rPr lang="en-US" sz="4000" b="1" dirty="0">
                <a:solidFill>
                  <a:srgbClr val="FFC000"/>
                </a:solidFill>
                <a:latin typeface="Times New Roman" panose="02020603050405020304" charset="0"/>
                <a:ea typeface="Arial-Rounded" panose="020B0500000000000000" pitchFamily="34" charset="0"/>
                <a:cs typeface="Times New Roman" panose="02020603050405020304" charset="0"/>
              </a:rPr>
              <a:t>: </a:t>
            </a:r>
            <a:r>
              <a:rPr lang="en-US" sz="4000" b="1" dirty="0" err="1">
                <a:solidFill>
                  <a:schemeClr val="bg1"/>
                </a:solidFill>
                <a:latin typeface="Times New Roman" panose="02020603050405020304" charset="0"/>
                <a:ea typeface="Arial-Rounded" panose="020B0500000000000000" pitchFamily="34" charset="0"/>
                <a:cs typeface="Times New Roman" panose="02020603050405020304" charset="0"/>
              </a:rPr>
              <a:t>Loài</a:t>
            </a:r>
            <a:r>
              <a:rPr lang="en-US" sz="4000" b="1" dirty="0">
                <a:solidFill>
                  <a:schemeClr val="bg1"/>
                </a:solidFill>
                <a:latin typeface="Times New Roman" panose="02020603050405020304" charset="0"/>
                <a:ea typeface="Arial-Rounded" panose="020B0500000000000000" pitchFamily="34" charset="0"/>
                <a:cs typeface="Times New Roman" panose="02020603050405020304" charset="0"/>
              </a:rPr>
              <a:t> </a:t>
            </a:r>
            <a:r>
              <a:rPr lang="en-US" sz="4000" b="1" dirty="0" err="1">
                <a:solidFill>
                  <a:schemeClr val="bg1"/>
                </a:solidFill>
                <a:latin typeface="Times New Roman" panose="02020603050405020304" charset="0"/>
                <a:ea typeface="Arial-Rounded" panose="020B0500000000000000" pitchFamily="34" charset="0"/>
                <a:cs typeface="Times New Roman" panose="02020603050405020304" charset="0"/>
              </a:rPr>
              <a:t>vật</a:t>
            </a:r>
            <a:r>
              <a:rPr lang="en-US" sz="4000" b="1" dirty="0">
                <a:solidFill>
                  <a:schemeClr val="bg1"/>
                </a:solidFill>
                <a:latin typeface="Times New Roman" panose="02020603050405020304" charset="0"/>
                <a:ea typeface="Arial-Rounded" panose="020B0500000000000000" pitchFamily="34" charset="0"/>
                <a:cs typeface="Times New Roman" panose="02020603050405020304" charset="0"/>
              </a:rPr>
              <a:t> </a:t>
            </a:r>
            <a:r>
              <a:rPr lang="en-US" sz="4000" b="1" dirty="0" err="1">
                <a:solidFill>
                  <a:schemeClr val="bg1"/>
                </a:solidFill>
                <a:latin typeface="Times New Roman" panose="02020603050405020304" charset="0"/>
                <a:ea typeface="Arial-Rounded" panose="020B0500000000000000" pitchFamily="34" charset="0"/>
                <a:cs typeface="Times New Roman" panose="02020603050405020304" charset="0"/>
              </a:rPr>
              <a:t>sống</a:t>
            </a:r>
            <a:r>
              <a:rPr lang="en-US" sz="4000" b="1" dirty="0">
                <a:solidFill>
                  <a:schemeClr val="bg1"/>
                </a:solidFill>
                <a:latin typeface="Times New Roman" panose="02020603050405020304" charset="0"/>
                <a:ea typeface="Arial-Rounded" panose="020B0500000000000000" pitchFamily="34" charset="0"/>
                <a:cs typeface="Times New Roman" panose="02020603050405020304" charset="0"/>
              </a:rPr>
              <a:t> ở </a:t>
            </a:r>
            <a:r>
              <a:rPr lang="en-US" sz="4000" b="1" dirty="0" err="1">
                <a:solidFill>
                  <a:schemeClr val="bg1"/>
                </a:solidFill>
                <a:latin typeface="Times New Roman" panose="02020603050405020304" charset="0"/>
                <a:ea typeface="Arial-Rounded" panose="020B0500000000000000" pitchFamily="34" charset="0"/>
                <a:cs typeface="Times New Roman" panose="02020603050405020304" charset="0"/>
              </a:rPr>
              <a:t>biển</a:t>
            </a:r>
            <a:r>
              <a:rPr lang="en-US" sz="4000" b="1" dirty="0">
                <a:solidFill>
                  <a:schemeClr val="bg1"/>
                </a:solidFill>
                <a:latin typeface="Times New Roman" panose="02020603050405020304" charset="0"/>
                <a:ea typeface="Arial-Rounded" panose="020B0500000000000000" pitchFamily="34" charset="0"/>
                <a:cs typeface="Times New Roman" panose="02020603050405020304" charset="0"/>
              </a:rPr>
              <a:t>, </a:t>
            </a:r>
            <a:r>
              <a:rPr lang="en-US" sz="4000" b="1" dirty="0" err="1">
                <a:solidFill>
                  <a:schemeClr val="bg1"/>
                </a:solidFill>
                <a:latin typeface="Times New Roman" panose="02020603050405020304" charset="0"/>
                <a:ea typeface="Arial-Rounded" panose="020B0500000000000000" pitchFamily="34" charset="0"/>
                <a:cs typeface="Times New Roman" panose="02020603050405020304" charset="0"/>
              </a:rPr>
              <a:t>giống</a:t>
            </a:r>
            <a:r>
              <a:rPr lang="en-US" sz="4000" b="1" dirty="0">
                <a:solidFill>
                  <a:schemeClr val="bg1"/>
                </a:solidFill>
                <a:latin typeface="Times New Roman" panose="02020603050405020304" charset="0"/>
                <a:ea typeface="Arial-Rounded" panose="020B0500000000000000" pitchFamily="34" charset="0"/>
                <a:cs typeface="Times New Roman" panose="02020603050405020304" charset="0"/>
              </a:rPr>
              <a:t> </a:t>
            </a:r>
            <a:r>
              <a:rPr lang="en-US" sz="4000" b="1" dirty="0" err="1">
                <a:solidFill>
                  <a:schemeClr val="bg1"/>
                </a:solidFill>
                <a:latin typeface="Times New Roman" panose="02020603050405020304" charset="0"/>
                <a:ea typeface="Arial-Rounded" panose="020B0500000000000000" pitchFamily="34" charset="0"/>
                <a:cs typeface="Times New Roman" panose="02020603050405020304" charset="0"/>
              </a:rPr>
              <a:t>cua</a:t>
            </a:r>
            <a:r>
              <a:rPr lang="en-US" sz="4000" b="1" dirty="0">
                <a:solidFill>
                  <a:schemeClr val="bg1"/>
                </a:solidFill>
                <a:latin typeface="Times New Roman" panose="02020603050405020304" charset="0"/>
                <a:ea typeface="Arial-Rounded" panose="020B0500000000000000" pitchFamily="34" charset="0"/>
                <a:cs typeface="Times New Roman" panose="02020603050405020304" charset="0"/>
              </a:rPr>
              <a:t> </a:t>
            </a:r>
            <a:r>
              <a:rPr lang="en-US" sz="4000" b="1" dirty="0" err="1">
                <a:solidFill>
                  <a:schemeClr val="bg1"/>
                </a:solidFill>
                <a:latin typeface="Times New Roman" panose="02020603050405020304" charset="0"/>
                <a:ea typeface="Arial-Rounded" panose="020B0500000000000000" pitchFamily="34" charset="0"/>
                <a:cs typeface="Times New Roman" panose="02020603050405020304" charset="0"/>
              </a:rPr>
              <a:t>nhưng</a:t>
            </a:r>
            <a:r>
              <a:rPr lang="en-US" sz="4000" b="1" dirty="0">
                <a:solidFill>
                  <a:schemeClr val="bg1"/>
                </a:solidFill>
                <a:latin typeface="Times New Roman" panose="02020603050405020304" charset="0"/>
                <a:ea typeface="Arial-Rounded" panose="020B0500000000000000" pitchFamily="34" charset="0"/>
                <a:cs typeface="Times New Roman" panose="02020603050405020304" charset="0"/>
              </a:rPr>
              <a:t> </a:t>
            </a:r>
            <a:r>
              <a:rPr lang="en-US" sz="4000" b="1" dirty="0" err="1">
                <a:solidFill>
                  <a:schemeClr val="bg1"/>
                </a:solidFill>
                <a:latin typeface="Times New Roman" panose="02020603050405020304" charset="0"/>
                <a:ea typeface="Arial-Rounded" panose="020B0500000000000000" pitchFamily="34" charset="0"/>
                <a:cs typeface="Times New Roman" panose="02020603050405020304" charset="0"/>
              </a:rPr>
              <a:t>nhỏ</a:t>
            </a:r>
            <a:r>
              <a:rPr lang="en-US" sz="4000" b="1" dirty="0">
                <a:solidFill>
                  <a:schemeClr val="bg1"/>
                </a:solidFill>
                <a:latin typeface="Times New Roman" panose="02020603050405020304" charset="0"/>
                <a:ea typeface="Arial-Rounded" panose="020B0500000000000000" pitchFamily="34" charset="0"/>
                <a:cs typeface="Times New Roman" panose="02020603050405020304" charset="0"/>
              </a:rPr>
              <a:t> </a:t>
            </a:r>
            <a:r>
              <a:rPr lang="en-US" sz="4000" b="1" dirty="0" err="1">
                <a:solidFill>
                  <a:schemeClr val="bg1"/>
                </a:solidFill>
                <a:latin typeface="Times New Roman" panose="02020603050405020304" charset="0"/>
                <a:ea typeface="Arial-Rounded" panose="020B0500000000000000" pitchFamily="34" charset="0"/>
                <a:cs typeface="Times New Roman" panose="02020603050405020304" charset="0"/>
              </a:rPr>
              <a:t>hơn</a:t>
            </a:r>
            <a:r>
              <a:rPr lang="en-US" sz="4000" b="1" dirty="0">
                <a:solidFill>
                  <a:schemeClr val="bg1"/>
                </a:solidFill>
                <a:latin typeface="Times New Roman" panose="02020603050405020304" charset="0"/>
                <a:ea typeface="Arial-Rounded" panose="020B0500000000000000" pitchFamily="34" charset="0"/>
                <a:cs typeface="Times New Roman" panose="02020603050405020304" charset="0"/>
              </a:rPr>
              <a:t>, </a:t>
            </a:r>
            <a:r>
              <a:rPr lang="en-US" sz="4000" b="1" dirty="0" err="1">
                <a:solidFill>
                  <a:schemeClr val="bg1"/>
                </a:solidFill>
                <a:latin typeface="Times New Roman" panose="02020603050405020304" charset="0"/>
                <a:ea typeface="Arial-Rounded" panose="020B0500000000000000" pitchFamily="34" charset="0"/>
                <a:cs typeface="Times New Roman" panose="02020603050405020304" charset="0"/>
              </a:rPr>
              <a:t>chạy</a:t>
            </a:r>
            <a:r>
              <a:rPr lang="en-US" sz="4000" b="1" dirty="0">
                <a:solidFill>
                  <a:schemeClr val="bg1"/>
                </a:solidFill>
                <a:latin typeface="Times New Roman" panose="02020603050405020304" charset="0"/>
                <a:ea typeface="Arial-Rounded" panose="020B0500000000000000" pitchFamily="34" charset="0"/>
                <a:cs typeface="Times New Roman" panose="02020603050405020304" charset="0"/>
              </a:rPr>
              <a:t> </a:t>
            </a:r>
            <a:r>
              <a:rPr lang="en-US" sz="4000" b="1" dirty="0" err="1">
                <a:solidFill>
                  <a:schemeClr val="bg1"/>
                </a:solidFill>
                <a:latin typeface="Times New Roman" panose="02020603050405020304" charset="0"/>
                <a:ea typeface="Arial-Rounded" panose="020B0500000000000000" pitchFamily="34" charset="0"/>
                <a:cs typeface="Times New Roman" panose="02020603050405020304" charset="0"/>
              </a:rPr>
              <a:t>rất</a:t>
            </a:r>
            <a:r>
              <a:rPr lang="en-US" sz="4000" b="1" dirty="0">
                <a:solidFill>
                  <a:schemeClr val="bg1"/>
                </a:solidFill>
                <a:latin typeface="Times New Roman" panose="02020603050405020304" charset="0"/>
                <a:ea typeface="Arial-Rounded" panose="020B0500000000000000" pitchFamily="34" charset="0"/>
                <a:cs typeface="Times New Roman" panose="02020603050405020304" charset="0"/>
              </a:rPr>
              <a:t> </a:t>
            </a:r>
            <a:r>
              <a:rPr lang="en-US" sz="4000" b="1" dirty="0" err="1">
                <a:solidFill>
                  <a:schemeClr val="bg1"/>
                </a:solidFill>
                <a:latin typeface="Times New Roman" panose="02020603050405020304" charset="0"/>
                <a:ea typeface="Arial-Rounded" panose="020B0500000000000000" pitchFamily="34" charset="0"/>
                <a:cs typeface="Times New Roman" panose="02020603050405020304" charset="0"/>
              </a:rPr>
              <a:t>nhanh</a:t>
            </a:r>
            <a:r>
              <a:rPr lang="en-US" sz="4000" b="1" dirty="0">
                <a:solidFill>
                  <a:schemeClr val="bg1"/>
                </a:solidFill>
                <a:latin typeface="Times New Roman" panose="02020603050405020304" charset="0"/>
                <a:ea typeface="Arial-Rounded" panose="020B0500000000000000" pitchFamily="34" charset="0"/>
                <a:cs typeface="Times New Roman" panose="02020603050405020304" charset="0"/>
              </a:rPr>
              <a:t>.</a:t>
            </a:r>
            <a:endParaRPr kumimoji="0" lang="en-US" sz="4000" b="1" i="0" u="none" strike="noStrike" cap="none" spc="0" normalizeH="0" baseline="0" noProof="0" dirty="0">
              <a:ln>
                <a:noFill/>
              </a:ln>
              <a:solidFill>
                <a:schemeClr val="bg1"/>
              </a:solidFill>
              <a:effectLst/>
              <a:uLnTx/>
              <a:uFillTx/>
              <a:latin typeface="Times New Roman" panose="02020603050405020304" charset="0"/>
              <a:ea typeface="Arial-Rounded" panose="020B0500000000000000" pitchFamily="34" charset="0"/>
              <a:cs typeface="Times New Roman" panose="0202060305040502030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370447" y="1339095"/>
            <a:ext cx="9533109" cy="1101122"/>
            <a:chOff x="1603464" y="2459552"/>
            <a:chExt cx="9533109" cy="856397"/>
          </a:xfrm>
        </p:grpSpPr>
        <p:sp>
          <p:nvSpPr>
            <p:cNvPr id="5" name="矩形 8"/>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箭头: 五边形 19"/>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01</a:t>
              </a:r>
              <a:endPar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 name="组合 10"/>
          <p:cNvGrpSpPr/>
          <p:nvPr/>
        </p:nvGrpSpPr>
        <p:grpSpPr>
          <a:xfrm>
            <a:off x="1370447" y="2570784"/>
            <a:ext cx="9533109" cy="856397"/>
            <a:chOff x="1603464" y="2459552"/>
            <a:chExt cx="9533109" cy="856397"/>
          </a:xfrm>
        </p:grpSpPr>
        <p:sp>
          <p:nvSpPr>
            <p:cNvPr id="8" name="矩形 11"/>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箭头: 五边形 23"/>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02</a:t>
              </a:r>
              <a:endPar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0" name="组合 26"/>
          <p:cNvGrpSpPr/>
          <p:nvPr/>
        </p:nvGrpSpPr>
        <p:grpSpPr>
          <a:xfrm>
            <a:off x="1370447" y="3553903"/>
            <a:ext cx="9533109" cy="856397"/>
            <a:chOff x="1603464" y="2459552"/>
            <a:chExt cx="9533109" cy="856397"/>
          </a:xfrm>
        </p:grpSpPr>
        <p:sp>
          <p:nvSpPr>
            <p:cNvPr id="11" name="矩形 27"/>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箭头: 五边形 26"/>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03</a:t>
              </a:r>
              <a:endPar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3" name="组合 29"/>
          <p:cNvGrpSpPr/>
          <p:nvPr/>
        </p:nvGrpSpPr>
        <p:grpSpPr>
          <a:xfrm>
            <a:off x="1370447" y="4554143"/>
            <a:ext cx="9533109" cy="856397"/>
            <a:chOff x="1603464" y="2459552"/>
            <a:chExt cx="9533109" cy="856397"/>
          </a:xfrm>
        </p:grpSpPr>
        <p:sp>
          <p:nvSpPr>
            <p:cNvPr id="14" name="矩形 30"/>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箭头: 五边形 29"/>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04</a:t>
              </a:r>
              <a:endPar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6" name="Group 15"/>
          <p:cNvGrpSpPr/>
          <p:nvPr/>
        </p:nvGrpSpPr>
        <p:grpSpPr>
          <a:xfrm>
            <a:off x="3982372" y="-734369"/>
            <a:ext cx="4742528" cy="2819899"/>
            <a:chOff x="3765322" y="-398062"/>
            <a:chExt cx="4227256" cy="2819899"/>
          </a:xfrm>
        </p:grpSpPr>
        <p:pic>
          <p:nvPicPr>
            <p:cNvPr id="17" name="Picture 4"/>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10000" b="90000" l="10000" r="90000">
                          <a14:foregroundMark x1="41667" y1="27837" x2="41667" y2="27837"/>
                          <a14:foregroundMark x1="46809" y1="25177" x2="46809" y2="25177"/>
                          <a14:foregroundMark x1="50177" y1="24113" x2="50177" y2="24113"/>
                          <a14:foregroundMark x1="53191" y1="22340" x2="53191" y2="22340"/>
                        </a14:backgroundRemoval>
                      </a14:imgEffect>
                    </a14:imgLayer>
                  </a14:imgProps>
                </a:ext>
                <a:ext uri="{28A0092B-C50C-407E-A947-70E740481C1C}">
                  <a14:useLocalDpi xmlns:a14="http://schemas.microsoft.com/office/drawing/2010/main" val="0"/>
                </a:ext>
              </a:extLst>
            </a:blip>
            <a:srcRect/>
            <a:stretch>
              <a:fillRect/>
            </a:stretch>
          </p:blipFill>
          <p:spPr bwMode="auto">
            <a:xfrm>
              <a:off x="3765322" y="-398062"/>
              <a:ext cx="4227256" cy="281989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4615414" y="657944"/>
              <a:ext cx="3376866" cy="7067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FFFFFF"/>
                  </a:solidFill>
                  <a:effectLst/>
                  <a:uLnTx/>
                  <a:uFillTx/>
                  <a:latin typeface="Times New Roman" panose="02020603050405020304" charset="0"/>
                  <a:ea typeface="Arial-Rounded" panose="020B0500000000000000" pitchFamily="34" charset="0"/>
                  <a:cs typeface="Times New Roman" panose="02020603050405020304" charset="0"/>
                </a:rPr>
                <a:t>Cùng</a:t>
              </a:r>
              <a:r>
                <a:rPr kumimoji="0" lang="en-US" sz="4000" b="1" i="0" u="none" strike="noStrike" kern="1200" cap="none" spc="0" normalizeH="0" baseline="0" noProof="0" dirty="0">
                  <a:ln>
                    <a:noFill/>
                  </a:ln>
                  <a:solidFill>
                    <a:srgbClr val="FFFFFF"/>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sz="4000" b="1" i="0" u="none" strike="noStrike" kern="1200" cap="none" spc="0" normalizeH="0" baseline="0" noProof="0" dirty="0" err="1">
                  <a:ln>
                    <a:noFill/>
                  </a:ln>
                  <a:solidFill>
                    <a:srgbClr val="FFFFFF"/>
                  </a:solidFill>
                  <a:effectLst/>
                  <a:uLnTx/>
                  <a:uFillTx/>
                  <a:latin typeface="Times New Roman" panose="02020603050405020304" charset="0"/>
                  <a:ea typeface="Arial-Rounded" panose="020B0500000000000000" pitchFamily="34" charset="0"/>
                  <a:cs typeface="Times New Roman" panose="02020603050405020304" charset="0"/>
                </a:rPr>
                <a:t>tìm</a:t>
              </a:r>
              <a:r>
                <a:rPr kumimoji="0" lang="en-US" sz="4000" b="1" i="0" u="none" strike="noStrike" kern="1200" cap="none" spc="0" normalizeH="0" baseline="0" noProof="0" dirty="0">
                  <a:ln>
                    <a:noFill/>
                  </a:ln>
                  <a:solidFill>
                    <a:srgbClr val="FFFFFF"/>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sz="4000" b="1" i="0" u="none" strike="noStrike" kern="1200" cap="none" spc="0" normalizeH="0" baseline="0" noProof="0" dirty="0" err="1">
                  <a:ln>
                    <a:noFill/>
                  </a:ln>
                  <a:solidFill>
                    <a:srgbClr val="FFFFFF"/>
                  </a:solidFill>
                  <a:effectLst/>
                  <a:uLnTx/>
                  <a:uFillTx/>
                  <a:latin typeface="Times New Roman" panose="02020603050405020304" charset="0"/>
                  <a:ea typeface="Arial-Rounded" panose="020B0500000000000000" pitchFamily="34" charset="0"/>
                  <a:cs typeface="Times New Roman" panose="02020603050405020304" charset="0"/>
                </a:rPr>
                <a:t>hiểu</a:t>
              </a:r>
              <a:endParaRPr kumimoji="0" lang="en-US" sz="4000" b="1" i="0" u="none" strike="noStrike" kern="1200" cap="none" spc="0" normalizeH="0" baseline="0" noProof="0" dirty="0">
                <a:ln>
                  <a:noFill/>
                </a:ln>
                <a:solidFill>
                  <a:srgbClr val="FFFFFF"/>
                </a:solidFill>
                <a:effectLst/>
                <a:uLnTx/>
                <a:uFillTx/>
                <a:latin typeface="Times New Roman" panose="02020603050405020304" charset="0"/>
                <a:ea typeface="Arial-Rounded" panose="020B0500000000000000" pitchFamily="34" charset="0"/>
                <a:cs typeface="Times New Roman" panose="02020603050405020304" charset="0"/>
              </a:endParaRPr>
            </a:p>
          </p:txBody>
        </p:sp>
      </p:grpSp>
      <p:sp>
        <p:nvSpPr>
          <p:cNvPr id="19" name="TextBox 18"/>
          <p:cNvSpPr txBox="1"/>
          <p:nvPr/>
        </p:nvSpPr>
        <p:spPr>
          <a:xfrm>
            <a:off x="2319115" y="1420512"/>
            <a:ext cx="8470766" cy="953135"/>
          </a:xfrm>
          <a:prstGeom prst="rect">
            <a:avLst/>
          </a:prstGeom>
          <a:noFill/>
        </p:spPr>
        <p:txBody>
          <a:bodyPr wrap="square" rtlCol="0">
            <a:spAutoFit/>
          </a:bodyPr>
          <a:lstStyle/>
          <a:p>
            <a:pPr lvl="0"/>
            <a:r>
              <a:rPr lang="en-US" sz="2800" b="1" dirty="0" err="1">
                <a:latin typeface="Times New Roman" panose="02020603050405020304" charset="0"/>
                <a:ea typeface="Arial-Rounded" panose="020B0500000000000000" pitchFamily="34" charset="0"/>
                <a:cs typeface="Times New Roman" panose="02020603050405020304" charset="0"/>
              </a:rPr>
              <a:t>Tìm</a:t>
            </a:r>
            <a:r>
              <a:rPr lang="en-US" sz="2800" b="1" dirty="0">
                <a:latin typeface="Times New Roman" panose="02020603050405020304" charset="0"/>
                <a:ea typeface="Arial-Rounded" panose="020B0500000000000000" pitchFamily="34" charset="0"/>
                <a:cs typeface="Times New Roman" panose="02020603050405020304" charset="0"/>
              </a:rPr>
              <a:t> </a:t>
            </a:r>
            <a:r>
              <a:rPr lang="en-US" sz="2800" b="1" dirty="0" err="1">
                <a:latin typeface="Times New Roman" panose="02020603050405020304" charset="0"/>
                <a:ea typeface="Arial-Rounded" panose="020B0500000000000000" pitchFamily="34" charset="0"/>
                <a:cs typeface="Times New Roman" panose="02020603050405020304" charset="0"/>
              </a:rPr>
              <a:t>những</a:t>
            </a:r>
            <a:r>
              <a:rPr lang="en-US" sz="2800" b="1" dirty="0">
                <a:latin typeface="Times New Roman" panose="02020603050405020304" charset="0"/>
                <a:ea typeface="Arial-Rounded" panose="020B0500000000000000" pitchFamily="34" charset="0"/>
                <a:cs typeface="Times New Roman" panose="02020603050405020304" charset="0"/>
              </a:rPr>
              <a:t> </a:t>
            </a:r>
            <a:r>
              <a:rPr lang="en-US" sz="2800" b="1" dirty="0" err="1">
                <a:latin typeface="Times New Roman" panose="02020603050405020304" charset="0"/>
                <a:ea typeface="Arial-Rounded" panose="020B0500000000000000" pitchFamily="34" charset="0"/>
                <a:cs typeface="Times New Roman" panose="02020603050405020304" charset="0"/>
              </a:rPr>
              <a:t>câu</a:t>
            </a:r>
            <a:r>
              <a:rPr lang="en-US" sz="2800" b="1" dirty="0">
                <a:latin typeface="Times New Roman" panose="02020603050405020304" charset="0"/>
                <a:ea typeface="Arial-Rounded" panose="020B0500000000000000" pitchFamily="34" charset="0"/>
                <a:cs typeface="Times New Roman" panose="02020603050405020304" charset="0"/>
              </a:rPr>
              <a:t> </a:t>
            </a:r>
            <a:r>
              <a:rPr lang="en-US" sz="2800" b="1" dirty="0" err="1">
                <a:latin typeface="Times New Roman" panose="02020603050405020304" charset="0"/>
                <a:ea typeface="Arial-Rounded" panose="020B0500000000000000" pitchFamily="34" charset="0"/>
                <a:cs typeface="Times New Roman" panose="02020603050405020304" charset="0"/>
              </a:rPr>
              <a:t>thể</a:t>
            </a:r>
            <a:r>
              <a:rPr lang="en-US" sz="2800" b="1" dirty="0">
                <a:latin typeface="Times New Roman" panose="02020603050405020304" charset="0"/>
                <a:ea typeface="Arial-Rounded" panose="020B0500000000000000" pitchFamily="34" charset="0"/>
                <a:cs typeface="Times New Roman" panose="02020603050405020304" charset="0"/>
              </a:rPr>
              <a:t> </a:t>
            </a:r>
            <a:r>
              <a:rPr lang="en-US" sz="2800" b="1" dirty="0" err="1">
                <a:latin typeface="Times New Roman" panose="02020603050405020304" charset="0"/>
                <a:ea typeface="Arial-Rounded" panose="020B0500000000000000" pitchFamily="34" charset="0"/>
                <a:cs typeface="Times New Roman" panose="02020603050405020304" charset="0"/>
              </a:rPr>
              <a:t>hiện</a:t>
            </a:r>
            <a:r>
              <a:rPr lang="en-US" sz="2800" b="1" dirty="0">
                <a:latin typeface="Times New Roman" panose="02020603050405020304" charset="0"/>
                <a:ea typeface="Arial-Rounded" panose="020B0500000000000000" pitchFamily="34" charset="0"/>
                <a:cs typeface="Times New Roman" panose="02020603050405020304" charset="0"/>
              </a:rPr>
              <a:t> </a:t>
            </a:r>
            <a:r>
              <a:rPr lang="en-US" sz="2800" b="1" dirty="0" err="1">
                <a:latin typeface="Times New Roman" panose="02020603050405020304" charset="0"/>
                <a:ea typeface="Arial-Rounded" panose="020B0500000000000000" pitchFamily="34" charset="0"/>
                <a:cs typeface="Times New Roman" panose="02020603050405020304" charset="0"/>
              </a:rPr>
              <a:t>cảm</a:t>
            </a:r>
            <a:r>
              <a:rPr lang="en-US" sz="2800" b="1" dirty="0">
                <a:latin typeface="Times New Roman" panose="02020603050405020304" charset="0"/>
                <a:ea typeface="Arial-Rounded" panose="020B0500000000000000" pitchFamily="34" charset="0"/>
                <a:cs typeface="Times New Roman" panose="02020603050405020304" charset="0"/>
              </a:rPr>
              <a:t> </a:t>
            </a:r>
            <a:r>
              <a:rPr lang="en-US" sz="2800" b="1" dirty="0" err="1">
                <a:latin typeface="Times New Roman" panose="02020603050405020304" charset="0"/>
                <a:ea typeface="Arial-Rounded" panose="020B0500000000000000" pitchFamily="34" charset="0"/>
                <a:cs typeface="Times New Roman" panose="02020603050405020304" charset="0"/>
              </a:rPr>
              <a:t>xúc</a:t>
            </a:r>
            <a:r>
              <a:rPr lang="en-US" sz="2800" b="1" dirty="0">
                <a:latin typeface="Times New Roman" panose="02020603050405020304" charset="0"/>
                <a:ea typeface="Arial-Rounded" panose="020B0500000000000000" pitchFamily="34" charset="0"/>
                <a:cs typeface="Times New Roman" panose="02020603050405020304" charset="0"/>
              </a:rPr>
              <a:t> </a:t>
            </a:r>
            <a:r>
              <a:rPr lang="en-US" sz="2800" b="1" dirty="0" err="1">
                <a:latin typeface="Times New Roman" panose="02020603050405020304" charset="0"/>
                <a:ea typeface="Arial-Rounded" panose="020B0500000000000000" pitchFamily="34" charset="0"/>
                <a:cs typeface="Times New Roman" panose="02020603050405020304" charset="0"/>
              </a:rPr>
              <a:t>của</a:t>
            </a:r>
            <a:r>
              <a:rPr lang="en-US" sz="2800" b="1" dirty="0">
                <a:latin typeface="Times New Roman" panose="02020603050405020304" charset="0"/>
                <a:ea typeface="Arial-Rounded" panose="020B0500000000000000" pitchFamily="34" charset="0"/>
                <a:cs typeface="Times New Roman" panose="02020603050405020304" charset="0"/>
              </a:rPr>
              <a:t> </a:t>
            </a:r>
            <a:r>
              <a:rPr lang="en-US" sz="2800" b="1" dirty="0" err="1">
                <a:latin typeface="Times New Roman" panose="02020603050405020304" charset="0"/>
                <a:ea typeface="Arial-Rounded" panose="020B0500000000000000" pitchFamily="34" charset="0"/>
                <a:cs typeface="Times New Roman" panose="02020603050405020304" charset="0"/>
              </a:rPr>
              <a:t>Thắng</a:t>
            </a:r>
            <a:r>
              <a:rPr lang="en-US" sz="2800" b="1" dirty="0">
                <a:latin typeface="Times New Roman" panose="02020603050405020304" charset="0"/>
                <a:ea typeface="Arial-Rounded" panose="020B0500000000000000" pitchFamily="34" charset="0"/>
                <a:cs typeface="Times New Roman" panose="02020603050405020304" charset="0"/>
              </a:rPr>
              <a:t> </a:t>
            </a:r>
            <a:r>
              <a:rPr lang="en-US" sz="2800" b="1" dirty="0" err="1">
                <a:latin typeface="Times New Roman" panose="02020603050405020304" charset="0"/>
                <a:ea typeface="Arial-Rounded" panose="020B0500000000000000" pitchFamily="34" charset="0"/>
                <a:cs typeface="Times New Roman" panose="02020603050405020304" charset="0"/>
              </a:rPr>
              <a:t>khi</a:t>
            </a:r>
            <a:r>
              <a:rPr lang="en-US" sz="2800" b="1" dirty="0">
                <a:latin typeface="Times New Roman" panose="02020603050405020304" charset="0"/>
                <a:ea typeface="Arial-Rounded" panose="020B0500000000000000" pitchFamily="34" charset="0"/>
                <a:cs typeface="Times New Roman" panose="02020603050405020304" charset="0"/>
              </a:rPr>
              <a:t> </a:t>
            </a:r>
            <a:r>
              <a:rPr lang="en-US" sz="2800" b="1" dirty="0" err="1">
                <a:latin typeface="Times New Roman" panose="02020603050405020304" charset="0"/>
                <a:ea typeface="Arial-Rounded" panose="020B0500000000000000" pitchFamily="34" charset="0"/>
                <a:cs typeface="Times New Roman" panose="02020603050405020304" charset="0"/>
              </a:rPr>
              <a:t>lần</a:t>
            </a:r>
            <a:r>
              <a:rPr lang="en-US" sz="2800" b="1" dirty="0">
                <a:latin typeface="Times New Roman" panose="02020603050405020304" charset="0"/>
                <a:ea typeface="Arial-Rounded" panose="020B0500000000000000" pitchFamily="34" charset="0"/>
                <a:cs typeface="Times New Roman" panose="02020603050405020304" charset="0"/>
              </a:rPr>
              <a:t> </a:t>
            </a:r>
            <a:r>
              <a:rPr lang="en-US" sz="2800" b="1" dirty="0" err="1">
                <a:latin typeface="Times New Roman" panose="02020603050405020304" charset="0"/>
                <a:ea typeface="Arial-Rounded" panose="020B0500000000000000" pitchFamily="34" charset="0"/>
                <a:cs typeface="Times New Roman" panose="02020603050405020304" charset="0"/>
              </a:rPr>
              <a:t>đầu</a:t>
            </a:r>
            <a:r>
              <a:rPr lang="en-US" sz="2800" b="1" dirty="0">
                <a:latin typeface="Times New Roman" panose="02020603050405020304" charset="0"/>
                <a:ea typeface="Arial-Rounded" panose="020B0500000000000000" pitchFamily="34" charset="0"/>
                <a:cs typeface="Times New Roman" panose="02020603050405020304" charset="0"/>
              </a:rPr>
              <a:t> </a:t>
            </a:r>
            <a:r>
              <a:rPr lang="en-US" sz="2800" b="1" dirty="0" err="1">
                <a:latin typeface="Times New Roman" panose="02020603050405020304" charset="0"/>
                <a:ea typeface="Arial-Rounded" panose="020B0500000000000000" pitchFamily="34" charset="0"/>
                <a:cs typeface="Times New Roman" panose="02020603050405020304" charset="0"/>
              </a:rPr>
              <a:t>tiên</a:t>
            </a:r>
            <a:r>
              <a:rPr lang="en-US" sz="2800" b="1" dirty="0">
                <a:latin typeface="Times New Roman" panose="02020603050405020304" charset="0"/>
                <a:ea typeface="Arial-Rounded" panose="020B0500000000000000" pitchFamily="34" charset="0"/>
                <a:cs typeface="Times New Roman" panose="02020603050405020304" charset="0"/>
              </a:rPr>
              <a:t> </a:t>
            </a:r>
            <a:r>
              <a:rPr lang="en-US" sz="2800" b="1" dirty="0" err="1">
                <a:latin typeface="Times New Roman" panose="02020603050405020304" charset="0"/>
                <a:ea typeface="Arial-Rounded" panose="020B0500000000000000" pitchFamily="34" charset="0"/>
                <a:cs typeface="Times New Roman" panose="02020603050405020304" charset="0"/>
              </a:rPr>
              <a:t>thấy</a:t>
            </a:r>
            <a:r>
              <a:rPr lang="en-US" sz="2800" b="1" dirty="0">
                <a:latin typeface="Times New Roman" panose="02020603050405020304" charset="0"/>
                <a:ea typeface="Arial-Rounded" panose="020B0500000000000000" pitchFamily="34" charset="0"/>
                <a:cs typeface="Times New Roman" panose="02020603050405020304" charset="0"/>
              </a:rPr>
              <a:t> </a:t>
            </a:r>
            <a:r>
              <a:rPr lang="en-US" sz="2800" b="1" dirty="0" err="1">
                <a:latin typeface="Times New Roman" panose="02020603050405020304" charset="0"/>
                <a:ea typeface="Arial-Rounded" panose="020B0500000000000000" pitchFamily="34" charset="0"/>
                <a:cs typeface="Times New Roman" panose="02020603050405020304" charset="0"/>
              </a:rPr>
              <a:t>biển</a:t>
            </a:r>
            <a:r>
              <a:rPr lang="en-US" sz="2800" b="1" dirty="0">
                <a:latin typeface="Times New Roman" panose="02020603050405020304" charset="0"/>
                <a:ea typeface="Arial-Rounded" panose="020B0500000000000000" pitchFamily="34" charset="0"/>
                <a:cs typeface="Times New Roman" panose="02020603050405020304" charset="0"/>
              </a:rPr>
              <a:t>.</a:t>
            </a:r>
            <a:endParaRPr kumimoji="0" lang="vi-VN" sz="28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endParaRPr>
          </a:p>
        </p:txBody>
      </p:sp>
      <p:sp>
        <p:nvSpPr>
          <p:cNvPr id="20" name="TextBox 19"/>
          <p:cNvSpPr txBox="1"/>
          <p:nvPr/>
        </p:nvSpPr>
        <p:spPr>
          <a:xfrm>
            <a:off x="2290003" y="2716459"/>
            <a:ext cx="847076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br>
              <a:rPr kumimoji="0" lang="en-US" sz="2800" b="1"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endParaRPr kumimoji="0" lang="en-US" sz="2800" b="1"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p:cNvSpPr txBox="1"/>
          <p:nvPr/>
        </p:nvSpPr>
        <p:spPr>
          <a:xfrm>
            <a:off x="2312382" y="2757304"/>
            <a:ext cx="8652412" cy="521970"/>
          </a:xfrm>
          <a:prstGeom prst="rect">
            <a:avLst/>
          </a:prstGeom>
          <a:noFill/>
        </p:spPr>
        <p:txBody>
          <a:bodyPr wrap="square" rtlCol="0">
            <a:spAutoFit/>
          </a:bodyPr>
          <a:lstStyle/>
          <a:p>
            <a:pPr lvl="0"/>
            <a:r>
              <a:rPr lang="vi-VN" sz="2800" b="1" dirty="0">
                <a:latin typeface="Times New Roman" panose="02020603050405020304" charset="0"/>
                <a:ea typeface="Arial-Rounded" panose="020B0500000000000000" pitchFamily="34" charset="0"/>
                <a:cs typeface="Times New Roman" panose="02020603050405020304" charset="0"/>
              </a:rPr>
              <a:t>Biển hiện ra như thế nào trước mắt Thắng?</a:t>
            </a:r>
            <a:endParaRPr kumimoji="0" lang="en-US" sz="28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endParaRPr>
          </a:p>
        </p:txBody>
      </p:sp>
      <p:sp>
        <p:nvSpPr>
          <p:cNvPr id="22" name="TextBox 21"/>
          <p:cNvSpPr txBox="1"/>
          <p:nvPr/>
        </p:nvSpPr>
        <p:spPr>
          <a:xfrm>
            <a:off x="2290003" y="3723188"/>
            <a:ext cx="9128623" cy="521970"/>
          </a:xfrm>
          <a:prstGeom prst="rect">
            <a:avLst/>
          </a:prstGeom>
          <a:noFill/>
        </p:spPr>
        <p:txBody>
          <a:bodyPr wrap="square" rtlCol="0">
            <a:spAutoFit/>
          </a:bodyPr>
          <a:lstStyle/>
          <a:p>
            <a:pPr lvl="0"/>
            <a:r>
              <a:rPr lang="en-US" sz="2800" b="1" dirty="0" err="1">
                <a:latin typeface="Times New Roman" panose="02020603050405020304" charset="0"/>
                <a:ea typeface="Arial-Rounded" panose="020B0500000000000000" pitchFamily="34" charset="0"/>
                <a:cs typeface="Times New Roman" panose="02020603050405020304" charset="0"/>
              </a:rPr>
              <a:t>Thắng</a:t>
            </a:r>
            <a:r>
              <a:rPr lang="en-US" sz="2800" b="1" dirty="0">
                <a:latin typeface="Times New Roman" panose="02020603050405020304" charset="0"/>
                <a:ea typeface="Arial-Rounded" panose="020B0500000000000000" pitchFamily="34" charset="0"/>
                <a:cs typeface="Times New Roman" panose="02020603050405020304" charset="0"/>
              </a:rPr>
              <a:t> </a:t>
            </a:r>
            <a:r>
              <a:rPr lang="en-US" sz="2800" b="1" dirty="0" err="1">
                <a:latin typeface="Times New Roman" panose="02020603050405020304" charset="0"/>
                <a:ea typeface="Arial-Rounded" panose="020B0500000000000000" pitchFamily="34" charset="0"/>
                <a:cs typeface="Times New Roman" panose="02020603050405020304" charset="0"/>
              </a:rPr>
              <a:t>đã</a:t>
            </a:r>
            <a:r>
              <a:rPr lang="en-US" sz="2800" b="1" dirty="0">
                <a:latin typeface="Times New Roman" panose="02020603050405020304" charset="0"/>
                <a:ea typeface="Arial-Rounded" panose="020B0500000000000000" pitchFamily="34" charset="0"/>
                <a:cs typeface="Times New Roman" panose="02020603050405020304" charset="0"/>
              </a:rPr>
              <a:t> </a:t>
            </a:r>
            <a:r>
              <a:rPr lang="en-US" sz="2800" b="1" dirty="0" err="1">
                <a:latin typeface="Times New Roman" panose="02020603050405020304" charset="0"/>
                <a:ea typeface="Arial-Rounded" panose="020B0500000000000000" pitchFamily="34" charset="0"/>
                <a:cs typeface="Times New Roman" panose="02020603050405020304" charset="0"/>
              </a:rPr>
              <a:t>chú</a:t>
            </a:r>
            <a:r>
              <a:rPr lang="en-US" sz="2800" b="1" dirty="0">
                <a:latin typeface="Times New Roman" panose="02020603050405020304" charset="0"/>
                <a:ea typeface="Arial-Rounded" panose="020B0500000000000000" pitchFamily="34" charset="0"/>
                <a:cs typeface="Times New Roman" panose="02020603050405020304" charset="0"/>
              </a:rPr>
              <a:t> ý </a:t>
            </a:r>
            <a:r>
              <a:rPr lang="en-US" sz="2800" b="1" dirty="0" err="1">
                <a:latin typeface="Times New Roman" panose="02020603050405020304" charset="0"/>
                <a:ea typeface="Arial-Rounded" panose="020B0500000000000000" pitchFamily="34" charset="0"/>
                <a:cs typeface="Times New Roman" panose="02020603050405020304" charset="0"/>
              </a:rPr>
              <a:t>đến</a:t>
            </a:r>
            <a:r>
              <a:rPr lang="en-US" sz="2800" b="1" dirty="0">
                <a:latin typeface="Times New Roman" panose="02020603050405020304" charset="0"/>
                <a:ea typeface="Arial-Rounded" panose="020B0500000000000000" pitchFamily="34" charset="0"/>
                <a:cs typeface="Times New Roman" panose="02020603050405020304" charset="0"/>
              </a:rPr>
              <a:t> </a:t>
            </a:r>
            <a:r>
              <a:rPr lang="en-US" sz="2800" b="1" dirty="0" err="1">
                <a:latin typeface="Times New Roman" panose="02020603050405020304" charset="0"/>
                <a:ea typeface="Arial-Rounded" panose="020B0500000000000000" pitchFamily="34" charset="0"/>
                <a:cs typeface="Times New Roman" panose="02020603050405020304" charset="0"/>
              </a:rPr>
              <a:t>những</a:t>
            </a:r>
            <a:r>
              <a:rPr lang="en-US" sz="2800" b="1" dirty="0">
                <a:latin typeface="Times New Roman" panose="02020603050405020304" charset="0"/>
                <a:ea typeface="Arial-Rounded" panose="020B0500000000000000" pitchFamily="34" charset="0"/>
                <a:cs typeface="Times New Roman" panose="02020603050405020304" charset="0"/>
              </a:rPr>
              <a:t> con </a:t>
            </a:r>
            <a:r>
              <a:rPr lang="en-US" sz="2800" b="1" dirty="0" err="1">
                <a:latin typeface="Times New Roman" panose="02020603050405020304" charset="0"/>
                <a:ea typeface="Arial-Rounded" panose="020B0500000000000000" pitchFamily="34" charset="0"/>
                <a:cs typeface="Times New Roman" panose="02020603050405020304" charset="0"/>
              </a:rPr>
              <a:t>vật</a:t>
            </a:r>
            <a:r>
              <a:rPr lang="en-US" sz="2800" b="1" dirty="0">
                <a:latin typeface="Times New Roman" panose="02020603050405020304" charset="0"/>
                <a:ea typeface="Arial-Rounded" panose="020B0500000000000000" pitchFamily="34" charset="0"/>
                <a:cs typeface="Times New Roman" panose="02020603050405020304" charset="0"/>
              </a:rPr>
              <a:t> </a:t>
            </a:r>
            <a:r>
              <a:rPr lang="en-US" sz="2800" b="1" dirty="0" err="1">
                <a:latin typeface="Times New Roman" panose="02020603050405020304" charset="0"/>
                <a:ea typeface="Arial-Rounded" panose="020B0500000000000000" pitchFamily="34" charset="0"/>
                <a:cs typeface="Times New Roman" panose="02020603050405020304" charset="0"/>
              </a:rPr>
              <a:t>gì</a:t>
            </a:r>
            <a:r>
              <a:rPr lang="en-US" sz="2800" b="1" dirty="0">
                <a:latin typeface="Times New Roman" panose="02020603050405020304" charset="0"/>
                <a:ea typeface="Arial-Rounded" panose="020B0500000000000000" pitchFamily="34" charset="0"/>
                <a:cs typeface="Times New Roman" panose="02020603050405020304" charset="0"/>
              </a:rPr>
              <a:t> </a:t>
            </a:r>
            <a:r>
              <a:rPr lang="en-US" sz="2800" b="1" dirty="0" err="1">
                <a:latin typeface="Times New Roman" panose="02020603050405020304" charset="0"/>
                <a:ea typeface="Arial-Rounded" panose="020B0500000000000000" pitchFamily="34" charset="0"/>
                <a:cs typeface="Times New Roman" panose="02020603050405020304" charset="0"/>
              </a:rPr>
              <a:t>trên</a:t>
            </a:r>
            <a:r>
              <a:rPr lang="en-US" sz="2800" b="1" dirty="0">
                <a:latin typeface="Times New Roman" panose="02020603050405020304" charset="0"/>
                <a:ea typeface="Arial-Rounded" panose="020B0500000000000000" pitchFamily="34" charset="0"/>
                <a:cs typeface="Times New Roman" panose="02020603050405020304" charset="0"/>
              </a:rPr>
              <a:t> </a:t>
            </a:r>
            <a:r>
              <a:rPr lang="en-US" sz="2800" b="1" dirty="0" err="1">
                <a:latin typeface="Times New Roman" panose="02020603050405020304" charset="0"/>
                <a:ea typeface="Arial-Rounded" panose="020B0500000000000000" pitchFamily="34" charset="0"/>
                <a:cs typeface="Times New Roman" panose="02020603050405020304" charset="0"/>
              </a:rPr>
              <a:t>bãi</a:t>
            </a:r>
            <a:r>
              <a:rPr lang="en-US" sz="2800" b="1" dirty="0">
                <a:latin typeface="Times New Roman" panose="02020603050405020304" charset="0"/>
                <a:ea typeface="Arial-Rounded" panose="020B0500000000000000" pitchFamily="34" charset="0"/>
                <a:cs typeface="Times New Roman" panose="02020603050405020304" charset="0"/>
              </a:rPr>
              <a:t> </a:t>
            </a:r>
            <a:r>
              <a:rPr lang="en-US" sz="2800" b="1" dirty="0" err="1">
                <a:latin typeface="Times New Roman" panose="02020603050405020304" charset="0"/>
                <a:ea typeface="Arial-Rounded" panose="020B0500000000000000" pitchFamily="34" charset="0"/>
                <a:cs typeface="Times New Roman" panose="02020603050405020304" charset="0"/>
              </a:rPr>
              <a:t>biển</a:t>
            </a:r>
            <a:r>
              <a:rPr lang="en-US" sz="2800" b="1" dirty="0">
                <a:latin typeface="Times New Roman" panose="02020603050405020304" charset="0"/>
                <a:ea typeface="Arial-Rounded" panose="020B0500000000000000" pitchFamily="34" charset="0"/>
                <a:cs typeface="Times New Roman" panose="02020603050405020304" charset="0"/>
              </a:rPr>
              <a:t>?</a:t>
            </a:r>
            <a:endParaRPr kumimoji="0" lang="en-US" sz="28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endParaRPr>
          </a:p>
        </p:txBody>
      </p:sp>
      <p:sp>
        <p:nvSpPr>
          <p:cNvPr id="23" name="TextBox 22"/>
          <p:cNvSpPr txBox="1"/>
          <p:nvPr/>
        </p:nvSpPr>
        <p:spPr>
          <a:xfrm>
            <a:off x="2330269" y="4795813"/>
            <a:ext cx="8652412" cy="521970"/>
          </a:xfrm>
          <a:prstGeom prst="rect">
            <a:avLst/>
          </a:prstGeom>
          <a:noFill/>
        </p:spPr>
        <p:txBody>
          <a:bodyPr wrap="square" rtlCol="0">
            <a:spAutoFit/>
          </a:bodyPr>
          <a:lstStyle/>
          <a:p>
            <a:pPr lvl="0"/>
            <a:r>
              <a:rPr lang="en-US" sz="2800" b="1" dirty="0" err="1">
                <a:latin typeface="Times New Roman" panose="02020603050405020304" charset="0"/>
                <a:ea typeface="Arial-Rounded" panose="020B0500000000000000" pitchFamily="34" charset="0"/>
                <a:cs typeface="Times New Roman" panose="02020603050405020304" charset="0"/>
              </a:rPr>
              <a:t>Đóng</a:t>
            </a:r>
            <a:r>
              <a:rPr lang="en-US" sz="2800" b="1" dirty="0">
                <a:latin typeface="Times New Roman" panose="02020603050405020304" charset="0"/>
                <a:ea typeface="Arial-Rounded" panose="020B0500000000000000" pitchFamily="34" charset="0"/>
                <a:cs typeface="Times New Roman" panose="02020603050405020304" charset="0"/>
              </a:rPr>
              <a:t> </a:t>
            </a:r>
            <a:r>
              <a:rPr lang="en-US" sz="2800" b="1" dirty="0" err="1">
                <a:latin typeface="Times New Roman" panose="02020603050405020304" charset="0"/>
                <a:ea typeface="Arial-Rounded" panose="020B0500000000000000" pitchFamily="34" charset="0"/>
                <a:cs typeface="Times New Roman" panose="02020603050405020304" charset="0"/>
              </a:rPr>
              <a:t>vai</a:t>
            </a:r>
            <a:r>
              <a:rPr lang="en-US" sz="2800" b="1" dirty="0">
                <a:latin typeface="Times New Roman" panose="02020603050405020304" charset="0"/>
                <a:ea typeface="Arial-Rounded" panose="020B0500000000000000" pitchFamily="34" charset="0"/>
                <a:cs typeface="Times New Roman" panose="02020603050405020304" charset="0"/>
              </a:rPr>
              <a:t> </a:t>
            </a:r>
            <a:r>
              <a:rPr lang="en-US" sz="2800" b="1" dirty="0" err="1">
                <a:latin typeface="Times New Roman" panose="02020603050405020304" charset="0"/>
                <a:ea typeface="Arial-Rounded" panose="020B0500000000000000" pitchFamily="34" charset="0"/>
                <a:cs typeface="Times New Roman" panose="02020603050405020304" charset="0"/>
              </a:rPr>
              <a:t>Thắng</a:t>
            </a:r>
            <a:r>
              <a:rPr lang="en-US" sz="2800" b="1" dirty="0">
                <a:latin typeface="Times New Roman" panose="02020603050405020304" charset="0"/>
                <a:ea typeface="Arial-Rounded" panose="020B0500000000000000" pitchFamily="34" charset="0"/>
                <a:cs typeface="Times New Roman" panose="02020603050405020304" charset="0"/>
              </a:rPr>
              <a:t>, </a:t>
            </a:r>
            <a:r>
              <a:rPr lang="en-US" sz="2800" b="1" dirty="0" err="1">
                <a:latin typeface="Times New Roman" panose="02020603050405020304" charset="0"/>
                <a:ea typeface="Arial-Rounded" panose="020B0500000000000000" pitchFamily="34" charset="0"/>
                <a:cs typeface="Times New Roman" panose="02020603050405020304" charset="0"/>
              </a:rPr>
              <a:t>giới</a:t>
            </a:r>
            <a:r>
              <a:rPr lang="en-US" sz="2800" b="1" dirty="0">
                <a:latin typeface="Times New Roman" panose="02020603050405020304" charset="0"/>
                <a:ea typeface="Arial-Rounded" panose="020B0500000000000000" pitchFamily="34" charset="0"/>
                <a:cs typeface="Times New Roman" panose="02020603050405020304" charset="0"/>
              </a:rPr>
              <a:t> </a:t>
            </a:r>
            <a:r>
              <a:rPr lang="en-US" sz="2800" b="1" dirty="0" err="1">
                <a:latin typeface="Times New Roman" panose="02020603050405020304" charset="0"/>
                <a:ea typeface="Arial-Rounded" panose="020B0500000000000000" pitchFamily="34" charset="0"/>
                <a:cs typeface="Times New Roman" panose="02020603050405020304" charset="0"/>
              </a:rPr>
              <a:t>thiệu</a:t>
            </a:r>
            <a:r>
              <a:rPr lang="en-US" sz="2800" b="1" dirty="0">
                <a:latin typeface="Times New Roman" panose="02020603050405020304" charset="0"/>
                <a:ea typeface="Arial-Rounded" panose="020B0500000000000000" pitchFamily="34" charset="0"/>
                <a:cs typeface="Times New Roman" panose="02020603050405020304" charset="0"/>
              </a:rPr>
              <a:t> </a:t>
            </a:r>
            <a:r>
              <a:rPr lang="en-US" sz="2800" b="1" dirty="0" err="1">
                <a:latin typeface="Times New Roman" panose="02020603050405020304" charset="0"/>
                <a:ea typeface="Arial-Rounded" panose="020B0500000000000000" pitchFamily="34" charset="0"/>
                <a:cs typeface="Times New Roman" panose="02020603050405020304" charset="0"/>
              </a:rPr>
              <a:t>về</a:t>
            </a:r>
            <a:r>
              <a:rPr lang="en-US" sz="2800" b="1" dirty="0">
                <a:latin typeface="Times New Roman" panose="02020603050405020304" charset="0"/>
                <a:ea typeface="Arial-Rounded" panose="020B0500000000000000" pitchFamily="34" charset="0"/>
                <a:cs typeface="Times New Roman" panose="02020603050405020304" charset="0"/>
              </a:rPr>
              <a:t> </a:t>
            </a:r>
            <a:r>
              <a:rPr lang="en-US" sz="2800" b="1" dirty="0" err="1">
                <a:latin typeface="Times New Roman" panose="02020603050405020304" charset="0"/>
                <a:ea typeface="Arial-Rounded" panose="020B0500000000000000" pitchFamily="34" charset="0"/>
                <a:cs typeface="Times New Roman" panose="02020603050405020304" charset="0"/>
              </a:rPr>
              <a:t>Hải</a:t>
            </a:r>
            <a:r>
              <a:rPr lang="en-US" sz="2800" b="1" dirty="0">
                <a:latin typeface="Times New Roman" panose="02020603050405020304" charset="0"/>
                <a:ea typeface="Arial-Rounded" panose="020B0500000000000000" pitchFamily="34" charset="0"/>
                <a:cs typeface="Times New Roman" panose="02020603050405020304" charset="0"/>
              </a:rPr>
              <a:t>.</a:t>
            </a:r>
            <a:endParaRPr kumimoji="0" lang="en-US" sz="28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endParaRPr>
          </a:p>
        </p:txBody>
      </p:sp>
      <p:grpSp>
        <p:nvGrpSpPr>
          <p:cNvPr id="24" name="组合 29"/>
          <p:cNvGrpSpPr/>
          <p:nvPr/>
        </p:nvGrpSpPr>
        <p:grpSpPr>
          <a:xfrm>
            <a:off x="1370447" y="5518905"/>
            <a:ext cx="9533109" cy="856397"/>
            <a:chOff x="1603464" y="2459552"/>
            <a:chExt cx="9533109" cy="856397"/>
          </a:xfrm>
        </p:grpSpPr>
        <p:sp>
          <p:nvSpPr>
            <p:cNvPr id="25" name="矩形 30"/>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箭头: 五边形 29"/>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05</a:t>
              </a:r>
              <a:endPar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7" name="TextBox 26"/>
          <p:cNvSpPr txBox="1"/>
          <p:nvPr/>
        </p:nvSpPr>
        <p:spPr>
          <a:xfrm>
            <a:off x="2169140" y="5584189"/>
            <a:ext cx="8795653" cy="829945"/>
          </a:xfrm>
          <a:prstGeom prst="rect">
            <a:avLst/>
          </a:prstGeom>
          <a:noFill/>
        </p:spPr>
        <p:txBody>
          <a:bodyPr wrap="square" rtlCol="0">
            <a:spAutoFit/>
          </a:bodyPr>
          <a:lstStyle/>
          <a:p>
            <a:pPr lvl="0"/>
            <a:r>
              <a:rPr lang="en-US" sz="2400" b="1" dirty="0">
                <a:latin typeface="Times New Roman" panose="02020603050405020304" charset="0"/>
                <a:ea typeface="Arial-Rounded" panose="020B0500000000000000" pitchFamily="34" charset="0"/>
                <a:cs typeface="Times New Roman" panose="02020603050405020304" charset="0"/>
              </a:rPr>
              <a:t>Theo </a:t>
            </a:r>
            <a:r>
              <a:rPr lang="en-US" sz="2400" b="1" dirty="0" err="1">
                <a:latin typeface="Times New Roman" panose="02020603050405020304" charset="0"/>
                <a:ea typeface="Arial-Rounded" panose="020B0500000000000000" pitchFamily="34" charset="0"/>
                <a:cs typeface="Times New Roman" panose="02020603050405020304" charset="0"/>
              </a:rPr>
              <a:t>em</a:t>
            </a:r>
            <a:r>
              <a:rPr lang="en-US" sz="2400" b="1" dirty="0">
                <a:latin typeface="Times New Roman" panose="02020603050405020304" charset="0"/>
                <a:ea typeface="Arial-Rounded" panose="020B0500000000000000" pitchFamily="34" charset="0"/>
                <a:cs typeface="Times New Roman" panose="02020603050405020304" charset="0"/>
              </a:rPr>
              <a:t>, </a:t>
            </a:r>
            <a:r>
              <a:rPr lang="en-US" sz="2400" b="1" dirty="0" err="1">
                <a:latin typeface="Times New Roman" panose="02020603050405020304" charset="0"/>
                <a:ea typeface="Arial-Rounded" panose="020B0500000000000000" pitchFamily="34" charset="0"/>
                <a:cs typeface="Times New Roman" panose="02020603050405020304" charset="0"/>
              </a:rPr>
              <a:t>cuộc</a:t>
            </a:r>
            <a:r>
              <a:rPr lang="en-US" sz="2400" b="1" dirty="0">
                <a:latin typeface="Times New Roman" panose="02020603050405020304" charset="0"/>
                <a:ea typeface="Arial-Rounded" panose="020B0500000000000000" pitchFamily="34" charset="0"/>
                <a:cs typeface="Times New Roman" panose="02020603050405020304" charset="0"/>
              </a:rPr>
              <a:t> </a:t>
            </a:r>
            <a:r>
              <a:rPr lang="en-US" sz="2400" b="1" dirty="0" err="1">
                <a:latin typeface="Times New Roman" panose="02020603050405020304" charset="0"/>
                <a:ea typeface="Arial-Rounded" panose="020B0500000000000000" pitchFamily="34" charset="0"/>
                <a:cs typeface="Times New Roman" panose="02020603050405020304" charset="0"/>
              </a:rPr>
              <a:t>gặp</a:t>
            </a:r>
            <a:r>
              <a:rPr lang="en-US" sz="2400" b="1" dirty="0">
                <a:latin typeface="Times New Roman" panose="02020603050405020304" charset="0"/>
                <a:ea typeface="Arial-Rounded" panose="020B0500000000000000" pitchFamily="34" charset="0"/>
                <a:cs typeface="Times New Roman" panose="02020603050405020304" charset="0"/>
              </a:rPr>
              <a:t> </a:t>
            </a:r>
            <a:r>
              <a:rPr lang="en-US" sz="2400" b="1" dirty="0" err="1">
                <a:latin typeface="Times New Roman" panose="02020603050405020304" charset="0"/>
                <a:ea typeface="Arial-Rounded" panose="020B0500000000000000" pitchFamily="34" charset="0"/>
                <a:cs typeface="Times New Roman" panose="02020603050405020304" charset="0"/>
              </a:rPr>
              <a:t>gỡ</a:t>
            </a:r>
            <a:r>
              <a:rPr lang="en-US" sz="2400" b="1" dirty="0">
                <a:latin typeface="Times New Roman" panose="02020603050405020304" charset="0"/>
                <a:ea typeface="Arial-Rounded" panose="020B0500000000000000" pitchFamily="34" charset="0"/>
                <a:cs typeface="Times New Roman" panose="02020603050405020304" charset="0"/>
              </a:rPr>
              <a:t> </a:t>
            </a:r>
            <a:r>
              <a:rPr lang="en-US" sz="2400" b="1" dirty="0" err="1">
                <a:latin typeface="Times New Roman" panose="02020603050405020304" charset="0"/>
                <a:ea typeface="Arial-Rounded" panose="020B0500000000000000" pitchFamily="34" charset="0"/>
                <a:cs typeface="Times New Roman" panose="02020603050405020304" charset="0"/>
              </a:rPr>
              <a:t>giữa</a:t>
            </a:r>
            <a:r>
              <a:rPr lang="en-US" sz="2400" b="1" dirty="0">
                <a:latin typeface="Times New Roman" panose="02020603050405020304" charset="0"/>
                <a:ea typeface="Arial-Rounded" panose="020B0500000000000000" pitchFamily="34" charset="0"/>
                <a:cs typeface="Times New Roman" panose="02020603050405020304" charset="0"/>
              </a:rPr>
              <a:t> </a:t>
            </a:r>
            <a:r>
              <a:rPr lang="en-US" sz="2400" b="1" dirty="0" err="1">
                <a:latin typeface="Times New Roman" panose="02020603050405020304" charset="0"/>
                <a:ea typeface="Arial-Rounded" panose="020B0500000000000000" pitchFamily="34" charset="0"/>
                <a:cs typeface="Times New Roman" panose="02020603050405020304" charset="0"/>
              </a:rPr>
              <a:t>Thắng</a:t>
            </a:r>
            <a:r>
              <a:rPr lang="en-US" sz="2400" b="1" dirty="0">
                <a:latin typeface="Times New Roman" panose="02020603050405020304" charset="0"/>
                <a:ea typeface="Arial-Rounded" panose="020B0500000000000000" pitchFamily="34" charset="0"/>
                <a:cs typeface="Times New Roman" panose="02020603050405020304" charset="0"/>
              </a:rPr>
              <a:t> </a:t>
            </a:r>
            <a:r>
              <a:rPr lang="en-US" sz="2400" b="1" dirty="0" err="1">
                <a:latin typeface="Times New Roman" panose="02020603050405020304" charset="0"/>
                <a:ea typeface="Arial-Rounded" panose="020B0500000000000000" pitchFamily="34" charset="0"/>
                <a:cs typeface="Times New Roman" panose="02020603050405020304" charset="0"/>
              </a:rPr>
              <a:t>và</a:t>
            </a:r>
            <a:r>
              <a:rPr lang="en-US" sz="2400" b="1" dirty="0">
                <a:latin typeface="Times New Roman" panose="02020603050405020304" charset="0"/>
                <a:ea typeface="Arial-Rounded" panose="020B0500000000000000" pitchFamily="34" charset="0"/>
                <a:cs typeface="Times New Roman" panose="02020603050405020304" charset="0"/>
              </a:rPr>
              <a:t> </a:t>
            </a:r>
            <a:r>
              <a:rPr lang="en-US" sz="2400" b="1" dirty="0" err="1">
                <a:latin typeface="Times New Roman" panose="02020603050405020304" charset="0"/>
                <a:ea typeface="Arial-Rounded" panose="020B0500000000000000" pitchFamily="34" charset="0"/>
                <a:cs typeface="Times New Roman" panose="02020603050405020304" charset="0"/>
              </a:rPr>
              <a:t>Hải</a:t>
            </a:r>
            <a:r>
              <a:rPr lang="en-US" sz="2400" b="1" dirty="0">
                <a:latin typeface="Times New Roman" panose="02020603050405020304" charset="0"/>
                <a:ea typeface="Arial-Rounded" panose="020B0500000000000000" pitchFamily="34" charset="0"/>
                <a:cs typeface="Times New Roman" panose="02020603050405020304" charset="0"/>
              </a:rPr>
              <a:t> </a:t>
            </a:r>
            <a:r>
              <a:rPr lang="en-US" sz="2400" b="1" dirty="0" err="1">
                <a:latin typeface="Times New Roman" panose="02020603050405020304" charset="0"/>
                <a:ea typeface="Arial-Rounded" panose="020B0500000000000000" pitchFamily="34" charset="0"/>
                <a:cs typeface="Times New Roman" panose="02020603050405020304" charset="0"/>
              </a:rPr>
              <a:t>hứa</a:t>
            </a:r>
            <a:r>
              <a:rPr lang="en-US" sz="2400" b="1" dirty="0">
                <a:latin typeface="Times New Roman" panose="02020603050405020304" charset="0"/>
                <a:ea typeface="Arial-Rounded" panose="020B0500000000000000" pitchFamily="34" charset="0"/>
                <a:cs typeface="Times New Roman" panose="02020603050405020304" charset="0"/>
              </a:rPr>
              <a:t> </a:t>
            </a:r>
            <a:r>
              <a:rPr lang="en-US" sz="2400" b="1" dirty="0" err="1">
                <a:latin typeface="Times New Roman" panose="02020603050405020304" charset="0"/>
                <a:ea typeface="Arial-Rounded" panose="020B0500000000000000" pitchFamily="34" charset="0"/>
                <a:cs typeface="Times New Roman" panose="02020603050405020304" charset="0"/>
              </a:rPr>
              <a:t>hẹn</a:t>
            </a:r>
            <a:r>
              <a:rPr lang="en-US" sz="2400" b="1" dirty="0">
                <a:latin typeface="Times New Roman" panose="02020603050405020304" charset="0"/>
                <a:ea typeface="Arial-Rounded" panose="020B0500000000000000" pitchFamily="34" charset="0"/>
                <a:cs typeface="Times New Roman" panose="02020603050405020304" charset="0"/>
              </a:rPr>
              <a:t> </a:t>
            </a:r>
            <a:r>
              <a:rPr lang="en-US" sz="2400" b="1" dirty="0" err="1">
                <a:latin typeface="Times New Roman" panose="02020603050405020304" charset="0"/>
                <a:ea typeface="Arial-Rounded" panose="020B0500000000000000" pitchFamily="34" charset="0"/>
                <a:cs typeface="Times New Roman" panose="02020603050405020304" charset="0"/>
              </a:rPr>
              <a:t>những</a:t>
            </a:r>
            <a:r>
              <a:rPr lang="en-US" sz="2400" b="1" dirty="0">
                <a:latin typeface="Times New Roman" panose="02020603050405020304" charset="0"/>
                <a:ea typeface="Arial-Rounded" panose="020B0500000000000000" pitchFamily="34" charset="0"/>
                <a:cs typeface="Times New Roman" panose="02020603050405020304" charset="0"/>
              </a:rPr>
              <a:t> </a:t>
            </a:r>
            <a:r>
              <a:rPr lang="en-US" sz="2400" b="1" dirty="0" err="1">
                <a:latin typeface="Times New Roman" panose="02020603050405020304" charset="0"/>
                <a:ea typeface="Arial-Rounded" panose="020B0500000000000000" pitchFamily="34" charset="0"/>
                <a:cs typeface="Times New Roman" panose="02020603050405020304" charset="0"/>
              </a:rPr>
              <a:t>điều</a:t>
            </a:r>
            <a:r>
              <a:rPr lang="en-US" sz="2400" b="1" dirty="0">
                <a:latin typeface="Times New Roman" panose="02020603050405020304" charset="0"/>
                <a:ea typeface="Arial-Rounded" panose="020B0500000000000000" pitchFamily="34" charset="0"/>
                <a:cs typeface="Times New Roman" panose="02020603050405020304" charset="0"/>
              </a:rPr>
              <a:t> </a:t>
            </a:r>
            <a:r>
              <a:rPr lang="en-US" sz="2400" b="1" dirty="0" err="1">
                <a:latin typeface="Times New Roman" panose="02020603050405020304" charset="0"/>
                <a:ea typeface="Arial-Rounded" panose="020B0500000000000000" pitchFamily="34" charset="0"/>
                <a:cs typeface="Times New Roman" panose="02020603050405020304" charset="0"/>
              </a:rPr>
              <a:t>gì</a:t>
            </a:r>
            <a:r>
              <a:rPr lang="en-US" sz="2400" b="1" dirty="0">
                <a:latin typeface="Times New Roman" panose="02020603050405020304" charset="0"/>
                <a:ea typeface="Arial-Rounded" panose="020B0500000000000000" pitchFamily="34" charset="0"/>
                <a:cs typeface="Times New Roman" panose="02020603050405020304" charset="0"/>
              </a:rPr>
              <a:t> </a:t>
            </a:r>
            <a:r>
              <a:rPr lang="en-US" sz="2400" b="1" dirty="0" err="1">
                <a:latin typeface="Times New Roman" panose="02020603050405020304" charset="0"/>
                <a:ea typeface="Arial-Rounded" panose="020B0500000000000000" pitchFamily="34" charset="0"/>
                <a:cs typeface="Times New Roman" panose="02020603050405020304" charset="0"/>
              </a:rPr>
              <a:t>thú</a:t>
            </a:r>
            <a:r>
              <a:rPr lang="en-US" sz="2400" b="1" dirty="0">
                <a:latin typeface="Times New Roman" panose="02020603050405020304" charset="0"/>
                <a:ea typeface="Arial-Rounded" panose="020B0500000000000000" pitchFamily="34" charset="0"/>
                <a:cs typeface="Times New Roman" panose="02020603050405020304" charset="0"/>
              </a:rPr>
              <a:t> </a:t>
            </a:r>
            <a:r>
              <a:rPr lang="en-US" sz="2400" b="1" dirty="0" err="1">
                <a:latin typeface="Times New Roman" panose="02020603050405020304" charset="0"/>
                <a:ea typeface="Arial-Rounded" panose="020B0500000000000000" pitchFamily="34" charset="0"/>
                <a:cs typeface="Times New Roman" panose="02020603050405020304" charset="0"/>
              </a:rPr>
              <a:t>vị</a:t>
            </a:r>
            <a:r>
              <a:rPr lang="en-US" sz="2400" b="1" dirty="0">
                <a:latin typeface="Times New Roman" panose="02020603050405020304" charset="0"/>
                <a:ea typeface="Arial-Rounded" panose="020B0500000000000000" pitchFamily="34" charset="0"/>
                <a:cs typeface="Times New Roman" panose="02020603050405020304" charset="0"/>
              </a:rPr>
              <a:t> </a:t>
            </a:r>
            <a:r>
              <a:rPr lang="en-US" sz="2400" b="1" dirty="0" err="1">
                <a:latin typeface="Times New Roman" panose="02020603050405020304" charset="0"/>
                <a:ea typeface="Arial-Rounded" panose="020B0500000000000000" pitchFamily="34" charset="0"/>
                <a:cs typeface="Times New Roman" panose="02020603050405020304" charset="0"/>
              </a:rPr>
              <a:t>tiếp</a:t>
            </a:r>
            <a:r>
              <a:rPr lang="en-US" sz="2400" b="1" dirty="0">
                <a:latin typeface="Times New Roman" panose="02020603050405020304" charset="0"/>
                <a:ea typeface="Arial-Rounded" panose="020B0500000000000000" pitchFamily="34" charset="0"/>
                <a:cs typeface="Times New Roman" panose="02020603050405020304" charset="0"/>
              </a:rPr>
              <a:t> </a:t>
            </a:r>
            <a:r>
              <a:rPr lang="en-US" sz="2400" b="1" dirty="0" err="1">
                <a:latin typeface="Times New Roman" panose="02020603050405020304" charset="0"/>
                <a:ea typeface="Arial-Rounded" panose="020B0500000000000000" pitchFamily="34" charset="0"/>
                <a:cs typeface="Times New Roman" panose="02020603050405020304" charset="0"/>
              </a:rPr>
              <a:t>theo</a:t>
            </a:r>
            <a:r>
              <a:rPr lang="en-US" sz="2400" b="1" dirty="0">
                <a:latin typeface="Times New Roman" panose="02020603050405020304" charset="0"/>
                <a:ea typeface="Arial-Rounded" panose="020B0500000000000000" pitchFamily="34" charset="0"/>
                <a:cs typeface="Times New Roman" panose="02020603050405020304" charset="0"/>
              </a:rPr>
              <a:t>?</a:t>
            </a:r>
            <a:endParaRPr kumimoji="0" lang="en-US"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1000"/>
                            </p:stCondLst>
                            <p:childTnLst>
                              <p:par>
                                <p:cTn id="17" presetID="16" presetClass="entr" presetSubtype="21"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par>
                          <p:cTn id="23" fill="hold">
                            <p:stCondLst>
                              <p:cond delay="1500"/>
                            </p:stCondLst>
                            <p:childTnLst>
                              <p:par>
                                <p:cTn id="24" presetID="16" presetClass="entr" presetSubtype="21"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barn(inVertical)">
                                      <p:cBhvr>
                                        <p:cTn id="29" dur="500"/>
                                        <p:tgtEl>
                                          <p:spTgt spid="22"/>
                                        </p:tgtEl>
                                      </p:cBhvr>
                                    </p:animEffect>
                                  </p:childTnLst>
                                </p:cTn>
                              </p:par>
                            </p:childTnLst>
                          </p:cTn>
                        </p:par>
                        <p:par>
                          <p:cTn id="30" fill="hold">
                            <p:stCondLst>
                              <p:cond delay="2000"/>
                            </p:stCondLst>
                            <p:childTnLst>
                              <p:par>
                                <p:cTn id="31" presetID="16" presetClass="entr" presetSubtype="21"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arn(inVertical)">
                                      <p:cBhvr>
                                        <p:cTn id="33" dur="500"/>
                                        <p:tgtEl>
                                          <p:spTgt spid="13"/>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barn(inVertical)">
                                      <p:cBhvr>
                                        <p:cTn id="36" dur="500"/>
                                        <p:tgtEl>
                                          <p:spTgt spid="23"/>
                                        </p:tgtEl>
                                      </p:cBhvr>
                                    </p:animEffect>
                                  </p:childTnLst>
                                </p:cTn>
                              </p:par>
                            </p:childTnLst>
                          </p:cTn>
                        </p:par>
                        <p:par>
                          <p:cTn id="37" fill="hold">
                            <p:stCondLst>
                              <p:cond delay="2500"/>
                            </p:stCondLst>
                            <p:childTnLst>
                              <p:par>
                                <p:cTn id="38" presetID="16" presetClass="entr" presetSubtype="21" fill="hold" nodeType="after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barn(inVertical)">
                                      <p:cBhvr>
                                        <p:cTn id="40" dur="500"/>
                                        <p:tgtEl>
                                          <p:spTgt spid="24"/>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barn(inVertical)">
                                      <p:cBhvr>
                                        <p:cTn id="4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2" grpId="0"/>
      <p:bldP spid="23" grpId="0"/>
      <p:bldP spid="2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
          <p:cNvGrpSpPr/>
          <p:nvPr/>
        </p:nvGrpSpPr>
        <p:grpSpPr>
          <a:xfrm>
            <a:off x="1604739" y="302607"/>
            <a:ext cx="9533109" cy="1224068"/>
            <a:chOff x="1603464" y="2459552"/>
            <a:chExt cx="9533109" cy="856397"/>
          </a:xfrm>
        </p:grpSpPr>
        <p:sp>
          <p:nvSpPr>
            <p:cNvPr id="3" name="矩形 8"/>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字魂59号-创粗黑" panose="00000500000000000000" charset="-122"/>
                <a:ea typeface="字魂59号-创粗黑" panose="00000500000000000000" charset="-122"/>
                <a:cs typeface="+mn-cs"/>
              </a:endParaRPr>
            </a:p>
          </p:txBody>
        </p:sp>
        <p:sp>
          <p:nvSpPr>
            <p:cNvPr id="4" name="箭头: 五边形 19"/>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0" cap="none" spc="0" normalizeH="0" baseline="0" noProof="0" dirty="0">
                  <a:ln>
                    <a:noFill/>
                  </a:ln>
                  <a:solidFill>
                    <a:srgbClr val="FFFFFF"/>
                  </a:solidFill>
                  <a:effectLst/>
                  <a:uLnTx/>
                  <a:uFillTx/>
                  <a:latin typeface="字魂59号-创粗黑" panose="00000500000000000000" charset="-122"/>
                  <a:ea typeface="字魂59号-创粗黑" panose="00000500000000000000" charset="-122"/>
                  <a:cs typeface="+mn-cs"/>
                </a:rPr>
                <a:t>01</a:t>
              </a:r>
              <a:endParaRPr kumimoji="0" lang="en-US" altLang="zh-CN" sz="3200" b="1" i="0" u="none" strike="noStrike" kern="0" cap="none" spc="0" normalizeH="0" baseline="0" noProof="0" dirty="0">
                <a:ln>
                  <a:noFill/>
                </a:ln>
                <a:solidFill>
                  <a:srgbClr val="FFFFFF"/>
                </a:solidFill>
                <a:effectLst/>
                <a:uLnTx/>
                <a:uFillTx/>
                <a:latin typeface="字魂59号-创粗黑" panose="00000500000000000000" charset="-122"/>
                <a:ea typeface="字魂59号-创粗黑" panose="00000500000000000000" charset="-122"/>
                <a:cs typeface="+mn-cs"/>
              </a:endParaRPr>
            </a:p>
          </p:txBody>
        </p:sp>
      </p:grpSp>
      <p:sp>
        <p:nvSpPr>
          <p:cNvPr id="5" name="TextBox 4"/>
          <p:cNvSpPr txBox="1"/>
          <p:nvPr/>
        </p:nvSpPr>
        <p:spPr>
          <a:xfrm>
            <a:off x="2667082" y="449457"/>
            <a:ext cx="8470766" cy="1076325"/>
          </a:xfrm>
          <a:prstGeom prst="rect">
            <a:avLst/>
          </a:prstGeom>
          <a:noFill/>
        </p:spPr>
        <p:txBody>
          <a:bodyPr wrap="square" rtlCol="0">
            <a:spAutoFit/>
          </a:bodyPr>
          <a:lstStyle/>
          <a:p>
            <a:pPr lvl="0"/>
            <a:r>
              <a:rPr lang="vi-VN" sz="3200" b="1" dirty="0">
                <a:solidFill>
                  <a:srgbClr val="000000"/>
                </a:solidFill>
                <a:latin typeface="Times New Roman" panose="02020603050405020304" charset="0"/>
                <a:ea typeface="Arial-Rounded" panose="020B0500000000000000" pitchFamily="34" charset="0"/>
                <a:cs typeface="Times New Roman" panose="02020603050405020304" charset="0"/>
              </a:rPr>
              <a:t>Tìm những câu thể hiện cảm xúc của Thắng khi lần đầu tiên thấy biển.</a:t>
            </a:r>
            <a:endParaRPr lang="vi-VN" sz="3200" b="1" dirty="0">
              <a:solidFill>
                <a:srgbClr val="000000"/>
              </a:solidFill>
              <a:latin typeface="Times New Roman" panose="02020603050405020304" charset="0"/>
              <a:ea typeface="Arial-Rounded" panose="020B0500000000000000" pitchFamily="34" charset="0"/>
              <a:cs typeface="Times New Roman" panose="02020603050405020304" charset="0"/>
            </a:endParaRPr>
          </a:p>
        </p:txBody>
      </p:sp>
      <p:grpSp>
        <p:nvGrpSpPr>
          <p:cNvPr id="6" name="Group 5"/>
          <p:cNvGrpSpPr/>
          <p:nvPr/>
        </p:nvGrpSpPr>
        <p:grpSpPr>
          <a:xfrm>
            <a:off x="150967" y="1696850"/>
            <a:ext cx="10986883" cy="2623255"/>
            <a:chOff x="503736" y="2521384"/>
            <a:chExt cx="6325689" cy="2623255"/>
          </a:xfrm>
        </p:grpSpPr>
        <p:sp>
          <p:nvSpPr>
            <p:cNvPr id="7" name="TextBox 6"/>
            <p:cNvSpPr txBox="1"/>
            <p:nvPr/>
          </p:nvSpPr>
          <p:spPr>
            <a:xfrm>
              <a:off x="971107" y="2833288"/>
              <a:ext cx="5858317" cy="2245360"/>
            </a:xfrm>
            <a:prstGeom prst="rect">
              <a:avLst/>
            </a:prstGeom>
            <a:noFill/>
            <a:ln w="57150">
              <a:noFill/>
            </a:ln>
          </p:spPr>
          <p:txBody>
            <a:bodyPr wrap="square">
              <a:spAutoFit/>
            </a:bodyPr>
            <a:lstStyle/>
            <a:p>
              <a:pPr algn="just"/>
              <a:r>
                <a:rPr lang="en-US" altLang="vi-VN" sz="2800" b="1" i="0" dirty="0">
                  <a:solidFill>
                    <a:srgbClr val="000000"/>
                  </a:solidFill>
                  <a:effectLst/>
                  <a:latin typeface="Times New Roman" panose="02020603050405020304" charset="0"/>
                  <a:ea typeface="Arial-Rounded" panose="020B0500000000000000" pitchFamily="34" charset="0"/>
                  <a:cs typeface="Times New Roman" panose="02020603050405020304" charset="0"/>
                </a:rPr>
                <a:t>	</a:t>
              </a:r>
              <a:r>
                <a:rPr lang="vi-VN" sz="2800" b="1" i="0" dirty="0">
                  <a:solidFill>
                    <a:srgbClr val="000000"/>
                  </a:solidFill>
                  <a:effectLst/>
                  <a:latin typeface="Times New Roman" panose="02020603050405020304" charset="0"/>
                  <a:ea typeface="Arial-Rounded" panose="020B0500000000000000" pitchFamily="34" charset="0"/>
                  <a:cs typeface="Times New Roman" panose="02020603050405020304" charset="0"/>
                </a:rPr>
                <a:t>Những câu thể hiện cảm xúc của Thắng khi lần đầu tiên thấy biển là:</a:t>
              </a:r>
              <a:endParaRPr lang="vi-VN" sz="2800" b="1" i="0" dirty="0">
                <a:solidFill>
                  <a:srgbClr val="000000"/>
                </a:solidFill>
                <a:effectLst/>
                <a:latin typeface="Times New Roman" panose="02020603050405020304" charset="0"/>
                <a:ea typeface="Arial-Rounded" panose="020B0500000000000000" pitchFamily="34" charset="0"/>
                <a:cs typeface="Times New Roman" panose="02020603050405020304" charset="0"/>
              </a:endParaRPr>
            </a:p>
            <a:p>
              <a:pPr algn="just"/>
              <a:r>
                <a:rPr lang="vi-VN" sz="2800" b="1" i="0" dirty="0">
                  <a:solidFill>
                    <a:srgbClr val="000000"/>
                  </a:solidFill>
                  <a:effectLst/>
                  <a:latin typeface="Times New Roman" panose="02020603050405020304" charset="0"/>
                  <a:ea typeface="Arial-Rounded" panose="020B0500000000000000" pitchFamily="34" charset="0"/>
                  <a:cs typeface="Times New Roman" panose="02020603050405020304" charset="0"/>
                </a:rPr>
                <a:t>- A! Biển! Biển đây rồi. Thích quá!</a:t>
              </a:r>
              <a:endParaRPr lang="vi-VN" sz="2800" b="1" i="0" dirty="0">
                <a:solidFill>
                  <a:srgbClr val="000000"/>
                </a:solidFill>
                <a:effectLst/>
                <a:latin typeface="Times New Roman" panose="02020603050405020304" charset="0"/>
                <a:ea typeface="Arial-Rounded" panose="020B0500000000000000" pitchFamily="34" charset="0"/>
                <a:cs typeface="Times New Roman" panose="02020603050405020304" charset="0"/>
              </a:endParaRPr>
            </a:p>
            <a:p>
              <a:pPr algn="just"/>
              <a:r>
                <a:rPr lang="vi-VN" sz="2800" b="1" i="0" dirty="0">
                  <a:solidFill>
                    <a:srgbClr val="000000"/>
                  </a:solidFill>
                  <a:effectLst/>
                  <a:latin typeface="Times New Roman" panose="02020603050405020304" charset="0"/>
                  <a:ea typeface="Arial-Rounded" panose="020B0500000000000000" pitchFamily="34" charset="0"/>
                  <a:cs typeface="Times New Roman" panose="02020603050405020304" charset="0"/>
                </a:rPr>
                <a:t>- Thắng reo toáng lên, vượt qua bố và anh Thái chạy ào ra bãi cát.</a:t>
              </a:r>
              <a:endParaRPr lang="vi-VN" sz="2800" b="1" i="0" dirty="0">
                <a:solidFill>
                  <a:srgbClr val="000000"/>
                </a:solidFill>
                <a:effectLst/>
                <a:latin typeface="Times New Roman" panose="02020603050405020304" charset="0"/>
                <a:ea typeface="Arial-Rounded" panose="020B0500000000000000" pitchFamily="34" charset="0"/>
                <a:cs typeface="Times New Roman" panose="02020603050405020304" charset="0"/>
              </a:endParaRPr>
            </a:p>
            <a:p>
              <a:pPr algn="just"/>
              <a:r>
                <a:rPr lang="vi-VN" sz="2800" b="1" i="0" dirty="0">
                  <a:solidFill>
                    <a:srgbClr val="000000"/>
                  </a:solidFill>
                  <a:effectLst/>
                  <a:latin typeface="Times New Roman" panose="02020603050405020304" charset="0"/>
                  <a:ea typeface="Arial-Rounded" panose="020B0500000000000000" pitchFamily="34" charset="0"/>
                  <a:cs typeface="Times New Roman" panose="02020603050405020304" charset="0"/>
                </a:rPr>
                <a:t>- Cậu đứng ngây ra nhìn biển.</a:t>
              </a:r>
              <a:endParaRPr lang="vi-VN" sz="2800" b="1" i="0" dirty="0">
                <a:solidFill>
                  <a:srgbClr val="000000"/>
                </a:solidFill>
                <a:effectLst/>
                <a:latin typeface="Times New Roman" panose="02020603050405020304" charset="0"/>
                <a:ea typeface="Arial-Rounded" panose="020B0500000000000000" pitchFamily="34" charset="0"/>
                <a:cs typeface="Times New Roman" panose="02020603050405020304" charset="0"/>
              </a:endParaRPr>
            </a:p>
          </p:txBody>
        </p:sp>
        <p:grpSp>
          <p:nvGrpSpPr>
            <p:cNvPr id="8" name="Group 7"/>
            <p:cNvGrpSpPr/>
            <p:nvPr/>
          </p:nvGrpSpPr>
          <p:grpSpPr>
            <a:xfrm>
              <a:off x="503736" y="2521384"/>
              <a:ext cx="6325689" cy="2623255"/>
              <a:chOff x="503736" y="2521384"/>
              <a:chExt cx="6325689" cy="2623255"/>
            </a:xfrm>
          </p:grpSpPr>
          <p:sp>
            <p:nvSpPr>
              <p:cNvPr id="9" name="Rectangle 8"/>
              <p:cNvSpPr/>
              <p:nvPr/>
            </p:nvSpPr>
            <p:spPr>
              <a:xfrm>
                <a:off x="951517" y="2833288"/>
                <a:ext cx="5877908" cy="2311351"/>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DFGothic-EB"/>
                  <a:cs typeface="+mn-cs"/>
                </a:endParaRPr>
              </a:p>
            </p:txBody>
          </p:sp>
          <p:pic>
            <p:nvPicPr>
              <p:cNvPr id="10" name="Picture 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03736" y="2521384"/>
                <a:ext cx="467370" cy="853940"/>
              </a:xfrm>
              <a:prstGeom prst="rect">
                <a:avLst/>
              </a:prstGeom>
            </p:spPr>
          </p:pic>
        </p:grpSp>
      </p:grpSp>
      <p:grpSp>
        <p:nvGrpSpPr>
          <p:cNvPr id="14" name="Group 13"/>
          <p:cNvGrpSpPr/>
          <p:nvPr/>
        </p:nvGrpSpPr>
        <p:grpSpPr>
          <a:xfrm>
            <a:off x="2478410" y="3640679"/>
            <a:ext cx="7109731" cy="4890943"/>
            <a:chOff x="2210738" y="-1461943"/>
            <a:chExt cx="9410579" cy="4890943"/>
          </a:xfrm>
        </p:grpSpPr>
        <p:grpSp>
          <p:nvGrpSpPr>
            <p:cNvPr id="15" name="Group 14"/>
            <p:cNvGrpSpPr/>
            <p:nvPr/>
          </p:nvGrpSpPr>
          <p:grpSpPr>
            <a:xfrm>
              <a:off x="3320903" y="-1461943"/>
              <a:ext cx="8300414" cy="4890943"/>
              <a:chOff x="3637968" y="-666044"/>
              <a:chExt cx="7054397" cy="4648755"/>
            </a:xfrm>
          </p:grpSpPr>
          <p:pic>
            <p:nvPicPr>
              <p:cNvPr id="17" name="Picture 4"/>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4096133" y="1019935"/>
                <a:ext cx="6596230" cy="6132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charset="0"/>
                    <a:ea typeface="Arial-Rounded" panose="020B0500000000000000" pitchFamily="34" charset="0"/>
                    <a:cs typeface="Times New Roman" panose="02020603050405020304" charset="0"/>
                  </a:rPr>
                  <a:t>Đọc</a:t>
                </a:r>
                <a:r>
                  <a:rPr kumimoji="0" lang="en-US" sz="3600" b="1" i="0" u="none" strike="noStrike" kern="1200" cap="none" spc="0" normalizeH="0" baseline="0" noProof="0" dirty="0">
                    <a:ln>
                      <a:noFill/>
                    </a:ln>
                    <a:solidFill>
                      <a:prstClr val="black"/>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charset="0"/>
                    <a:ea typeface="Arial-Rounded" panose="020B0500000000000000" pitchFamily="34" charset="0"/>
                    <a:cs typeface="Times New Roman" panose="02020603050405020304" charset="0"/>
                  </a:rPr>
                  <a:t>kĩ</a:t>
                </a:r>
                <a:r>
                  <a:rPr kumimoji="0" lang="en-US" sz="3600" b="1" i="0" u="none" strike="noStrike" kern="1200" cap="none" spc="0" normalizeH="0" baseline="0" noProof="0" dirty="0">
                    <a:ln>
                      <a:noFill/>
                    </a:ln>
                    <a:solidFill>
                      <a:prstClr val="black"/>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charset="0"/>
                    <a:ea typeface="Arial-Rounded" panose="020B0500000000000000" pitchFamily="34" charset="0"/>
                    <a:cs typeface="Times New Roman" panose="02020603050405020304" charset="0"/>
                  </a:rPr>
                  <a:t>đoạn</a:t>
                </a:r>
                <a:r>
                  <a:rPr kumimoji="0" lang="en-US" sz="3600" b="1" i="0" u="none" strike="noStrike" kern="1200" cap="none" spc="0" normalizeH="0" baseline="0" noProof="0" dirty="0">
                    <a:ln>
                      <a:noFill/>
                    </a:ln>
                    <a:solidFill>
                      <a:prstClr val="black"/>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charset="0"/>
                    <a:ea typeface="Arial-Rounded" panose="020B0500000000000000" pitchFamily="34" charset="0"/>
                    <a:cs typeface="Times New Roman" panose="02020603050405020304" charset="0"/>
                  </a:rPr>
                  <a:t>văn</a:t>
                </a:r>
                <a:r>
                  <a:rPr kumimoji="0" lang="en-US" sz="3600" b="1" i="0" u="none" strike="noStrike" kern="1200" cap="none" spc="0" normalizeH="0" baseline="0" noProof="0" dirty="0">
                    <a:ln>
                      <a:noFill/>
                    </a:ln>
                    <a:solidFill>
                      <a:prstClr val="black"/>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charset="0"/>
                    <a:ea typeface="Arial-Rounded" panose="020B0500000000000000" pitchFamily="34" charset="0"/>
                    <a:cs typeface="Times New Roman" panose="02020603050405020304" charset="0"/>
                  </a:rPr>
                  <a:t>đầu</a:t>
                </a:r>
                <a:r>
                  <a:rPr kumimoji="0" lang="en-US" sz="3600" b="1" i="0" u="none" strike="noStrike" kern="1200" cap="none" spc="0" normalizeH="0" baseline="0" noProof="0" dirty="0">
                    <a:ln>
                      <a:noFill/>
                    </a:ln>
                    <a:solidFill>
                      <a:prstClr val="black"/>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charset="0"/>
                    <a:ea typeface="Arial-Rounded" panose="020B0500000000000000" pitchFamily="34" charset="0"/>
                    <a:cs typeface="Times New Roman" panose="02020603050405020304" charset="0"/>
                  </a:rPr>
                  <a:t>tiên</a:t>
                </a:r>
                <a:endParaRPr kumimoji="0" lang="en-US" sz="3600" b="1" i="0" u="none" strike="noStrike" kern="1200" cap="none" spc="0" normalizeH="0" baseline="0" noProof="0" dirty="0">
                  <a:ln>
                    <a:noFill/>
                  </a:ln>
                  <a:solidFill>
                    <a:prstClr val="black"/>
                  </a:solidFill>
                  <a:effectLst/>
                  <a:uLnTx/>
                  <a:uFillTx/>
                  <a:latin typeface="Times New Roman" panose="02020603050405020304" charset="0"/>
                  <a:ea typeface="Arial-Rounded" panose="020B0500000000000000" pitchFamily="34" charset="0"/>
                  <a:cs typeface="Times New Roman" panose="02020603050405020304" charset="0"/>
                </a:endParaRPr>
              </a:p>
            </p:txBody>
          </p:sp>
        </p:grpSp>
        <p:pic>
          <p:nvPicPr>
            <p:cNvPr id="16" name="Picture 2" descr="Khỉ dễ thương cầm chuối biểu tượng hoạt hình vector minh họa.  khái niệm biểu tượng thực phẩm động vật bị cô lập vector cao cấp.  phong cách hoạt hình phẳng Miễn phí Vecto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0"/>
          <p:cNvGrpSpPr/>
          <p:nvPr/>
        </p:nvGrpSpPr>
        <p:grpSpPr>
          <a:xfrm>
            <a:off x="1853047" y="284784"/>
            <a:ext cx="9533109" cy="856397"/>
            <a:chOff x="1603464" y="2459552"/>
            <a:chExt cx="9533109" cy="856397"/>
          </a:xfrm>
        </p:grpSpPr>
        <p:sp>
          <p:nvSpPr>
            <p:cNvPr id="3" name="矩形 11"/>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字魂59号-创粗黑" panose="00000500000000000000" charset="-122"/>
                <a:ea typeface="字魂59号-创粗黑" panose="00000500000000000000" charset="-122"/>
                <a:cs typeface="+mn-cs"/>
              </a:endParaRPr>
            </a:p>
          </p:txBody>
        </p:sp>
        <p:sp>
          <p:nvSpPr>
            <p:cNvPr id="4" name="箭头: 五边形 23"/>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0" cap="none" spc="0" normalizeH="0" baseline="0" noProof="0" dirty="0">
                  <a:ln>
                    <a:noFill/>
                  </a:ln>
                  <a:solidFill>
                    <a:srgbClr val="FFFFFF"/>
                  </a:solidFill>
                  <a:effectLst/>
                  <a:uLnTx/>
                  <a:uFillTx/>
                  <a:latin typeface="字魂59号-创粗黑" panose="00000500000000000000" charset="-122"/>
                  <a:ea typeface="字魂59号-创粗黑" panose="00000500000000000000" charset="-122"/>
                  <a:cs typeface="+mn-cs"/>
                </a:rPr>
                <a:t>02</a:t>
              </a:r>
              <a:endParaRPr kumimoji="0" lang="en-US" altLang="zh-CN" sz="3200" b="1" i="0" u="none" strike="noStrike" kern="0" cap="none" spc="0" normalizeH="0" baseline="0" noProof="0" dirty="0">
                <a:ln>
                  <a:noFill/>
                </a:ln>
                <a:solidFill>
                  <a:srgbClr val="FFFFFF"/>
                </a:solidFill>
                <a:effectLst/>
                <a:uLnTx/>
                <a:uFillTx/>
                <a:latin typeface="字魂59号-创粗黑" panose="00000500000000000000" charset="-122"/>
                <a:ea typeface="字魂59号-创粗黑" panose="00000500000000000000" charset="-122"/>
                <a:cs typeface="+mn-cs"/>
              </a:endParaRPr>
            </a:p>
          </p:txBody>
        </p:sp>
      </p:grpSp>
      <p:sp>
        <p:nvSpPr>
          <p:cNvPr id="5" name="TextBox 4"/>
          <p:cNvSpPr txBox="1"/>
          <p:nvPr/>
        </p:nvSpPr>
        <p:spPr>
          <a:xfrm>
            <a:off x="2794982" y="471304"/>
            <a:ext cx="8652412" cy="645160"/>
          </a:xfrm>
          <a:prstGeom prst="rect">
            <a:avLst/>
          </a:prstGeom>
          <a:noFill/>
        </p:spPr>
        <p:txBody>
          <a:bodyPr wrap="square" rtlCol="0">
            <a:spAutoFit/>
          </a:bodyPr>
          <a:lstStyle/>
          <a:p>
            <a:pPr lvl="0"/>
            <a:r>
              <a:rPr lang="vi-VN" sz="3600" b="1" dirty="0">
                <a:latin typeface="Times New Roman" panose="02020603050405020304" charset="0"/>
                <a:ea typeface="Arial-Rounded" panose="020B0500000000000000" pitchFamily="34" charset="0"/>
                <a:cs typeface="Times New Roman" panose="02020603050405020304" charset="0"/>
              </a:rPr>
              <a:t>Biển hiện ra như thế nào trước mắt Thắng?</a:t>
            </a:r>
            <a:endParaRPr lang="en-US" sz="3600" b="1" dirty="0">
              <a:solidFill>
                <a:srgbClr val="000000"/>
              </a:solidFill>
              <a:latin typeface="Times New Roman" panose="02020603050405020304" charset="0"/>
              <a:ea typeface="Arial-Rounded" panose="020B0500000000000000" pitchFamily="34" charset="0"/>
              <a:cs typeface="Times New Roman" panose="02020603050405020304" charset="0"/>
            </a:endParaRPr>
          </a:p>
        </p:txBody>
      </p:sp>
      <p:grpSp>
        <p:nvGrpSpPr>
          <p:cNvPr id="11" name="Group 10"/>
          <p:cNvGrpSpPr/>
          <p:nvPr/>
        </p:nvGrpSpPr>
        <p:grpSpPr>
          <a:xfrm>
            <a:off x="515318" y="978947"/>
            <a:ext cx="11829082" cy="4082819"/>
            <a:chOff x="515318" y="978946"/>
            <a:chExt cx="11829082" cy="4900108"/>
          </a:xfrm>
        </p:grpSpPr>
        <p:sp>
          <p:nvSpPr>
            <p:cNvPr id="6" name="TextBox 5"/>
            <p:cNvSpPr txBox="1"/>
            <p:nvPr/>
          </p:nvSpPr>
          <p:spPr>
            <a:xfrm>
              <a:off x="742521" y="1939992"/>
              <a:ext cx="11041408" cy="129178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vi-VN" sz="3200" b="1" i="0" dirty="0">
                  <a:solidFill>
                    <a:srgbClr val="000000"/>
                  </a:solidFill>
                  <a:effectLst/>
                  <a:latin typeface="Times New Roman" panose="02020603050405020304" charset="0"/>
                  <a:ea typeface="Arial-Rounded" panose="020B0500000000000000" pitchFamily="34" charset="0"/>
                  <a:cs typeface="Times New Roman" panose="02020603050405020304" charset="0"/>
                </a:rPr>
                <a:t>	</a:t>
              </a:r>
              <a:r>
                <a:rPr lang="vi-VN" sz="3200" b="1" i="0" dirty="0">
                  <a:solidFill>
                    <a:srgbClr val="000000"/>
                  </a:solidFill>
                  <a:effectLst/>
                  <a:latin typeface="Times New Roman" panose="02020603050405020304" charset="0"/>
                  <a:ea typeface="Arial-Rounded" panose="020B0500000000000000" pitchFamily="34" charset="0"/>
                  <a:cs typeface="Times New Roman" panose="02020603050405020304" charset="0"/>
                </a:rPr>
                <a:t>Hiện ra trước mắt Thắng là một bãi biển rộng, xanh, chẳng nhìn thấy bờ kia đâu.</a:t>
              </a:r>
              <a:endParaRPr kumimoji="0" lang="en-US" sz="3200" b="1" i="0" u="none" strike="noStrike" kern="1200" cap="none" spc="0" normalizeH="0" baseline="0" noProof="0" dirty="0">
                <a:ln>
                  <a:noFill/>
                </a:ln>
                <a:solidFill>
                  <a:prstClr val="black"/>
                </a:solidFill>
                <a:effectLst/>
                <a:uLnTx/>
                <a:uFillTx/>
                <a:latin typeface="Times New Roman" panose="02020603050405020304" charset="0"/>
                <a:ea typeface="Arial-Rounded" panose="020B0500000000000000" pitchFamily="34" charset="0"/>
                <a:cs typeface="Times New Roman" panose="02020603050405020304" charset="0"/>
              </a:endParaRPr>
            </a:p>
          </p:txBody>
        </p:sp>
        <p:grpSp>
          <p:nvGrpSpPr>
            <p:cNvPr id="7" name="Group 6"/>
            <p:cNvGrpSpPr/>
            <p:nvPr/>
          </p:nvGrpSpPr>
          <p:grpSpPr>
            <a:xfrm>
              <a:off x="515318" y="978946"/>
              <a:ext cx="11829082" cy="4900108"/>
              <a:chOff x="362918" y="1369539"/>
              <a:chExt cx="11829082" cy="4900108"/>
            </a:xfrm>
          </p:grpSpPr>
          <p:sp>
            <p:nvSpPr>
              <p:cNvPr id="8" name="TextBox 7"/>
              <p:cNvSpPr txBox="1"/>
              <p:nvPr/>
            </p:nvSpPr>
            <p:spPr>
              <a:xfrm>
                <a:off x="966457" y="4269099"/>
                <a:ext cx="11225543" cy="200054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100" b="0" i="0" u="none" strike="noStrike" kern="1200" cap="none" spc="0" normalizeH="0" baseline="0" noProof="0">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rPr>
                  <a:t>       </a:t>
                </a:r>
                <a:endParaRPr kumimoji="0" lang="vi-VN" sz="3100" b="0"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3100" b="0"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rPr>
                  <a:t>    </a:t>
                </a:r>
                <a:br>
                  <a:rPr kumimoji="0" lang="vi-VN" sz="3100" b="0"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rPr>
                </a:br>
                <a:br>
                  <a:rPr kumimoji="0" lang="vi-VN" sz="3100" b="0"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rPr>
                </a:br>
                <a:endParaRPr kumimoji="0" lang="en-US" sz="3100" b="0"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endParaRPr>
              </a:p>
            </p:txBody>
          </p:sp>
          <p:sp>
            <p:nvSpPr>
              <p:cNvPr id="9" name="Rectangle 8"/>
              <p:cNvSpPr/>
              <p:nvPr/>
            </p:nvSpPr>
            <p:spPr>
              <a:xfrm>
                <a:off x="405986" y="2128168"/>
                <a:ext cx="11225543" cy="1599419"/>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DFGothic-EB"/>
                  <a:cs typeface="+mn-cs"/>
                </a:endParaRPr>
              </a:p>
            </p:txBody>
          </p:sp>
          <p:pic>
            <p:nvPicPr>
              <p:cNvPr id="10" name="Picture 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62918" y="1369539"/>
                <a:ext cx="722697" cy="961046"/>
              </a:xfrm>
              <a:prstGeom prst="rect">
                <a:avLst/>
              </a:prstGeom>
            </p:spPr>
          </p:pic>
        </p:grpSp>
      </p:grpSp>
      <p:grpSp>
        <p:nvGrpSpPr>
          <p:cNvPr id="15" name="Group 14"/>
          <p:cNvGrpSpPr/>
          <p:nvPr/>
        </p:nvGrpSpPr>
        <p:grpSpPr>
          <a:xfrm>
            <a:off x="3002285" y="1869029"/>
            <a:ext cx="7109731" cy="4890943"/>
            <a:chOff x="2210738" y="-1461943"/>
            <a:chExt cx="9410579" cy="4890943"/>
          </a:xfrm>
        </p:grpSpPr>
        <p:grpSp>
          <p:nvGrpSpPr>
            <p:cNvPr id="16" name="Group 15"/>
            <p:cNvGrpSpPr/>
            <p:nvPr/>
          </p:nvGrpSpPr>
          <p:grpSpPr>
            <a:xfrm>
              <a:off x="3320903" y="-1461943"/>
              <a:ext cx="8300414" cy="4890943"/>
              <a:chOff x="3637968" y="-666044"/>
              <a:chExt cx="7054397" cy="4648755"/>
            </a:xfrm>
          </p:grpSpPr>
          <p:pic>
            <p:nvPicPr>
              <p:cNvPr id="18" name="Picture 4"/>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4096133" y="1019935"/>
                <a:ext cx="6596230" cy="6132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charset="0"/>
                    <a:ea typeface="Arial-Rounded" panose="020B0500000000000000" pitchFamily="34" charset="0"/>
                    <a:cs typeface="Times New Roman" panose="02020603050405020304" charset="0"/>
                  </a:rPr>
                  <a:t>Đọc</a:t>
                </a:r>
                <a:r>
                  <a:rPr kumimoji="0" lang="en-US" sz="3600" b="1" i="0" u="none" strike="noStrike" kern="1200" cap="none" spc="0" normalizeH="0" baseline="0" noProof="0" dirty="0">
                    <a:ln>
                      <a:noFill/>
                    </a:ln>
                    <a:solidFill>
                      <a:prstClr val="black"/>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charset="0"/>
                    <a:ea typeface="Arial-Rounded" panose="020B0500000000000000" pitchFamily="34" charset="0"/>
                    <a:cs typeface="Times New Roman" panose="02020603050405020304" charset="0"/>
                  </a:rPr>
                  <a:t>kĩ</a:t>
                </a:r>
                <a:r>
                  <a:rPr kumimoji="0" lang="en-US" sz="3600" b="1" i="0" u="none" strike="noStrike" kern="1200" cap="none" spc="0" normalizeH="0" baseline="0" noProof="0" dirty="0">
                    <a:ln>
                      <a:noFill/>
                    </a:ln>
                    <a:solidFill>
                      <a:prstClr val="black"/>
                    </a:solidFill>
                    <a:effectLst/>
                    <a:uLnTx/>
                    <a:uFillTx/>
                    <a:latin typeface="Times New Roman" panose="02020603050405020304" charset="0"/>
                    <a:ea typeface="Arial-Rounded" panose="020B0500000000000000" pitchFamily="34" charset="0"/>
                    <a:cs typeface="Times New Roman" panose="02020603050405020304" charset="0"/>
                  </a:rPr>
                  <a:t> 2 </a:t>
                </a:r>
                <a:r>
                  <a:rPr kumimoji="0" lang="en-US" sz="3600" b="1" i="0" u="none" strike="noStrike" kern="1200" cap="none" spc="0" normalizeH="0" baseline="0" noProof="0" dirty="0" err="1">
                    <a:ln>
                      <a:noFill/>
                    </a:ln>
                    <a:solidFill>
                      <a:prstClr val="black"/>
                    </a:solidFill>
                    <a:effectLst/>
                    <a:uLnTx/>
                    <a:uFillTx/>
                    <a:latin typeface="Times New Roman" panose="02020603050405020304" charset="0"/>
                    <a:ea typeface="Arial-Rounded" panose="020B0500000000000000" pitchFamily="34" charset="0"/>
                    <a:cs typeface="Times New Roman" panose="02020603050405020304" charset="0"/>
                  </a:rPr>
                  <a:t>đoạn</a:t>
                </a:r>
                <a:r>
                  <a:rPr kumimoji="0" lang="en-US" sz="3600" b="1" i="0" u="none" strike="noStrike" kern="1200" cap="none" spc="0" normalizeH="0" baseline="0" noProof="0" dirty="0">
                    <a:ln>
                      <a:noFill/>
                    </a:ln>
                    <a:solidFill>
                      <a:prstClr val="black"/>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charset="0"/>
                    <a:ea typeface="Arial-Rounded" panose="020B0500000000000000" pitchFamily="34" charset="0"/>
                    <a:cs typeface="Times New Roman" panose="02020603050405020304" charset="0"/>
                  </a:rPr>
                  <a:t>văn</a:t>
                </a:r>
                <a:r>
                  <a:rPr kumimoji="0" lang="en-US" sz="3600" b="1" i="0" u="none" strike="noStrike" kern="1200" cap="none" spc="0" normalizeH="0" baseline="0" noProof="0" dirty="0">
                    <a:ln>
                      <a:noFill/>
                    </a:ln>
                    <a:solidFill>
                      <a:prstClr val="black"/>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charset="0"/>
                    <a:ea typeface="Arial-Rounded" panose="020B0500000000000000" pitchFamily="34" charset="0"/>
                    <a:cs typeface="Times New Roman" panose="02020603050405020304" charset="0"/>
                  </a:rPr>
                  <a:t>đầu</a:t>
                </a:r>
                <a:endParaRPr kumimoji="0" lang="en-US" sz="3600" b="1" i="0" u="none" strike="noStrike" kern="1200" cap="none" spc="0" normalizeH="0" baseline="0" noProof="0" dirty="0">
                  <a:ln>
                    <a:noFill/>
                  </a:ln>
                  <a:solidFill>
                    <a:prstClr val="black"/>
                  </a:solidFill>
                  <a:effectLst/>
                  <a:uLnTx/>
                  <a:uFillTx/>
                  <a:latin typeface="Times New Roman" panose="02020603050405020304" charset="0"/>
                  <a:ea typeface="Arial-Rounded" panose="020B0500000000000000" pitchFamily="34" charset="0"/>
                  <a:cs typeface="Times New Roman" panose="02020603050405020304" charset="0"/>
                </a:endParaRPr>
              </a:p>
            </p:txBody>
          </p:sp>
        </p:grpSp>
        <p:pic>
          <p:nvPicPr>
            <p:cNvPr id="17" name="Picture 2" descr="Khỉ dễ thương cầm chuối biểu tượng hoạt hình vector minh họa.  khái niệm biểu tượng thực phẩm động vật bị cô lập vector cao cấp.  phong cách hoạt hình phẳng Miễn phí Vecto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fltVal val="0"/>
                                          </p:val>
                                        </p:tav>
                                        <p:tav tm="100000">
                                          <p:val>
                                            <p:strVal val="#ppt_w"/>
                                          </p:val>
                                        </p:tav>
                                      </p:tavLst>
                                    </p:anim>
                                    <p:anim calcmode="lin" valueType="num">
                                      <p:cBhvr>
                                        <p:cTn id="16" dur="500" fill="hold"/>
                                        <p:tgtEl>
                                          <p:spTgt spid="15"/>
                                        </p:tgtEl>
                                        <p:attrNameLst>
                                          <p:attrName>ppt_h</p:attrName>
                                        </p:attrNameLst>
                                      </p:cBhvr>
                                      <p:tavLst>
                                        <p:tav tm="0">
                                          <p:val>
                                            <p:fltVal val="0"/>
                                          </p:val>
                                        </p:tav>
                                        <p:tav tm="100000">
                                          <p:val>
                                            <p:strVal val="#ppt_h"/>
                                          </p:val>
                                        </p:tav>
                                      </p:tavLst>
                                    </p:anim>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TextBox 36"/>
          <p:cNvSpPr txBox="1"/>
          <p:nvPr/>
        </p:nvSpPr>
        <p:spPr>
          <a:xfrm>
            <a:off x="4439277" y="2652811"/>
            <a:ext cx="3682983" cy="8299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a:noFill/>
                </a:ln>
                <a:solidFill>
                  <a:srgbClr val="FFFF00"/>
                </a:solidFill>
                <a:effectLst/>
                <a:uLnTx/>
                <a:uFillTx/>
                <a:latin typeface="Times New Roman" panose="02020603050405020304" charset="0"/>
                <a:ea typeface="Microsoft YaHei" panose="020B0503020204020204" charset="-122"/>
                <a:cs typeface="Times New Roman" panose="02020603050405020304" charset="0"/>
              </a:rPr>
              <a:t>Bài</a:t>
            </a:r>
            <a:r>
              <a:rPr kumimoji="0" lang="en-US" sz="4800" b="1" i="0" u="none" strike="noStrike" kern="1200" cap="none" spc="0" normalizeH="0" baseline="0" noProof="0" dirty="0">
                <a:ln>
                  <a:noFill/>
                </a:ln>
                <a:solidFill>
                  <a:srgbClr val="FFFF00"/>
                </a:solidFill>
                <a:effectLst/>
                <a:uLnTx/>
                <a:uFillTx/>
                <a:latin typeface="Times New Roman" panose="02020603050405020304" charset="0"/>
                <a:ea typeface="Microsoft YaHei" panose="020B0503020204020204" charset="-122"/>
                <a:cs typeface="Times New Roman" panose="02020603050405020304" charset="0"/>
              </a:rPr>
              <a:t> 4 – </a:t>
            </a:r>
            <a:r>
              <a:rPr kumimoji="0" lang="en-US" sz="4800" b="1" i="0" u="none" strike="noStrike" kern="1200" cap="none" spc="0" normalizeH="0" baseline="0" noProof="0" dirty="0" err="1">
                <a:ln>
                  <a:noFill/>
                </a:ln>
                <a:solidFill>
                  <a:srgbClr val="FFFF00"/>
                </a:solidFill>
                <a:effectLst/>
                <a:uLnTx/>
                <a:uFillTx/>
                <a:latin typeface="Times New Roman" panose="02020603050405020304" charset="0"/>
                <a:ea typeface="Microsoft YaHei" panose="020B0503020204020204" charset="-122"/>
                <a:cs typeface="Times New Roman" panose="02020603050405020304" charset="0"/>
              </a:rPr>
              <a:t>Đọc</a:t>
            </a:r>
            <a:endParaRPr kumimoji="0" lang="en-US" sz="4800" b="1" i="0" u="none" strike="noStrike" kern="1200" cap="none" spc="0" normalizeH="0" baseline="0" noProof="0" dirty="0">
              <a:ln>
                <a:noFill/>
              </a:ln>
              <a:solidFill>
                <a:srgbClr val="FFFF00"/>
              </a:solidFill>
              <a:effectLst/>
              <a:uLnTx/>
              <a:uFillTx/>
              <a:latin typeface="Times New Roman" panose="02020603050405020304" charset="0"/>
              <a:ea typeface="Microsoft YaHei" panose="020B0503020204020204" charset="-122"/>
              <a:cs typeface="Times New Roman" panose="02020603050405020304" charset="0"/>
            </a:endParaRPr>
          </a:p>
        </p:txBody>
      </p:sp>
      <p:pic>
        <p:nvPicPr>
          <p:cNvPr id="3" name="Picture 2"/>
          <p:cNvPicPr>
            <a:picLocks noChangeAspect="1"/>
          </p:cNvPicPr>
          <p:nvPr/>
        </p:nvPicPr>
        <p:blipFill>
          <a:blip r:embed="rId1"/>
          <a:stretch>
            <a:fillRect/>
          </a:stretch>
        </p:blipFill>
        <p:spPr>
          <a:xfrm>
            <a:off x="1791850" y="3429000"/>
            <a:ext cx="8608298" cy="2365453"/>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p:cNvGrpSpPr/>
          <p:nvPr/>
        </p:nvGrpSpPr>
        <p:grpSpPr>
          <a:xfrm>
            <a:off x="478411" y="213803"/>
            <a:ext cx="11235178" cy="856397"/>
            <a:chOff x="1603464" y="2459552"/>
            <a:chExt cx="9533109" cy="856397"/>
          </a:xfrm>
        </p:grpSpPr>
        <p:sp>
          <p:nvSpPr>
            <p:cNvPr id="3" name="矩形 27"/>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箭头: 五边形 26"/>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03</a:t>
              </a:r>
              <a:endParaRPr kumimoji="0" lang="en-US" altLang="zh-CN" sz="32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5" name="TextBox 4"/>
          <p:cNvSpPr txBox="1"/>
          <p:nvPr/>
        </p:nvSpPr>
        <p:spPr>
          <a:xfrm>
            <a:off x="1596457" y="367987"/>
            <a:ext cx="10093117" cy="583565"/>
          </a:xfrm>
          <a:prstGeom prst="rect">
            <a:avLst/>
          </a:prstGeom>
          <a:noFill/>
        </p:spPr>
        <p:txBody>
          <a:bodyPr wrap="square" rtlCol="0">
            <a:spAutoFit/>
          </a:bodyPr>
          <a:lstStyle/>
          <a:p>
            <a:pPr lvl="0"/>
            <a:r>
              <a:rPr lang="en-US" sz="3200" b="1" dirty="0" err="1">
                <a:latin typeface="Times New Roman" panose="02020603050405020304" charset="0"/>
                <a:ea typeface="Arial-Rounded" panose="020B0500000000000000" pitchFamily="34" charset="0"/>
                <a:cs typeface="Times New Roman" panose="02020603050405020304" charset="0"/>
              </a:rPr>
              <a:t>Thắng</a:t>
            </a:r>
            <a:r>
              <a:rPr lang="en-US" sz="3200" b="1" dirty="0">
                <a:latin typeface="Times New Roman" panose="02020603050405020304" charset="0"/>
                <a:ea typeface="Arial-Rounded" panose="020B0500000000000000" pitchFamily="34" charset="0"/>
                <a:cs typeface="Times New Roman" panose="02020603050405020304" charset="0"/>
              </a:rPr>
              <a:t> </a:t>
            </a:r>
            <a:r>
              <a:rPr lang="en-US" sz="3200" b="1" dirty="0" err="1">
                <a:latin typeface="Times New Roman" panose="02020603050405020304" charset="0"/>
                <a:ea typeface="Arial-Rounded" panose="020B0500000000000000" pitchFamily="34" charset="0"/>
                <a:cs typeface="Times New Roman" panose="02020603050405020304" charset="0"/>
              </a:rPr>
              <a:t>đã</a:t>
            </a:r>
            <a:r>
              <a:rPr lang="en-US" sz="3200" b="1" dirty="0">
                <a:latin typeface="Times New Roman" panose="02020603050405020304" charset="0"/>
                <a:ea typeface="Arial-Rounded" panose="020B0500000000000000" pitchFamily="34" charset="0"/>
                <a:cs typeface="Times New Roman" panose="02020603050405020304" charset="0"/>
              </a:rPr>
              <a:t> </a:t>
            </a:r>
            <a:r>
              <a:rPr lang="en-US" sz="3200" b="1" dirty="0" err="1">
                <a:latin typeface="Times New Roman" panose="02020603050405020304" charset="0"/>
                <a:ea typeface="Arial-Rounded" panose="020B0500000000000000" pitchFamily="34" charset="0"/>
                <a:cs typeface="Times New Roman" panose="02020603050405020304" charset="0"/>
              </a:rPr>
              <a:t>chú</a:t>
            </a:r>
            <a:r>
              <a:rPr lang="en-US" sz="3200" b="1" dirty="0">
                <a:latin typeface="Times New Roman" panose="02020603050405020304" charset="0"/>
                <a:ea typeface="Arial-Rounded" panose="020B0500000000000000" pitchFamily="34" charset="0"/>
                <a:cs typeface="Times New Roman" panose="02020603050405020304" charset="0"/>
              </a:rPr>
              <a:t> ý </a:t>
            </a:r>
            <a:r>
              <a:rPr lang="en-US" sz="3200" b="1" dirty="0" err="1">
                <a:latin typeface="Times New Roman" panose="02020603050405020304" charset="0"/>
                <a:ea typeface="Arial-Rounded" panose="020B0500000000000000" pitchFamily="34" charset="0"/>
                <a:cs typeface="Times New Roman" panose="02020603050405020304" charset="0"/>
              </a:rPr>
              <a:t>đến</a:t>
            </a:r>
            <a:r>
              <a:rPr lang="en-US" sz="3200" b="1" dirty="0">
                <a:latin typeface="Times New Roman" panose="02020603050405020304" charset="0"/>
                <a:ea typeface="Arial-Rounded" panose="020B0500000000000000" pitchFamily="34" charset="0"/>
                <a:cs typeface="Times New Roman" panose="02020603050405020304" charset="0"/>
              </a:rPr>
              <a:t> </a:t>
            </a:r>
            <a:r>
              <a:rPr lang="en-US" sz="3200" b="1" dirty="0" err="1">
                <a:latin typeface="Times New Roman" panose="02020603050405020304" charset="0"/>
                <a:ea typeface="Arial-Rounded" panose="020B0500000000000000" pitchFamily="34" charset="0"/>
                <a:cs typeface="Times New Roman" panose="02020603050405020304" charset="0"/>
              </a:rPr>
              <a:t>những</a:t>
            </a:r>
            <a:r>
              <a:rPr lang="en-US" sz="3200" b="1" dirty="0">
                <a:latin typeface="Times New Roman" panose="02020603050405020304" charset="0"/>
                <a:ea typeface="Arial-Rounded" panose="020B0500000000000000" pitchFamily="34" charset="0"/>
                <a:cs typeface="Times New Roman" panose="02020603050405020304" charset="0"/>
              </a:rPr>
              <a:t> con </a:t>
            </a:r>
            <a:r>
              <a:rPr lang="en-US" sz="3200" b="1" dirty="0" err="1">
                <a:latin typeface="Times New Roman" panose="02020603050405020304" charset="0"/>
                <a:ea typeface="Arial-Rounded" panose="020B0500000000000000" pitchFamily="34" charset="0"/>
                <a:cs typeface="Times New Roman" panose="02020603050405020304" charset="0"/>
              </a:rPr>
              <a:t>vật</a:t>
            </a:r>
            <a:r>
              <a:rPr lang="en-US" sz="3200" b="1" dirty="0">
                <a:latin typeface="Times New Roman" panose="02020603050405020304" charset="0"/>
                <a:ea typeface="Arial-Rounded" panose="020B0500000000000000" pitchFamily="34" charset="0"/>
                <a:cs typeface="Times New Roman" panose="02020603050405020304" charset="0"/>
              </a:rPr>
              <a:t> </a:t>
            </a:r>
            <a:r>
              <a:rPr lang="en-US" sz="3200" b="1" dirty="0" err="1">
                <a:latin typeface="Times New Roman" panose="02020603050405020304" charset="0"/>
                <a:ea typeface="Arial-Rounded" panose="020B0500000000000000" pitchFamily="34" charset="0"/>
                <a:cs typeface="Times New Roman" panose="02020603050405020304" charset="0"/>
              </a:rPr>
              <a:t>gì</a:t>
            </a:r>
            <a:r>
              <a:rPr lang="en-US" sz="3200" b="1" dirty="0">
                <a:latin typeface="Times New Roman" panose="02020603050405020304" charset="0"/>
                <a:ea typeface="Arial-Rounded" panose="020B0500000000000000" pitchFamily="34" charset="0"/>
                <a:cs typeface="Times New Roman" panose="02020603050405020304" charset="0"/>
              </a:rPr>
              <a:t> </a:t>
            </a:r>
            <a:r>
              <a:rPr lang="en-US" sz="3200" b="1" dirty="0" err="1">
                <a:latin typeface="Times New Roman" panose="02020603050405020304" charset="0"/>
                <a:ea typeface="Arial-Rounded" panose="020B0500000000000000" pitchFamily="34" charset="0"/>
                <a:cs typeface="Times New Roman" panose="02020603050405020304" charset="0"/>
              </a:rPr>
              <a:t>trên</a:t>
            </a:r>
            <a:r>
              <a:rPr lang="en-US" sz="3200" b="1" dirty="0">
                <a:latin typeface="Times New Roman" panose="02020603050405020304" charset="0"/>
                <a:ea typeface="Arial-Rounded" panose="020B0500000000000000" pitchFamily="34" charset="0"/>
                <a:cs typeface="Times New Roman" panose="02020603050405020304" charset="0"/>
              </a:rPr>
              <a:t> </a:t>
            </a:r>
            <a:r>
              <a:rPr lang="en-US" sz="3200" b="1" dirty="0" err="1">
                <a:latin typeface="Times New Roman" panose="02020603050405020304" charset="0"/>
                <a:ea typeface="Arial-Rounded" panose="020B0500000000000000" pitchFamily="34" charset="0"/>
                <a:cs typeface="Times New Roman" panose="02020603050405020304" charset="0"/>
              </a:rPr>
              <a:t>bãi</a:t>
            </a:r>
            <a:r>
              <a:rPr lang="en-US" sz="3200" b="1" dirty="0">
                <a:latin typeface="Times New Roman" panose="02020603050405020304" charset="0"/>
                <a:ea typeface="Arial-Rounded" panose="020B0500000000000000" pitchFamily="34" charset="0"/>
                <a:cs typeface="Times New Roman" panose="02020603050405020304" charset="0"/>
              </a:rPr>
              <a:t> </a:t>
            </a:r>
            <a:r>
              <a:rPr lang="en-US" sz="3200" b="1" dirty="0" err="1">
                <a:latin typeface="Times New Roman" panose="02020603050405020304" charset="0"/>
                <a:ea typeface="Arial-Rounded" panose="020B0500000000000000" pitchFamily="34" charset="0"/>
                <a:cs typeface="Times New Roman" panose="02020603050405020304" charset="0"/>
              </a:rPr>
              <a:t>biển</a:t>
            </a:r>
            <a:r>
              <a:rPr lang="en-US" sz="3200" b="1" dirty="0">
                <a:latin typeface="Times New Roman" panose="02020603050405020304" charset="0"/>
                <a:ea typeface="Arial-Rounded" panose="020B0500000000000000" pitchFamily="34" charset="0"/>
                <a:cs typeface="Times New Roman" panose="02020603050405020304" charset="0"/>
              </a:rPr>
              <a:t>?</a:t>
            </a:r>
            <a:endParaRPr lang="en-US" sz="3200" b="1" dirty="0">
              <a:solidFill>
                <a:srgbClr val="000000"/>
              </a:solidFill>
              <a:latin typeface="Times New Roman" panose="02020603050405020304" charset="0"/>
              <a:ea typeface="Arial-Rounded" panose="020B0500000000000000" pitchFamily="34" charset="0"/>
              <a:cs typeface="Times New Roman" panose="02020603050405020304" charset="0"/>
            </a:endParaRPr>
          </a:p>
        </p:txBody>
      </p:sp>
      <p:grpSp>
        <p:nvGrpSpPr>
          <p:cNvPr id="10" name="Group 9"/>
          <p:cNvGrpSpPr/>
          <p:nvPr/>
        </p:nvGrpSpPr>
        <p:grpSpPr>
          <a:xfrm>
            <a:off x="-198637" y="1227496"/>
            <a:ext cx="12990712" cy="1552454"/>
            <a:chOff x="-198637" y="966102"/>
            <a:chExt cx="12990712" cy="1552454"/>
          </a:xfrm>
        </p:grpSpPr>
        <p:sp>
          <p:nvSpPr>
            <p:cNvPr id="6" name="TextBox 5"/>
            <p:cNvSpPr txBox="1"/>
            <p:nvPr/>
          </p:nvSpPr>
          <p:spPr>
            <a:xfrm>
              <a:off x="1392811" y="1707902"/>
              <a:ext cx="11399264" cy="70675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4000" b="1" i="0" dirty="0" err="1">
                  <a:solidFill>
                    <a:srgbClr val="000000"/>
                  </a:solidFill>
                  <a:effectLst/>
                  <a:latin typeface="Times New Roman" panose="02020603050405020304" charset="0"/>
                  <a:ea typeface="Arial-Rounded" panose="020B0500000000000000" pitchFamily="34" charset="0"/>
                  <a:cs typeface="Times New Roman" panose="02020603050405020304" charset="0"/>
                </a:rPr>
                <a:t>Thắng</a:t>
              </a:r>
              <a:r>
                <a:rPr lang="en-US" sz="4000" b="1" i="0" dirty="0">
                  <a:solidFill>
                    <a:srgbClr val="000000"/>
                  </a:solidFill>
                  <a:effectLst/>
                  <a:latin typeface="Times New Roman" panose="02020603050405020304" charset="0"/>
                  <a:ea typeface="Arial-Rounded" panose="020B0500000000000000" pitchFamily="34" charset="0"/>
                  <a:cs typeface="Times New Roman" panose="02020603050405020304" charset="0"/>
                </a:rPr>
                <a:t> </a:t>
              </a:r>
              <a:r>
                <a:rPr lang="en-US" sz="4000" b="1" i="0" dirty="0" err="1">
                  <a:solidFill>
                    <a:srgbClr val="000000"/>
                  </a:solidFill>
                  <a:effectLst/>
                  <a:latin typeface="Times New Roman" panose="02020603050405020304" charset="0"/>
                  <a:ea typeface="Arial-Rounded" panose="020B0500000000000000" pitchFamily="34" charset="0"/>
                  <a:cs typeface="Times New Roman" panose="02020603050405020304" charset="0"/>
                </a:rPr>
                <a:t>chú</a:t>
              </a:r>
              <a:r>
                <a:rPr lang="en-US" sz="4000" b="1" i="0" dirty="0">
                  <a:solidFill>
                    <a:srgbClr val="000000"/>
                  </a:solidFill>
                  <a:effectLst/>
                  <a:latin typeface="Times New Roman" panose="02020603050405020304" charset="0"/>
                  <a:ea typeface="Arial-Rounded" panose="020B0500000000000000" pitchFamily="34" charset="0"/>
                  <a:cs typeface="Times New Roman" panose="02020603050405020304" charset="0"/>
                </a:rPr>
                <a:t> ý </a:t>
              </a:r>
              <a:r>
                <a:rPr lang="en-US" sz="4000" b="1" i="0" dirty="0" err="1">
                  <a:solidFill>
                    <a:srgbClr val="000000"/>
                  </a:solidFill>
                  <a:effectLst/>
                  <a:latin typeface="Times New Roman" panose="02020603050405020304" charset="0"/>
                  <a:ea typeface="Arial-Rounded" panose="020B0500000000000000" pitchFamily="34" charset="0"/>
                  <a:cs typeface="Times New Roman" panose="02020603050405020304" charset="0"/>
                </a:rPr>
                <a:t>đến</a:t>
              </a:r>
              <a:r>
                <a:rPr lang="en-US" sz="4000" b="1" i="0" dirty="0">
                  <a:solidFill>
                    <a:srgbClr val="000000"/>
                  </a:solidFill>
                  <a:effectLst/>
                  <a:latin typeface="Times New Roman" panose="02020603050405020304" charset="0"/>
                  <a:ea typeface="Arial-Rounded" panose="020B0500000000000000" pitchFamily="34" charset="0"/>
                  <a:cs typeface="Times New Roman" panose="02020603050405020304" charset="0"/>
                </a:rPr>
                <a:t> con </a:t>
              </a:r>
              <a:r>
                <a:rPr lang="en-US" sz="4000" b="1" i="0" dirty="0" err="1">
                  <a:solidFill>
                    <a:srgbClr val="000000"/>
                  </a:solidFill>
                  <a:effectLst/>
                  <a:latin typeface="Times New Roman" panose="02020603050405020304" charset="0"/>
                  <a:ea typeface="Arial-Rounded" panose="020B0500000000000000" pitchFamily="34" charset="0"/>
                  <a:cs typeface="Times New Roman" panose="02020603050405020304" charset="0"/>
                </a:rPr>
                <a:t>còng</a:t>
              </a:r>
              <a:r>
                <a:rPr lang="en-US" sz="4000" b="1" i="0" dirty="0">
                  <a:solidFill>
                    <a:srgbClr val="000000"/>
                  </a:solidFill>
                  <a:effectLst/>
                  <a:latin typeface="Times New Roman" panose="02020603050405020304" charset="0"/>
                  <a:ea typeface="Arial-Rounded" panose="020B0500000000000000" pitchFamily="34" charset="0"/>
                  <a:cs typeface="Times New Roman" panose="02020603050405020304" charset="0"/>
                </a:rPr>
                <a:t> </a:t>
              </a:r>
              <a:r>
                <a:rPr lang="en-US" sz="4000" b="1" i="0" dirty="0" err="1">
                  <a:solidFill>
                    <a:srgbClr val="000000"/>
                  </a:solidFill>
                  <a:effectLst/>
                  <a:latin typeface="Times New Roman" panose="02020603050405020304" charset="0"/>
                  <a:ea typeface="Arial-Rounded" panose="020B0500000000000000" pitchFamily="34" charset="0"/>
                  <a:cs typeface="Times New Roman" panose="02020603050405020304" charset="0"/>
                </a:rPr>
                <a:t>gió</a:t>
              </a:r>
              <a:r>
                <a:rPr lang="en-US" sz="4000" b="1" i="0" dirty="0">
                  <a:solidFill>
                    <a:srgbClr val="000000"/>
                  </a:solidFill>
                  <a:effectLst/>
                  <a:latin typeface="Times New Roman" panose="02020603050405020304" charset="0"/>
                  <a:ea typeface="Arial-Rounded" panose="020B0500000000000000" pitchFamily="34" charset="0"/>
                  <a:cs typeface="Times New Roman" panose="02020603050405020304" charset="0"/>
                </a:rPr>
                <a:t> </a:t>
              </a:r>
              <a:r>
                <a:rPr lang="en-US" sz="4000" b="1" i="0" dirty="0" err="1">
                  <a:solidFill>
                    <a:srgbClr val="000000"/>
                  </a:solidFill>
                  <a:effectLst/>
                  <a:latin typeface="Times New Roman" panose="02020603050405020304" charset="0"/>
                  <a:ea typeface="Arial-Rounded" panose="020B0500000000000000" pitchFamily="34" charset="0"/>
                  <a:cs typeface="Times New Roman" panose="02020603050405020304" charset="0"/>
                </a:rPr>
                <a:t>trên</a:t>
              </a:r>
              <a:r>
                <a:rPr lang="en-US" sz="4000" b="1" i="0" dirty="0">
                  <a:solidFill>
                    <a:srgbClr val="000000"/>
                  </a:solidFill>
                  <a:effectLst/>
                  <a:latin typeface="Times New Roman" panose="02020603050405020304" charset="0"/>
                  <a:ea typeface="Arial-Rounded" panose="020B0500000000000000" pitchFamily="34" charset="0"/>
                  <a:cs typeface="Times New Roman" panose="02020603050405020304" charset="0"/>
                </a:rPr>
                <a:t> </a:t>
              </a:r>
              <a:r>
                <a:rPr lang="en-US" sz="4000" b="1" i="0" dirty="0" err="1">
                  <a:solidFill>
                    <a:srgbClr val="000000"/>
                  </a:solidFill>
                  <a:effectLst/>
                  <a:latin typeface="Times New Roman" panose="02020603050405020304" charset="0"/>
                  <a:ea typeface="Arial-Rounded" panose="020B0500000000000000" pitchFamily="34" charset="0"/>
                  <a:cs typeface="Times New Roman" panose="02020603050405020304" charset="0"/>
                </a:rPr>
                <a:t>biển</a:t>
              </a:r>
              <a:r>
                <a:rPr lang="en-US" sz="4000" b="1" i="0" dirty="0">
                  <a:solidFill>
                    <a:srgbClr val="000000"/>
                  </a:solidFill>
                  <a:effectLst/>
                  <a:latin typeface="Times New Roman" panose="02020603050405020304" charset="0"/>
                  <a:ea typeface="Arial-Rounded" panose="020B0500000000000000" pitchFamily="34" charset="0"/>
                  <a:cs typeface="Times New Roman" panose="02020603050405020304" charset="0"/>
                </a:rPr>
                <a:t>.</a:t>
              </a:r>
              <a:endParaRPr kumimoji="0" lang="en-US" sz="4000" b="1" i="0" u="none" strike="noStrike" kern="1200" cap="none" spc="0" normalizeH="0" baseline="0" noProof="0" dirty="0">
                <a:ln>
                  <a:noFill/>
                </a:ln>
                <a:solidFill>
                  <a:prstClr val="black"/>
                </a:solidFill>
                <a:effectLst/>
                <a:uLnTx/>
                <a:uFillTx/>
                <a:latin typeface="Times New Roman" panose="02020603050405020304" charset="0"/>
                <a:ea typeface="Arial-Rounded" panose="020B0500000000000000" pitchFamily="34" charset="0"/>
                <a:cs typeface="Times New Roman" panose="02020603050405020304" charset="0"/>
              </a:endParaRPr>
            </a:p>
          </p:txBody>
        </p:sp>
        <p:sp>
          <p:nvSpPr>
            <p:cNvPr id="7" name="Rectangle 6"/>
            <p:cNvSpPr/>
            <p:nvPr/>
          </p:nvSpPr>
          <p:spPr>
            <a:xfrm>
              <a:off x="943383" y="1489753"/>
              <a:ext cx="11399264" cy="1028803"/>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p:cNvPicPr>
              <a:picLocks noChangeAspect="1"/>
            </p:cNvPicPr>
            <p:nvPr/>
          </p:nvPicPr>
          <p:blipFill>
            <a:blip r:embed="rId1" cstate="print">
              <a:extLst>
                <a:ext uri="{BEBA8EAE-BF5A-486C-A8C5-ECC9F3942E4B}">
                  <a14:imgProps xmlns:a14="http://schemas.microsoft.com/office/drawing/2010/main">
                    <a14:imgLayer r:embed="rId2">
                      <a14:imgEffect>
                        <a14:backgroundRemoval t="10000" b="90000" l="10000" r="90000">
                          <a14:foregroundMark x1="41875" y1="28125" x2="41875" y2="28125"/>
                          <a14:foregroundMark x1="40375" y1="32375" x2="44250" y2="34875"/>
                          <a14:foregroundMark x1="57250" y1="28125" x2="63750" y2="34500"/>
                        </a14:backgroundRemoval>
                      </a14:imgEffect>
                    </a14:imgLayer>
                  </a14:imgProps>
                </a:ext>
                <a:ext uri="{28A0092B-C50C-407E-A947-70E740481C1C}">
                  <a14:useLocalDpi xmlns:a14="http://schemas.microsoft.com/office/drawing/2010/main" val="0"/>
                </a:ext>
              </a:extLst>
            </a:blip>
            <a:stretch>
              <a:fillRect/>
            </a:stretch>
          </p:blipFill>
          <p:spPr>
            <a:xfrm>
              <a:off x="-198637" y="966102"/>
              <a:ext cx="1296576" cy="1296576"/>
            </a:xfrm>
            <a:prstGeom prst="rect">
              <a:avLst/>
            </a:prstGeom>
          </p:spPr>
        </p:pic>
      </p:grpSp>
      <p:grpSp>
        <p:nvGrpSpPr>
          <p:cNvPr id="12" name="Group 11"/>
          <p:cNvGrpSpPr/>
          <p:nvPr/>
        </p:nvGrpSpPr>
        <p:grpSpPr>
          <a:xfrm>
            <a:off x="2840360" y="1677851"/>
            <a:ext cx="7518935" cy="5856605"/>
            <a:chOff x="2210738" y="-1461943"/>
            <a:chExt cx="9952209" cy="5856605"/>
          </a:xfrm>
        </p:grpSpPr>
        <p:grpSp>
          <p:nvGrpSpPr>
            <p:cNvPr id="14" name="Group 13"/>
            <p:cNvGrpSpPr/>
            <p:nvPr/>
          </p:nvGrpSpPr>
          <p:grpSpPr>
            <a:xfrm>
              <a:off x="2324913" y="-1461943"/>
              <a:ext cx="9838034" cy="5856605"/>
              <a:chOff x="2791491" y="-666044"/>
              <a:chExt cx="8361197" cy="5566600"/>
            </a:xfrm>
          </p:grpSpPr>
          <p:pic>
            <p:nvPicPr>
              <p:cNvPr id="16" name="Picture 4"/>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090794" y="-666044"/>
                <a:ext cx="7601868" cy="55666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2791491" y="1249644"/>
                <a:ext cx="8361197" cy="90593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800" b="1" i="0" dirty="0" err="1">
                    <a:solidFill>
                      <a:srgbClr val="000000"/>
                    </a:solidFill>
                    <a:effectLst/>
                    <a:latin typeface="Times New Roman" panose="02020603050405020304" charset="0"/>
                    <a:ea typeface="Arial-Rounded" panose="020B0500000000000000" pitchFamily="34" charset="0"/>
                    <a:cs typeface="Times New Roman" panose="02020603050405020304" charset="0"/>
                  </a:rPr>
                  <a:t>Em</a:t>
                </a:r>
                <a:r>
                  <a:rPr lang="en-US" sz="2800" b="1" i="0" dirty="0">
                    <a:solidFill>
                      <a:srgbClr val="000000"/>
                    </a:solidFill>
                    <a:effectLst/>
                    <a:latin typeface="Times New Roman" panose="02020603050405020304" charset="0"/>
                    <a:ea typeface="Arial-Rounded" panose="020B0500000000000000" pitchFamily="34" charset="0"/>
                    <a:cs typeface="Times New Roman" panose="02020603050405020304" charset="0"/>
                  </a:rPr>
                  <a:t> </a:t>
                </a:r>
                <a:r>
                  <a:rPr lang="en-US" sz="2800" b="1" i="0" dirty="0" err="1">
                    <a:solidFill>
                      <a:srgbClr val="000000"/>
                    </a:solidFill>
                    <a:effectLst/>
                    <a:latin typeface="Times New Roman" panose="02020603050405020304" charset="0"/>
                    <a:ea typeface="Arial-Rounded" panose="020B0500000000000000" pitchFamily="34" charset="0"/>
                    <a:cs typeface="Times New Roman" panose="02020603050405020304" charset="0"/>
                  </a:rPr>
                  <a:t>đọc</a:t>
                </a:r>
                <a:r>
                  <a:rPr lang="en-US" sz="2800" b="1" i="0" dirty="0">
                    <a:solidFill>
                      <a:srgbClr val="000000"/>
                    </a:solidFill>
                    <a:effectLst/>
                    <a:latin typeface="Times New Roman" panose="02020603050405020304" charset="0"/>
                    <a:ea typeface="Arial-Rounded" panose="020B0500000000000000" pitchFamily="34" charset="0"/>
                    <a:cs typeface="Times New Roman" panose="02020603050405020304" charset="0"/>
                  </a:rPr>
                  <a:t> </a:t>
                </a:r>
                <a:r>
                  <a:rPr lang="en-US" sz="2800" b="1" i="0" dirty="0" err="1">
                    <a:solidFill>
                      <a:srgbClr val="000000"/>
                    </a:solidFill>
                    <a:effectLst/>
                    <a:latin typeface="Times New Roman" panose="02020603050405020304" charset="0"/>
                    <a:ea typeface="Arial-Rounded" panose="020B0500000000000000" pitchFamily="34" charset="0"/>
                    <a:cs typeface="Times New Roman" panose="02020603050405020304" charset="0"/>
                  </a:rPr>
                  <a:t>kĩ</a:t>
                </a:r>
                <a:r>
                  <a:rPr lang="en-US" sz="2800" b="1" i="0" dirty="0">
                    <a:solidFill>
                      <a:srgbClr val="000000"/>
                    </a:solidFill>
                    <a:effectLst/>
                    <a:latin typeface="Times New Roman" panose="02020603050405020304" charset="0"/>
                    <a:ea typeface="Arial-Rounded" panose="020B0500000000000000" pitchFamily="34" charset="0"/>
                    <a:cs typeface="Times New Roman" panose="02020603050405020304" charset="0"/>
                  </a:rPr>
                  <a:t> </a:t>
                </a:r>
                <a:r>
                  <a:rPr lang="en-US" sz="2800" b="1" i="0" dirty="0" err="1">
                    <a:solidFill>
                      <a:srgbClr val="000000"/>
                    </a:solidFill>
                    <a:effectLst/>
                    <a:latin typeface="Times New Roman" panose="02020603050405020304" charset="0"/>
                    <a:ea typeface="Arial-Rounded" panose="020B0500000000000000" pitchFamily="34" charset="0"/>
                    <a:cs typeface="Times New Roman" panose="02020603050405020304" charset="0"/>
                  </a:rPr>
                  <a:t>đoạn</a:t>
                </a:r>
                <a:r>
                  <a:rPr lang="en-US" sz="2800" b="1" i="0" dirty="0">
                    <a:solidFill>
                      <a:srgbClr val="000000"/>
                    </a:solidFill>
                    <a:effectLst/>
                    <a:latin typeface="Times New Roman" panose="02020603050405020304" charset="0"/>
                    <a:ea typeface="Arial-Rounded" panose="020B0500000000000000" pitchFamily="34" charset="0"/>
                    <a:cs typeface="Times New Roman" panose="02020603050405020304" charset="0"/>
                  </a:rPr>
                  <a:t> </a:t>
                </a:r>
                <a:r>
                  <a:rPr lang="en-US" sz="2800" b="1" i="0" dirty="0" err="1">
                    <a:solidFill>
                      <a:srgbClr val="000000"/>
                    </a:solidFill>
                    <a:effectLst/>
                    <a:latin typeface="Times New Roman" panose="02020603050405020304" charset="0"/>
                    <a:ea typeface="Arial-Rounded" panose="020B0500000000000000" pitchFamily="34" charset="0"/>
                    <a:cs typeface="Times New Roman" panose="02020603050405020304" charset="0"/>
                  </a:rPr>
                  <a:t>văn</a:t>
                </a:r>
                <a:r>
                  <a:rPr lang="en-US" sz="2800" b="1" i="0" dirty="0">
                    <a:solidFill>
                      <a:srgbClr val="000000"/>
                    </a:solidFill>
                    <a:effectLst/>
                    <a:latin typeface="Times New Roman" panose="02020603050405020304" charset="0"/>
                    <a:ea typeface="Arial-Rounded" panose="020B0500000000000000" pitchFamily="34" charset="0"/>
                    <a:cs typeface="Times New Roman" panose="02020603050405020304" charset="0"/>
                  </a:rPr>
                  <a:t> </a:t>
                </a:r>
                <a:r>
                  <a:rPr lang="en-US" sz="2800" b="1" i="0" dirty="0" err="1">
                    <a:solidFill>
                      <a:srgbClr val="000000"/>
                    </a:solidFill>
                    <a:effectLst/>
                    <a:latin typeface="Times New Roman" panose="02020603050405020304" charset="0"/>
                    <a:ea typeface="Arial-Rounded" panose="020B0500000000000000" pitchFamily="34" charset="0"/>
                    <a:cs typeface="Times New Roman" panose="02020603050405020304" charset="0"/>
                  </a:rPr>
                  <a:t>thứ</a:t>
                </a:r>
                <a:r>
                  <a:rPr lang="en-US" sz="2800" b="1" i="0" dirty="0">
                    <a:solidFill>
                      <a:srgbClr val="000000"/>
                    </a:solidFill>
                    <a:effectLst/>
                    <a:latin typeface="Times New Roman" panose="02020603050405020304" charset="0"/>
                    <a:ea typeface="Arial-Rounded" panose="020B0500000000000000" pitchFamily="34" charset="0"/>
                    <a:cs typeface="Times New Roman" panose="02020603050405020304" charset="0"/>
                  </a:rPr>
                  <a:t> </a:t>
                </a:r>
                <a:r>
                  <a:rPr lang="en-US" sz="2800" b="1" i="0" dirty="0" err="1">
                    <a:solidFill>
                      <a:srgbClr val="000000"/>
                    </a:solidFill>
                    <a:effectLst/>
                    <a:latin typeface="Times New Roman" panose="02020603050405020304" charset="0"/>
                    <a:ea typeface="Arial-Rounded" panose="020B0500000000000000" pitchFamily="34" charset="0"/>
                    <a:cs typeface="Times New Roman" panose="02020603050405020304" charset="0"/>
                  </a:rPr>
                  <a:t>hai</a:t>
                </a:r>
                <a:r>
                  <a:rPr lang="en-US" sz="2800" b="1" i="0" dirty="0">
                    <a:solidFill>
                      <a:srgbClr val="000000"/>
                    </a:solidFill>
                    <a:effectLst/>
                    <a:latin typeface="Times New Roman" panose="02020603050405020304" charset="0"/>
                    <a:ea typeface="Arial-Rounded" panose="020B0500000000000000" pitchFamily="34" charset="0"/>
                    <a:cs typeface="Times New Roman" panose="02020603050405020304" charset="0"/>
                  </a:rPr>
                  <a:t> </a:t>
                </a:r>
                <a:r>
                  <a:rPr lang="en-US" sz="2800" b="1" i="0" dirty="0" err="1">
                    <a:solidFill>
                      <a:srgbClr val="000000"/>
                    </a:solidFill>
                    <a:effectLst/>
                    <a:latin typeface="Times New Roman" panose="02020603050405020304" charset="0"/>
                    <a:ea typeface="Arial-Rounded" panose="020B0500000000000000" pitchFamily="34" charset="0"/>
                    <a:cs typeface="Times New Roman" panose="02020603050405020304" charset="0"/>
                  </a:rPr>
                  <a:t>và</a:t>
                </a:r>
                <a:r>
                  <a:rPr lang="en-US" sz="2800" b="1" i="0" dirty="0">
                    <a:solidFill>
                      <a:srgbClr val="000000"/>
                    </a:solidFill>
                    <a:effectLst/>
                    <a:latin typeface="Times New Roman" panose="02020603050405020304" charset="0"/>
                    <a:ea typeface="Arial-Rounded" panose="020B0500000000000000" pitchFamily="34" charset="0"/>
                    <a:cs typeface="Times New Roman" panose="02020603050405020304" charset="0"/>
                  </a:rPr>
                  <a:t> </a:t>
                </a:r>
                <a:r>
                  <a:rPr lang="en-US" sz="2800" b="1" i="0" dirty="0" err="1">
                    <a:solidFill>
                      <a:srgbClr val="000000"/>
                    </a:solidFill>
                    <a:effectLst/>
                    <a:latin typeface="Times New Roman" panose="02020603050405020304" charset="0"/>
                    <a:ea typeface="Arial-Rounded" panose="020B0500000000000000" pitchFamily="34" charset="0"/>
                    <a:cs typeface="Times New Roman" panose="02020603050405020304" charset="0"/>
                  </a:rPr>
                  <a:t>cuộc</a:t>
                </a:r>
                <a:r>
                  <a:rPr lang="en-US" sz="2800" b="1" i="0" dirty="0">
                    <a:solidFill>
                      <a:srgbClr val="000000"/>
                    </a:solidFill>
                    <a:effectLst/>
                    <a:latin typeface="Times New Roman" panose="02020603050405020304" charset="0"/>
                    <a:ea typeface="Arial-Rounded" panose="020B0500000000000000" pitchFamily="34" charset="0"/>
                    <a:cs typeface="Times New Roman" panose="02020603050405020304" charset="0"/>
                  </a:rPr>
                  <a:t> </a:t>
                </a:r>
                <a:endParaRPr lang="en-US" sz="2800" b="1" i="0" dirty="0">
                  <a:solidFill>
                    <a:srgbClr val="000000"/>
                  </a:solidFill>
                  <a:effectLst/>
                  <a:latin typeface="Times New Roman" panose="02020603050405020304" charset="0"/>
                  <a:ea typeface="Arial-Rounded" panose="020B0500000000000000" pitchFamily="34" charset="0"/>
                  <a:cs typeface="Times New Roman" panose="0202060305040502030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lang="en-US" sz="2800" b="1" i="0" dirty="0" err="1">
                    <a:solidFill>
                      <a:srgbClr val="000000"/>
                    </a:solidFill>
                    <a:effectLst/>
                    <a:latin typeface="Times New Roman" panose="02020603050405020304" charset="0"/>
                    <a:ea typeface="Arial-Rounded" panose="020B0500000000000000" pitchFamily="34" charset="0"/>
                    <a:cs typeface="Times New Roman" panose="02020603050405020304" charset="0"/>
                  </a:rPr>
                  <a:t>nói</a:t>
                </a:r>
                <a:r>
                  <a:rPr lang="en-US" sz="2800" b="1" i="0" dirty="0">
                    <a:solidFill>
                      <a:srgbClr val="000000"/>
                    </a:solidFill>
                    <a:effectLst/>
                    <a:latin typeface="Times New Roman" panose="02020603050405020304" charset="0"/>
                    <a:ea typeface="Arial-Rounded" panose="020B0500000000000000" pitchFamily="34" charset="0"/>
                    <a:cs typeface="Times New Roman" panose="02020603050405020304" charset="0"/>
                  </a:rPr>
                  <a:t> </a:t>
                </a:r>
                <a:r>
                  <a:rPr lang="en-US" sz="2800" b="1" i="0" dirty="0" err="1">
                    <a:solidFill>
                      <a:srgbClr val="000000"/>
                    </a:solidFill>
                    <a:effectLst/>
                    <a:latin typeface="Times New Roman" panose="02020603050405020304" charset="0"/>
                    <a:ea typeface="Arial-Rounded" panose="020B0500000000000000" pitchFamily="34" charset="0"/>
                    <a:cs typeface="Times New Roman" panose="02020603050405020304" charset="0"/>
                  </a:rPr>
                  <a:t>chuyện</a:t>
                </a:r>
                <a:r>
                  <a:rPr lang="en-US" sz="2800" b="1" i="0" dirty="0">
                    <a:solidFill>
                      <a:srgbClr val="000000"/>
                    </a:solidFill>
                    <a:effectLst/>
                    <a:latin typeface="Times New Roman" panose="02020603050405020304" charset="0"/>
                    <a:ea typeface="Arial-Rounded" panose="020B0500000000000000" pitchFamily="34" charset="0"/>
                    <a:cs typeface="Times New Roman" panose="02020603050405020304" charset="0"/>
                  </a:rPr>
                  <a:t> </a:t>
                </a:r>
                <a:r>
                  <a:rPr lang="en-US" sz="2800" b="1" i="0" dirty="0" err="1">
                    <a:solidFill>
                      <a:srgbClr val="000000"/>
                    </a:solidFill>
                    <a:effectLst/>
                    <a:latin typeface="Times New Roman" panose="02020603050405020304" charset="0"/>
                    <a:ea typeface="Arial-Rounded" panose="020B0500000000000000" pitchFamily="34" charset="0"/>
                    <a:cs typeface="Times New Roman" panose="02020603050405020304" charset="0"/>
                  </a:rPr>
                  <a:t>giữa</a:t>
                </a:r>
                <a:r>
                  <a:rPr lang="en-US" sz="2800" b="1" i="0" dirty="0">
                    <a:solidFill>
                      <a:srgbClr val="000000"/>
                    </a:solidFill>
                    <a:effectLst/>
                    <a:latin typeface="Times New Roman" panose="02020603050405020304" charset="0"/>
                    <a:ea typeface="Arial-Rounded" panose="020B0500000000000000" pitchFamily="34" charset="0"/>
                    <a:cs typeface="Times New Roman" panose="02020603050405020304" charset="0"/>
                  </a:rPr>
                  <a:t> </a:t>
                </a:r>
                <a:r>
                  <a:rPr lang="en-US" sz="2800" b="1" i="0" dirty="0" err="1">
                    <a:solidFill>
                      <a:srgbClr val="000000"/>
                    </a:solidFill>
                    <a:effectLst/>
                    <a:latin typeface="Times New Roman" panose="02020603050405020304" charset="0"/>
                    <a:ea typeface="Arial-Rounded" panose="020B0500000000000000" pitchFamily="34" charset="0"/>
                    <a:cs typeface="Times New Roman" panose="02020603050405020304" charset="0"/>
                  </a:rPr>
                  <a:t>Thắng</a:t>
                </a:r>
                <a:r>
                  <a:rPr lang="en-US" sz="2800" b="1" i="0" dirty="0">
                    <a:solidFill>
                      <a:srgbClr val="000000"/>
                    </a:solidFill>
                    <a:effectLst/>
                    <a:latin typeface="Times New Roman" panose="02020603050405020304" charset="0"/>
                    <a:ea typeface="Arial-Rounded" panose="020B0500000000000000" pitchFamily="34" charset="0"/>
                    <a:cs typeface="Times New Roman" panose="02020603050405020304" charset="0"/>
                  </a:rPr>
                  <a:t> </a:t>
                </a:r>
                <a:r>
                  <a:rPr lang="en-US" sz="2800" b="1" i="0" dirty="0" err="1">
                    <a:solidFill>
                      <a:srgbClr val="000000"/>
                    </a:solidFill>
                    <a:effectLst/>
                    <a:latin typeface="Times New Roman" panose="02020603050405020304" charset="0"/>
                    <a:ea typeface="Arial-Rounded" panose="020B0500000000000000" pitchFamily="34" charset="0"/>
                    <a:cs typeface="Times New Roman" panose="02020603050405020304" charset="0"/>
                  </a:rPr>
                  <a:t>và</a:t>
                </a:r>
                <a:r>
                  <a:rPr lang="en-US" sz="2800" b="1" i="0" dirty="0">
                    <a:solidFill>
                      <a:srgbClr val="000000"/>
                    </a:solidFill>
                    <a:effectLst/>
                    <a:latin typeface="Times New Roman" panose="02020603050405020304" charset="0"/>
                    <a:ea typeface="Arial-Rounded" panose="020B0500000000000000" pitchFamily="34" charset="0"/>
                    <a:cs typeface="Times New Roman" panose="02020603050405020304" charset="0"/>
                  </a:rPr>
                  <a:t> </a:t>
                </a:r>
                <a:r>
                  <a:rPr lang="en-US" sz="2800" b="1" i="0" dirty="0" err="1">
                    <a:solidFill>
                      <a:srgbClr val="000000"/>
                    </a:solidFill>
                    <a:effectLst/>
                    <a:latin typeface="Times New Roman" panose="02020603050405020304" charset="0"/>
                    <a:ea typeface="Arial-Rounded" panose="020B0500000000000000" pitchFamily="34" charset="0"/>
                    <a:cs typeface="Times New Roman" panose="02020603050405020304" charset="0"/>
                  </a:rPr>
                  <a:t>Hải</a:t>
                </a:r>
                <a:endParaRPr kumimoji="0" lang="en-US" sz="2800" b="1" i="0" u="none" strike="noStrike" kern="1200" cap="none" spc="0" normalizeH="0" baseline="0" noProof="0" dirty="0">
                  <a:ln>
                    <a:noFill/>
                  </a:ln>
                  <a:solidFill>
                    <a:prstClr val="black"/>
                  </a:solidFill>
                  <a:effectLst/>
                  <a:uLnTx/>
                  <a:uFillTx/>
                  <a:latin typeface="Times New Roman" panose="02020603050405020304" charset="0"/>
                  <a:ea typeface="Arial-Rounded" panose="020B0500000000000000" pitchFamily="34" charset="0"/>
                  <a:cs typeface="Times New Roman" panose="02020603050405020304" charset="0"/>
                </a:endParaRPr>
              </a:p>
            </p:txBody>
          </p:sp>
        </p:grpSp>
        <p:pic>
          <p:nvPicPr>
            <p:cNvPr id="15" name="Picture 2" descr="Khỉ dễ thương cầm chuối biểu tượng hoạt hình vector minh họa.  khái niệm biểu tượng thực phẩm động vật bị cô lập vector cao cấp.  phong cách hoạt hình phẳng Miễn phí Vecto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9"/>
          <p:cNvGrpSpPr/>
          <p:nvPr/>
        </p:nvGrpSpPr>
        <p:grpSpPr>
          <a:xfrm>
            <a:off x="1532645" y="185343"/>
            <a:ext cx="9533109" cy="856397"/>
            <a:chOff x="1603464" y="2459552"/>
            <a:chExt cx="9533109" cy="856397"/>
          </a:xfrm>
        </p:grpSpPr>
        <p:sp>
          <p:nvSpPr>
            <p:cNvPr id="3" name="矩形 30"/>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字魂59号-创粗黑" panose="00000500000000000000" charset="-122"/>
                <a:ea typeface="字魂59号-创粗黑" panose="00000500000000000000" charset="-122"/>
                <a:cs typeface="+mn-cs"/>
              </a:endParaRPr>
            </a:p>
          </p:txBody>
        </p:sp>
        <p:sp>
          <p:nvSpPr>
            <p:cNvPr id="4" name="箭头: 五边形 29"/>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0" cap="none" spc="0" normalizeH="0" baseline="0" noProof="0" dirty="0">
                  <a:ln>
                    <a:noFill/>
                  </a:ln>
                  <a:solidFill>
                    <a:srgbClr val="FFFFFF"/>
                  </a:solidFill>
                  <a:effectLst/>
                  <a:uLnTx/>
                  <a:uFillTx/>
                  <a:latin typeface="字魂59号-创粗黑" panose="00000500000000000000" charset="-122"/>
                  <a:ea typeface="字魂59号-创粗黑" panose="00000500000000000000" charset="-122"/>
                  <a:cs typeface="+mn-cs"/>
                </a:rPr>
                <a:t>04</a:t>
              </a:r>
              <a:endParaRPr kumimoji="0" lang="en-US" altLang="zh-CN" sz="3200" b="1" i="0" u="none" strike="noStrike" kern="0" cap="none" spc="0" normalizeH="0" baseline="0" noProof="0" dirty="0">
                <a:ln>
                  <a:noFill/>
                </a:ln>
                <a:solidFill>
                  <a:srgbClr val="FFFFFF"/>
                </a:solidFill>
                <a:effectLst/>
                <a:uLnTx/>
                <a:uFillTx/>
                <a:latin typeface="字魂59号-创粗黑" panose="00000500000000000000" charset="-122"/>
                <a:ea typeface="字魂59号-创粗黑" panose="00000500000000000000" charset="-122"/>
                <a:cs typeface="+mn-cs"/>
              </a:endParaRPr>
            </a:p>
          </p:txBody>
        </p:sp>
      </p:grpSp>
      <p:sp>
        <p:nvSpPr>
          <p:cNvPr id="5" name="TextBox 4"/>
          <p:cNvSpPr txBox="1"/>
          <p:nvPr/>
        </p:nvSpPr>
        <p:spPr>
          <a:xfrm>
            <a:off x="2535817" y="366363"/>
            <a:ext cx="8652412" cy="583565"/>
          </a:xfrm>
          <a:prstGeom prst="rect">
            <a:avLst/>
          </a:prstGeom>
          <a:noFill/>
        </p:spPr>
        <p:txBody>
          <a:bodyPr wrap="square" rtlCol="0">
            <a:spAutoFit/>
          </a:bodyPr>
          <a:lstStyle/>
          <a:p>
            <a:pPr lvl="0"/>
            <a:r>
              <a:rPr lang="en-US" sz="3200" b="1" dirty="0" err="1">
                <a:latin typeface="Times New Roman" panose="02020603050405020304" charset="0"/>
                <a:ea typeface="Arial-Rounded" panose="020B0500000000000000" pitchFamily="34" charset="0"/>
                <a:cs typeface="Times New Roman" panose="02020603050405020304" charset="0"/>
              </a:rPr>
              <a:t>Đóng</a:t>
            </a:r>
            <a:r>
              <a:rPr lang="en-US" sz="3200" b="1" dirty="0">
                <a:latin typeface="Times New Roman" panose="02020603050405020304" charset="0"/>
                <a:ea typeface="Arial-Rounded" panose="020B0500000000000000" pitchFamily="34" charset="0"/>
                <a:cs typeface="Times New Roman" panose="02020603050405020304" charset="0"/>
              </a:rPr>
              <a:t> </a:t>
            </a:r>
            <a:r>
              <a:rPr lang="en-US" sz="3200" b="1" dirty="0" err="1">
                <a:latin typeface="Times New Roman" panose="02020603050405020304" charset="0"/>
                <a:ea typeface="Arial-Rounded" panose="020B0500000000000000" pitchFamily="34" charset="0"/>
                <a:cs typeface="Times New Roman" panose="02020603050405020304" charset="0"/>
              </a:rPr>
              <a:t>vai</a:t>
            </a:r>
            <a:r>
              <a:rPr lang="en-US" sz="3200" b="1" dirty="0">
                <a:latin typeface="Times New Roman" panose="02020603050405020304" charset="0"/>
                <a:ea typeface="Arial-Rounded" panose="020B0500000000000000" pitchFamily="34" charset="0"/>
                <a:cs typeface="Times New Roman" panose="02020603050405020304" charset="0"/>
              </a:rPr>
              <a:t> </a:t>
            </a:r>
            <a:r>
              <a:rPr lang="en-US" sz="3200" b="1" dirty="0" err="1">
                <a:latin typeface="Times New Roman" panose="02020603050405020304" charset="0"/>
                <a:ea typeface="Arial-Rounded" panose="020B0500000000000000" pitchFamily="34" charset="0"/>
                <a:cs typeface="Times New Roman" panose="02020603050405020304" charset="0"/>
              </a:rPr>
              <a:t>Thắng</a:t>
            </a:r>
            <a:r>
              <a:rPr lang="en-US" sz="3200" b="1" dirty="0">
                <a:latin typeface="Times New Roman" panose="02020603050405020304" charset="0"/>
                <a:ea typeface="Arial-Rounded" panose="020B0500000000000000" pitchFamily="34" charset="0"/>
                <a:cs typeface="Times New Roman" panose="02020603050405020304" charset="0"/>
              </a:rPr>
              <a:t>, </a:t>
            </a:r>
            <a:r>
              <a:rPr lang="en-US" sz="3200" b="1" dirty="0" err="1">
                <a:latin typeface="Times New Roman" panose="02020603050405020304" charset="0"/>
                <a:ea typeface="Arial-Rounded" panose="020B0500000000000000" pitchFamily="34" charset="0"/>
                <a:cs typeface="Times New Roman" panose="02020603050405020304" charset="0"/>
              </a:rPr>
              <a:t>giới</a:t>
            </a:r>
            <a:r>
              <a:rPr lang="en-US" sz="3200" b="1" dirty="0">
                <a:latin typeface="Times New Roman" panose="02020603050405020304" charset="0"/>
                <a:ea typeface="Arial-Rounded" panose="020B0500000000000000" pitchFamily="34" charset="0"/>
                <a:cs typeface="Times New Roman" panose="02020603050405020304" charset="0"/>
              </a:rPr>
              <a:t> </a:t>
            </a:r>
            <a:r>
              <a:rPr lang="en-US" sz="3200" b="1" dirty="0" err="1">
                <a:latin typeface="Times New Roman" panose="02020603050405020304" charset="0"/>
                <a:ea typeface="Arial-Rounded" panose="020B0500000000000000" pitchFamily="34" charset="0"/>
                <a:cs typeface="Times New Roman" panose="02020603050405020304" charset="0"/>
              </a:rPr>
              <a:t>thiệu</a:t>
            </a:r>
            <a:r>
              <a:rPr lang="en-US" sz="3200" b="1" dirty="0">
                <a:latin typeface="Times New Roman" panose="02020603050405020304" charset="0"/>
                <a:ea typeface="Arial-Rounded" panose="020B0500000000000000" pitchFamily="34" charset="0"/>
                <a:cs typeface="Times New Roman" panose="02020603050405020304" charset="0"/>
              </a:rPr>
              <a:t> </a:t>
            </a:r>
            <a:r>
              <a:rPr lang="en-US" sz="3200" b="1" dirty="0" err="1">
                <a:latin typeface="Times New Roman" panose="02020603050405020304" charset="0"/>
                <a:ea typeface="Arial-Rounded" panose="020B0500000000000000" pitchFamily="34" charset="0"/>
                <a:cs typeface="Times New Roman" panose="02020603050405020304" charset="0"/>
              </a:rPr>
              <a:t>về</a:t>
            </a:r>
            <a:r>
              <a:rPr lang="en-US" sz="3200" b="1" dirty="0">
                <a:latin typeface="Times New Roman" panose="02020603050405020304" charset="0"/>
                <a:ea typeface="Arial-Rounded" panose="020B0500000000000000" pitchFamily="34" charset="0"/>
                <a:cs typeface="Times New Roman" panose="02020603050405020304" charset="0"/>
              </a:rPr>
              <a:t> </a:t>
            </a:r>
            <a:r>
              <a:rPr lang="en-US" sz="3200" b="1" dirty="0" err="1">
                <a:latin typeface="Times New Roman" panose="02020603050405020304" charset="0"/>
                <a:ea typeface="Arial-Rounded" panose="020B0500000000000000" pitchFamily="34" charset="0"/>
                <a:cs typeface="Times New Roman" panose="02020603050405020304" charset="0"/>
              </a:rPr>
              <a:t>Hải</a:t>
            </a:r>
            <a:r>
              <a:rPr lang="en-US" sz="3200" b="1" dirty="0">
                <a:latin typeface="Times New Roman" panose="02020603050405020304" charset="0"/>
                <a:ea typeface="Arial-Rounded" panose="020B0500000000000000" pitchFamily="34" charset="0"/>
                <a:cs typeface="Times New Roman" panose="02020603050405020304" charset="0"/>
              </a:rPr>
              <a:t>.</a:t>
            </a:r>
            <a:endParaRPr lang="en-US" sz="3200" b="1" dirty="0">
              <a:solidFill>
                <a:srgbClr val="000000"/>
              </a:solidFill>
              <a:latin typeface="Times New Roman" panose="02020603050405020304" charset="0"/>
              <a:ea typeface="Arial-Rounded" panose="020B0500000000000000" pitchFamily="34" charset="0"/>
              <a:cs typeface="Times New Roman" panose="02020603050405020304" charset="0"/>
            </a:endParaRPr>
          </a:p>
        </p:txBody>
      </p:sp>
      <p:grpSp>
        <p:nvGrpSpPr>
          <p:cNvPr id="8" name="Group 7"/>
          <p:cNvGrpSpPr/>
          <p:nvPr/>
        </p:nvGrpSpPr>
        <p:grpSpPr>
          <a:xfrm>
            <a:off x="1805747" y="2208438"/>
            <a:ext cx="9382482" cy="6364063"/>
            <a:chOff x="2210738" y="-1902221"/>
            <a:chExt cx="9410579" cy="5886450"/>
          </a:xfrm>
        </p:grpSpPr>
        <p:grpSp>
          <p:nvGrpSpPr>
            <p:cNvPr id="10" name="Group 9"/>
            <p:cNvGrpSpPr/>
            <p:nvPr/>
          </p:nvGrpSpPr>
          <p:grpSpPr>
            <a:xfrm>
              <a:off x="3320903" y="-1902221"/>
              <a:ext cx="8300414" cy="5886450"/>
              <a:chOff x="3637968" y="-1084520"/>
              <a:chExt cx="7054397" cy="5594966"/>
            </a:xfrm>
          </p:grpSpPr>
          <p:pic>
            <p:nvPicPr>
              <p:cNvPr id="12" name="Picture 4"/>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1084520"/>
                <a:ext cx="7054397" cy="559496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4035818" y="896187"/>
                <a:ext cx="6391589" cy="72964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altLang="vi-VN" sz="2400" b="1" i="0" dirty="0">
                    <a:solidFill>
                      <a:srgbClr val="000000"/>
                    </a:solidFill>
                    <a:effectLst/>
                    <a:latin typeface="Times New Roman" panose="02020603050405020304" charset="0"/>
                    <a:ea typeface="Arial-Rounded" panose="020B0500000000000000" pitchFamily="34" charset="0"/>
                    <a:cs typeface="Times New Roman" panose="02020603050405020304" charset="0"/>
                  </a:rPr>
                  <a:t>	</a:t>
                </a:r>
                <a:r>
                  <a:rPr lang="vi-VN" sz="2400" b="1" i="0" dirty="0">
                    <a:solidFill>
                      <a:srgbClr val="000000"/>
                    </a:solidFill>
                    <a:effectLst/>
                    <a:latin typeface="Times New Roman" panose="02020603050405020304" charset="0"/>
                    <a:ea typeface="Arial-Rounded" panose="020B0500000000000000" pitchFamily="34" charset="0"/>
                    <a:cs typeface="Times New Roman" panose="02020603050405020304" charset="0"/>
                  </a:rPr>
                  <a:t>Em hãy tưởng tượng mình là bạn Thắng trong bài đọc để giới thiệu cho mọi người biết bạn Hải.</a:t>
                </a:r>
                <a:endParaRPr kumimoji="0" lang="en-US" sz="2400" b="1" i="0" u="none" strike="noStrike" kern="1200" cap="none" spc="0" normalizeH="0" baseline="0" noProof="0" dirty="0">
                  <a:ln>
                    <a:noFill/>
                  </a:ln>
                  <a:solidFill>
                    <a:prstClr val="black"/>
                  </a:solidFill>
                  <a:effectLst/>
                  <a:uLnTx/>
                  <a:uFillTx/>
                  <a:latin typeface="Times New Roman" panose="02020603050405020304" charset="0"/>
                  <a:ea typeface="Arial-Rounded" panose="020B0500000000000000" pitchFamily="34" charset="0"/>
                  <a:cs typeface="Times New Roman" panose="02020603050405020304" charset="0"/>
                </a:endParaRPr>
              </a:p>
            </p:txBody>
          </p:sp>
        </p:grpSp>
        <p:pic>
          <p:nvPicPr>
            <p:cNvPr id="11" name="Picture 2" descr="Khỉ dễ thương cầm chuối biểu tượng hoạt hình vector minh họa.  khái niệm biểu tượng thực phẩm động vật bị cô lập vector cao cấp.  phong cách hoạt hình phẳng Miễn phí Vecto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ectangle 13"/>
          <p:cNvSpPr/>
          <p:nvPr/>
        </p:nvSpPr>
        <p:spPr>
          <a:xfrm>
            <a:off x="943383" y="1751147"/>
            <a:ext cx="9501896" cy="234082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i="0" dirty="0">
                <a:solidFill>
                  <a:srgbClr val="000000"/>
                </a:solidFill>
                <a:effectLst/>
                <a:latin typeface="Times New Roman" panose="02020603050405020304" charset="0"/>
                <a:ea typeface="Arial-Rounded" panose="020B0500000000000000" pitchFamily="34" charset="0"/>
                <a:cs typeface="Times New Roman" panose="02020603050405020304" charset="0"/>
              </a:rPr>
              <a:t>Bài tham khảo</a:t>
            </a:r>
            <a:r>
              <a:rPr lang="en-US" sz="2800" b="1" i="0" dirty="0">
                <a:solidFill>
                  <a:srgbClr val="000000"/>
                </a:solidFill>
                <a:effectLst/>
                <a:latin typeface="Times New Roman" panose="02020603050405020304" charset="0"/>
                <a:ea typeface="Arial-Rounded" panose="020B0500000000000000" pitchFamily="34" charset="0"/>
                <a:cs typeface="Times New Roman" panose="02020603050405020304" charset="0"/>
              </a:rPr>
              <a:t>:</a:t>
            </a:r>
            <a:endParaRPr lang="vi-VN" sz="2800" b="1" i="0" dirty="0">
              <a:solidFill>
                <a:srgbClr val="000000"/>
              </a:solidFill>
              <a:effectLst/>
              <a:latin typeface="Times New Roman" panose="02020603050405020304" charset="0"/>
              <a:ea typeface="Arial-Rounded" panose="020B0500000000000000" pitchFamily="34" charset="0"/>
              <a:cs typeface="Times New Roman" panose="02020603050405020304" charset="0"/>
            </a:endParaRPr>
          </a:p>
          <a:p>
            <a:pPr algn="just"/>
            <a:r>
              <a:rPr lang="en-US" altLang="vi-VN" sz="2800" b="1" i="0" dirty="0">
                <a:solidFill>
                  <a:srgbClr val="000000"/>
                </a:solidFill>
                <a:effectLst/>
                <a:latin typeface="Times New Roman" panose="02020603050405020304" charset="0"/>
                <a:ea typeface="Arial-Rounded" panose="020B0500000000000000" pitchFamily="34" charset="0"/>
                <a:cs typeface="Times New Roman" panose="02020603050405020304" charset="0"/>
              </a:rPr>
              <a:t>	</a:t>
            </a:r>
            <a:r>
              <a:rPr lang="vi-VN" sz="2800" b="1" i="0" dirty="0">
                <a:solidFill>
                  <a:srgbClr val="000000"/>
                </a:solidFill>
                <a:effectLst/>
                <a:latin typeface="Times New Roman" panose="02020603050405020304" charset="0"/>
                <a:ea typeface="Arial-Rounded" panose="020B0500000000000000" pitchFamily="34" charset="0"/>
                <a:cs typeface="Times New Roman" panose="02020603050405020304" charset="0"/>
              </a:rPr>
              <a:t>Đây là Hải. Hải là người bạn mà mình mới quen khi dạo chơi trên bãi biển Quy Nhơn. Hải là người sinh sống ở đây nên bạn ấy biết rất nhiều thứ. Bạn chỉ cho mình những con vật, những cảnh đẹp ở xung quanh bãi biển này.</a:t>
            </a:r>
            <a:endParaRPr lang="vi-VN" sz="2800" b="1" i="0" dirty="0">
              <a:solidFill>
                <a:srgbClr val="000000"/>
              </a:solidFill>
              <a:effectLst/>
              <a:latin typeface="Times New Roman" panose="02020603050405020304" charset="0"/>
              <a:ea typeface="Arial-Rounded" panose="020B0500000000000000" pitchFamily="34" charset="0"/>
              <a:cs typeface="Times New Roman" panose="0202060305040502030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9"/>
          <p:cNvGrpSpPr/>
          <p:nvPr/>
        </p:nvGrpSpPr>
        <p:grpSpPr>
          <a:xfrm>
            <a:off x="1532645" y="185343"/>
            <a:ext cx="9533109" cy="1353345"/>
            <a:chOff x="1603464" y="2459552"/>
            <a:chExt cx="9533109" cy="856397"/>
          </a:xfrm>
        </p:grpSpPr>
        <p:sp>
          <p:nvSpPr>
            <p:cNvPr id="3" name="矩形 30"/>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字魂59号-创粗黑" panose="00000500000000000000" charset="-122"/>
                <a:ea typeface="字魂59号-创粗黑" panose="00000500000000000000" charset="-122"/>
                <a:cs typeface="+mn-cs"/>
              </a:endParaRPr>
            </a:p>
          </p:txBody>
        </p:sp>
        <p:sp>
          <p:nvSpPr>
            <p:cNvPr id="4" name="箭头: 五边形 29"/>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0" cap="none" spc="0" normalizeH="0" baseline="0" noProof="0" dirty="0">
                  <a:ln>
                    <a:noFill/>
                  </a:ln>
                  <a:solidFill>
                    <a:srgbClr val="FFFFFF"/>
                  </a:solidFill>
                  <a:effectLst/>
                  <a:uLnTx/>
                  <a:uFillTx/>
                  <a:latin typeface="字魂59号-创粗黑" panose="00000500000000000000" charset="-122"/>
                  <a:ea typeface="字魂59号-创粗黑" panose="00000500000000000000" charset="-122"/>
                  <a:cs typeface="+mn-cs"/>
                </a:rPr>
                <a:t>05</a:t>
              </a:r>
              <a:endParaRPr kumimoji="0" lang="en-US" altLang="zh-CN" sz="3200" b="1" i="0" u="none" strike="noStrike" kern="0" cap="none" spc="0" normalizeH="0" baseline="0" noProof="0" dirty="0">
                <a:ln>
                  <a:noFill/>
                </a:ln>
                <a:solidFill>
                  <a:srgbClr val="FFFFFF"/>
                </a:solidFill>
                <a:effectLst/>
                <a:uLnTx/>
                <a:uFillTx/>
                <a:latin typeface="字魂59号-创粗黑" panose="00000500000000000000" charset="-122"/>
                <a:ea typeface="字魂59号-创粗黑" panose="00000500000000000000" charset="-122"/>
                <a:cs typeface="+mn-cs"/>
              </a:endParaRPr>
            </a:p>
          </p:txBody>
        </p:sp>
      </p:grpSp>
      <p:sp>
        <p:nvSpPr>
          <p:cNvPr id="5" name="TextBox 4"/>
          <p:cNvSpPr txBox="1"/>
          <p:nvPr/>
        </p:nvSpPr>
        <p:spPr>
          <a:xfrm>
            <a:off x="2535817" y="366363"/>
            <a:ext cx="8652412" cy="953135"/>
          </a:xfrm>
          <a:prstGeom prst="rect">
            <a:avLst/>
          </a:prstGeom>
          <a:noFill/>
        </p:spPr>
        <p:txBody>
          <a:bodyPr wrap="square" rtlCol="0">
            <a:spAutoFit/>
          </a:bodyPr>
          <a:lstStyle/>
          <a:p>
            <a:pPr lvl="0"/>
            <a:r>
              <a:rPr lang="en-US" sz="2800" b="1" dirty="0">
                <a:latin typeface="Times New Roman" panose="02020603050405020304" charset="0"/>
                <a:ea typeface="Arial-Rounded" panose="020B0500000000000000" pitchFamily="34" charset="0"/>
                <a:cs typeface="Times New Roman" panose="02020603050405020304" charset="0"/>
              </a:rPr>
              <a:t>Theo </a:t>
            </a:r>
            <a:r>
              <a:rPr lang="en-US" sz="2800" b="1" dirty="0" err="1">
                <a:latin typeface="Times New Roman" panose="02020603050405020304" charset="0"/>
                <a:ea typeface="Arial-Rounded" panose="020B0500000000000000" pitchFamily="34" charset="0"/>
                <a:cs typeface="Times New Roman" panose="02020603050405020304" charset="0"/>
              </a:rPr>
              <a:t>em</a:t>
            </a:r>
            <a:r>
              <a:rPr lang="en-US" sz="2800" b="1" dirty="0">
                <a:latin typeface="Times New Roman" panose="02020603050405020304" charset="0"/>
                <a:ea typeface="Arial-Rounded" panose="020B0500000000000000" pitchFamily="34" charset="0"/>
                <a:cs typeface="Times New Roman" panose="02020603050405020304" charset="0"/>
              </a:rPr>
              <a:t>, </a:t>
            </a:r>
            <a:r>
              <a:rPr lang="en-US" sz="2800" b="1" dirty="0" err="1">
                <a:latin typeface="Times New Roman" panose="02020603050405020304" charset="0"/>
                <a:ea typeface="Arial-Rounded" panose="020B0500000000000000" pitchFamily="34" charset="0"/>
                <a:cs typeface="Times New Roman" panose="02020603050405020304" charset="0"/>
              </a:rPr>
              <a:t>cuộc</a:t>
            </a:r>
            <a:r>
              <a:rPr lang="en-US" sz="2800" b="1" dirty="0">
                <a:latin typeface="Times New Roman" panose="02020603050405020304" charset="0"/>
                <a:ea typeface="Arial-Rounded" panose="020B0500000000000000" pitchFamily="34" charset="0"/>
                <a:cs typeface="Times New Roman" panose="02020603050405020304" charset="0"/>
              </a:rPr>
              <a:t> </a:t>
            </a:r>
            <a:r>
              <a:rPr lang="en-US" sz="2800" b="1" dirty="0" err="1">
                <a:latin typeface="Times New Roman" panose="02020603050405020304" charset="0"/>
                <a:ea typeface="Arial-Rounded" panose="020B0500000000000000" pitchFamily="34" charset="0"/>
                <a:cs typeface="Times New Roman" panose="02020603050405020304" charset="0"/>
              </a:rPr>
              <a:t>gặp</a:t>
            </a:r>
            <a:r>
              <a:rPr lang="en-US" sz="2800" b="1" dirty="0">
                <a:latin typeface="Times New Roman" panose="02020603050405020304" charset="0"/>
                <a:ea typeface="Arial-Rounded" panose="020B0500000000000000" pitchFamily="34" charset="0"/>
                <a:cs typeface="Times New Roman" panose="02020603050405020304" charset="0"/>
              </a:rPr>
              <a:t> </a:t>
            </a:r>
            <a:r>
              <a:rPr lang="en-US" sz="2800" b="1" dirty="0" err="1">
                <a:latin typeface="Times New Roman" panose="02020603050405020304" charset="0"/>
                <a:ea typeface="Arial-Rounded" panose="020B0500000000000000" pitchFamily="34" charset="0"/>
                <a:cs typeface="Times New Roman" panose="02020603050405020304" charset="0"/>
              </a:rPr>
              <a:t>gỡ</a:t>
            </a:r>
            <a:r>
              <a:rPr lang="en-US" sz="2800" b="1" dirty="0">
                <a:latin typeface="Times New Roman" panose="02020603050405020304" charset="0"/>
                <a:ea typeface="Arial-Rounded" panose="020B0500000000000000" pitchFamily="34" charset="0"/>
                <a:cs typeface="Times New Roman" panose="02020603050405020304" charset="0"/>
              </a:rPr>
              <a:t> </a:t>
            </a:r>
            <a:r>
              <a:rPr lang="en-US" sz="2800" b="1" dirty="0" err="1">
                <a:latin typeface="Times New Roman" panose="02020603050405020304" charset="0"/>
                <a:ea typeface="Arial-Rounded" panose="020B0500000000000000" pitchFamily="34" charset="0"/>
                <a:cs typeface="Times New Roman" panose="02020603050405020304" charset="0"/>
              </a:rPr>
              <a:t>giữa</a:t>
            </a:r>
            <a:r>
              <a:rPr lang="en-US" sz="2800" b="1" dirty="0">
                <a:latin typeface="Times New Roman" panose="02020603050405020304" charset="0"/>
                <a:ea typeface="Arial-Rounded" panose="020B0500000000000000" pitchFamily="34" charset="0"/>
                <a:cs typeface="Times New Roman" panose="02020603050405020304" charset="0"/>
              </a:rPr>
              <a:t> </a:t>
            </a:r>
            <a:r>
              <a:rPr lang="en-US" sz="2800" b="1" dirty="0" err="1">
                <a:latin typeface="Times New Roman" panose="02020603050405020304" charset="0"/>
                <a:ea typeface="Arial-Rounded" panose="020B0500000000000000" pitchFamily="34" charset="0"/>
                <a:cs typeface="Times New Roman" panose="02020603050405020304" charset="0"/>
              </a:rPr>
              <a:t>Thắng</a:t>
            </a:r>
            <a:r>
              <a:rPr lang="en-US" sz="2800" b="1" dirty="0">
                <a:latin typeface="Times New Roman" panose="02020603050405020304" charset="0"/>
                <a:ea typeface="Arial-Rounded" panose="020B0500000000000000" pitchFamily="34" charset="0"/>
                <a:cs typeface="Times New Roman" panose="02020603050405020304" charset="0"/>
              </a:rPr>
              <a:t> </a:t>
            </a:r>
            <a:r>
              <a:rPr lang="en-US" sz="2800" b="1" dirty="0" err="1">
                <a:latin typeface="Times New Roman" panose="02020603050405020304" charset="0"/>
                <a:ea typeface="Arial-Rounded" panose="020B0500000000000000" pitchFamily="34" charset="0"/>
                <a:cs typeface="Times New Roman" panose="02020603050405020304" charset="0"/>
              </a:rPr>
              <a:t>và</a:t>
            </a:r>
            <a:r>
              <a:rPr lang="en-US" sz="2800" b="1" dirty="0">
                <a:latin typeface="Times New Roman" panose="02020603050405020304" charset="0"/>
                <a:ea typeface="Arial-Rounded" panose="020B0500000000000000" pitchFamily="34" charset="0"/>
                <a:cs typeface="Times New Roman" panose="02020603050405020304" charset="0"/>
              </a:rPr>
              <a:t> </a:t>
            </a:r>
            <a:r>
              <a:rPr lang="en-US" sz="2800" b="1" dirty="0" err="1">
                <a:latin typeface="Times New Roman" panose="02020603050405020304" charset="0"/>
                <a:ea typeface="Arial-Rounded" panose="020B0500000000000000" pitchFamily="34" charset="0"/>
                <a:cs typeface="Times New Roman" panose="02020603050405020304" charset="0"/>
              </a:rPr>
              <a:t>Hải</a:t>
            </a:r>
            <a:r>
              <a:rPr lang="en-US" sz="2800" b="1" dirty="0">
                <a:latin typeface="Times New Roman" panose="02020603050405020304" charset="0"/>
                <a:ea typeface="Arial-Rounded" panose="020B0500000000000000" pitchFamily="34" charset="0"/>
                <a:cs typeface="Times New Roman" panose="02020603050405020304" charset="0"/>
              </a:rPr>
              <a:t> </a:t>
            </a:r>
            <a:r>
              <a:rPr lang="en-US" sz="2800" b="1" dirty="0" err="1">
                <a:latin typeface="Times New Roman" panose="02020603050405020304" charset="0"/>
                <a:ea typeface="Arial-Rounded" panose="020B0500000000000000" pitchFamily="34" charset="0"/>
                <a:cs typeface="Times New Roman" panose="02020603050405020304" charset="0"/>
              </a:rPr>
              <a:t>hứa</a:t>
            </a:r>
            <a:r>
              <a:rPr lang="en-US" sz="2800" b="1" dirty="0">
                <a:latin typeface="Times New Roman" panose="02020603050405020304" charset="0"/>
                <a:ea typeface="Arial-Rounded" panose="020B0500000000000000" pitchFamily="34" charset="0"/>
                <a:cs typeface="Times New Roman" panose="02020603050405020304" charset="0"/>
              </a:rPr>
              <a:t> </a:t>
            </a:r>
            <a:r>
              <a:rPr lang="en-US" sz="2800" b="1" dirty="0" err="1">
                <a:latin typeface="Times New Roman" panose="02020603050405020304" charset="0"/>
                <a:ea typeface="Arial-Rounded" panose="020B0500000000000000" pitchFamily="34" charset="0"/>
                <a:cs typeface="Times New Roman" panose="02020603050405020304" charset="0"/>
              </a:rPr>
              <a:t>hẹn</a:t>
            </a:r>
            <a:r>
              <a:rPr lang="en-US" sz="2800" b="1" dirty="0">
                <a:latin typeface="Times New Roman" panose="02020603050405020304" charset="0"/>
                <a:ea typeface="Arial-Rounded" panose="020B0500000000000000" pitchFamily="34" charset="0"/>
                <a:cs typeface="Times New Roman" panose="02020603050405020304" charset="0"/>
              </a:rPr>
              <a:t> </a:t>
            </a:r>
            <a:r>
              <a:rPr lang="en-US" sz="2800" b="1" dirty="0" err="1">
                <a:latin typeface="Times New Roman" panose="02020603050405020304" charset="0"/>
                <a:ea typeface="Arial-Rounded" panose="020B0500000000000000" pitchFamily="34" charset="0"/>
                <a:cs typeface="Times New Roman" panose="02020603050405020304" charset="0"/>
              </a:rPr>
              <a:t>những</a:t>
            </a:r>
            <a:r>
              <a:rPr lang="en-US" sz="2800" b="1" dirty="0">
                <a:latin typeface="Times New Roman" panose="02020603050405020304" charset="0"/>
                <a:ea typeface="Arial-Rounded" panose="020B0500000000000000" pitchFamily="34" charset="0"/>
                <a:cs typeface="Times New Roman" panose="02020603050405020304" charset="0"/>
              </a:rPr>
              <a:t> </a:t>
            </a:r>
            <a:r>
              <a:rPr lang="en-US" sz="2800" b="1" dirty="0" err="1">
                <a:latin typeface="Times New Roman" panose="02020603050405020304" charset="0"/>
                <a:ea typeface="Arial-Rounded" panose="020B0500000000000000" pitchFamily="34" charset="0"/>
                <a:cs typeface="Times New Roman" panose="02020603050405020304" charset="0"/>
              </a:rPr>
              <a:t>điều</a:t>
            </a:r>
            <a:r>
              <a:rPr lang="en-US" sz="2800" b="1" dirty="0">
                <a:latin typeface="Times New Roman" panose="02020603050405020304" charset="0"/>
                <a:ea typeface="Arial-Rounded" panose="020B0500000000000000" pitchFamily="34" charset="0"/>
                <a:cs typeface="Times New Roman" panose="02020603050405020304" charset="0"/>
              </a:rPr>
              <a:t> </a:t>
            </a:r>
            <a:r>
              <a:rPr lang="en-US" sz="2800" b="1" dirty="0" err="1">
                <a:latin typeface="Times New Roman" panose="02020603050405020304" charset="0"/>
                <a:ea typeface="Arial-Rounded" panose="020B0500000000000000" pitchFamily="34" charset="0"/>
                <a:cs typeface="Times New Roman" panose="02020603050405020304" charset="0"/>
              </a:rPr>
              <a:t>gì</a:t>
            </a:r>
            <a:r>
              <a:rPr lang="en-US" sz="2800" b="1" dirty="0">
                <a:latin typeface="Times New Roman" panose="02020603050405020304" charset="0"/>
                <a:ea typeface="Arial-Rounded" panose="020B0500000000000000" pitchFamily="34" charset="0"/>
                <a:cs typeface="Times New Roman" panose="02020603050405020304" charset="0"/>
              </a:rPr>
              <a:t> </a:t>
            </a:r>
            <a:r>
              <a:rPr lang="en-US" sz="2800" b="1" dirty="0" err="1">
                <a:latin typeface="Times New Roman" panose="02020603050405020304" charset="0"/>
                <a:ea typeface="Arial-Rounded" panose="020B0500000000000000" pitchFamily="34" charset="0"/>
                <a:cs typeface="Times New Roman" panose="02020603050405020304" charset="0"/>
              </a:rPr>
              <a:t>thú</a:t>
            </a:r>
            <a:r>
              <a:rPr lang="en-US" sz="2800" b="1" dirty="0">
                <a:latin typeface="Times New Roman" panose="02020603050405020304" charset="0"/>
                <a:ea typeface="Arial-Rounded" panose="020B0500000000000000" pitchFamily="34" charset="0"/>
                <a:cs typeface="Times New Roman" panose="02020603050405020304" charset="0"/>
              </a:rPr>
              <a:t> </a:t>
            </a:r>
            <a:r>
              <a:rPr lang="en-US" sz="2800" b="1" dirty="0" err="1">
                <a:latin typeface="Times New Roman" panose="02020603050405020304" charset="0"/>
                <a:ea typeface="Arial-Rounded" panose="020B0500000000000000" pitchFamily="34" charset="0"/>
                <a:cs typeface="Times New Roman" panose="02020603050405020304" charset="0"/>
              </a:rPr>
              <a:t>vị</a:t>
            </a:r>
            <a:r>
              <a:rPr lang="en-US" sz="2800" b="1" dirty="0">
                <a:latin typeface="Times New Roman" panose="02020603050405020304" charset="0"/>
                <a:ea typeface="Arial-Rounded" panose="020B0500000000000000" pitchFamily="34" charset="0"/>
                <a:cs typeface="Times New Roman" panose="02020603050405020304" charset="0"/>
              </a:rPr>
              <a:t> </a:t>
            </a:r>
            <a:r>
              <a:rPr lang="en-US" sz="2800" b="1" dirty="0" err="1">
                <a:latin typeface="Times New Roman" panose="02020603050405020304" charset="0"/>
                <a:ea typeface="Arial-Rounded" panose="020B0500000000000000" pitchFamily="34" charset="0"/>
                <a:cs typeface="Times New Roman" panose="02020603050405020304" charset="0"/>
              </a:rPr>
              <a:t>tiếp</a:t>
            </a:r>
            <a:r>
              <a:rPr lang="en-US" sz="2800" b="1" dirty="0">
                <a:latin typeface="Times New Roman" panose="02020603050405020304" charset="0"/>
                <a:ea typeface="Arial-Rounded" panose="020B0500000000000000" pitchFamily="34" charset="0"/>
                <a:cs typeface="Times New Roman" panose="02020603050405020304" charset="0"/>
              </a:rPr>
              <a:t> </a:t>
            </a:r>
            <a:r>
              <a:rPr lang="en-US" sz="2800" b="1" dirty="0" err="1">
                <a:latin typeface="Times New Roman" panose="02020603050405020304" charset="0"/>
                <a:ea typeface="Arial-Rounded" panose="020B0500000000000000" pitchFamily="34" charset="0"/>
                <a:cs typeface="Times New Roman" panose="02020603050405020304" charset="0"/>
              </a:rPr>
              <a:t>theo</a:t>
            </a:r>
            <a:r>
              <a:rPr lang="en-US" sz="2800" b="1" dirty="0">
                <a:latin typeface="Times New Roman" panose="02020603050405020304" charset="0"/>
                <a:ea typeface="Arial-Rounded" panose="020B0500000000000000" pitchFamily="34" charset="0"/>
                <a:cs typeface="Times New Roman" panose="02020603050405020304" charset="0"/>
              </a:rPr>
              <a:t>?</a:t>
            </a:r>
            <a:endParaRPr lang="en-US" sz="2800" b="1" dirty="0">
              <a:solidFill>
                <a:srgbClr val="000000"/>
              </a:solidFill>
              <a:latin typeface="Times New Roman" panose="02020603050405020304" charset="0"/>
              <a:ea typeface="Arial-Rounded" panose="020B0500000000000000" pitchFamily="34" charset="0"/>
              <a:cs typeface="Times New Roman" panose="02020603050405020304" charset="0"/>
            </a:endParaRPr>
          </a:p>
        </p:txBody>
      </p:sp>
      <p:grpSp>
        <p:nvGrpSpPr>
          <p:cNvPr id="8" name="Group 7"/>
          <p:cNvGrpSpPr/>
          <p:nvPr/>
        </p:nvGrpSpPr>
        <p:grpSpPr>
          <a:xfrm>
            <a:off x="1805747" y="2208438"/>
            <a:ext cx="9382482" cy="6364063"/>
            <a:chOff x="2210738" y="-1902221"/>
            <a:chExt cx="9410579" cy="5886450"/>
          </a:xfrm>
        </p:grpSpPr>
        <p:grpSp>
          <p:nvGrpSpPr>
            <p:cNvPr id="10" name="Group 9"/>
            <p:cNvGrpSpPr/>
            <p:nvPr/>
          </p:nvGrpSpPr>
          <p:grpSpPr>
            <a:xfrm>
              <a:off x="3320903" y="-1902221"/>
              <a:ext cx="8300414" cy="5886450"/>
              <a:chOff x="3637968" y="-1084520"/>
              <a:chExt cx="7054397" cy="5594966"/>
            </a:xfrm>
          </p:grpSpPr>
          <p:pic>
            <p:nvPicPr>
              <p:cNvPr id="12" name="Picture 4"/>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1084520"/>
                <a:ext cx="7054397" cy="559496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4036033" y="896090"/>
                <a:ext cx="6023019" cy="72964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400" b="1" i="0" dirty="0" err="1">
                    <a:solidFill>
                      <a:srgbClr val="000000"/>
                    </a:solidFill>
                    <a:effectLst/>
                    <a:latin typeface="Times New Roman" panose="02020603050405020304" charset="0"/>
                    <a:ea typeface="Arial-Rounded" panose="020B0500000000000000" pitchFamily="34" charset="0"/>
                    <a:cs typeface="Times New Roman" panose="02020603050405020304" charset="0"/>
                  </a:rPr>
                  <a:t>Em</a:t>
                </a:r>
                <a:r>
                  <a:rPr lang="en-US" sz="2400" b="1" i="0" dirty="0">
                    <a:solidFill>
                      <a:srgbClr val="000000"/>
                    </a:solidFill>
                    <a:effectLst/>
                    <a:latin typeface="Times New Roman" panose="02020603050405020304" charset="0"/>
                    <a:ea typeface="Arial-Rounded" panose="020B0500000000000000" pitchFamily="34" charset="0"/>
                    <a:cs typeface="Times New Roman" panose="02020603050405020304" charset="0"/>
                  </a:rPr>
                  <a:t> </a:t>
                </a:r>
                <a:r>
                  <a:rPr lang="en-US" sz="2400" b="1" i="0" dirty="0" err="1">
                    <a:solidFill>
                      <a:srgbClr val="000000"/>
                    </a:solidFill>
                    <a:effectLst/>
                    <a:latin typeface="Times New Roman" panose="02020603050405020304" charset="0"/>
                    <a:ea typeface="Arial-Rounded" panose="020B0500000000000000" pitchFamily="34" charset="0"/>
                    <a:cs typeface="Times New Roman" panose="02020603050405020304" charset="0"/>
                  </a:rPr>
                  <a:t>dựa</a:t>
                </a:r>
                <a:r>
                  <a:rPr lang="en-US" sz="2400" b="1" i="0" dirty="0">
                    <a:solidFill>
                      <a:srgbClr val="000000"/>
                    </a:solidFill>
                    <a:effectLst/>
                    <a:latin typeface="Times New Roman" panose="02020603050405020304" charset="0"/>
                    <a:ea typeface="Arial-Rounded" panose="020B0500000000000000" pitchFamily="34" charset="0"/>
                    <a:cs typeface="Times New Roman" panose="02020603050405020304" charset="0"/>
                  </a:rPr>
                  <a:t> </a:t>
                </a:r>
                <a:r>
                  <a:rPr lang="en-US" sz="2400" b="1" i="0" dirty="0" err="1">
                    <a:solidFill>
                      <a:srgbClr val="000000"/>
                    </a:solidFill>
                    <a:effectLst/>
                    <a:latin typeface="Times New Roman" panose="02020603050405020304" charset="0"/>
                    <a:ea typeface="Arial-Rounded" panose="020B0500000000000000" pitchFamily="34" charset="0"/>
                    <a:cs typeface="Times New Roman" panose="02020603050405020304" charset="0"/>
                  </a:rPr>
                  <a:t>vào</a:t>
                </a:r>
                <a:r>
                  <a:rPr lang="en-US" sz="2400" b="1" i="0" dirty="0">
                    <a:solidFill>
                      <a:srgbClr val="000000"/>
                    </a:solidFill>
                    <a:effectLst/>
                    <a:latin typeface="Times New Roman" panose="02020603050405020304" charset="0"/>
                    <a:ea typeface="Arial-Rounded" panose="020B0500000000000000" pitchFamily="34" charset="0"/>
                    <a:cs typeface="Times New Roman" panose="02020603050405020304" charset="0"/>
                  </a:rPr>
                  <a:t> </a:t>
                </a:r>
                <a:r>
                  <a:rPr lang="en-US" sz="2400" b="1" i="0" dirty="0" err="1">
                    <a:solidFill>
                      <a:srgbClr val="000000"/>
                    </a:solidFill>
                    <a:effectLst/>
                    <a:latin typeface="Times New Roman" panose="02020603050405020304" charset="0"/>
                    <a:ea typeface="Arial-Rounded" panose="020B0500000000000000" pitchFamily="34" charset="0"/>
                    <a:cs typeface="Times New Roman" panose="02020603050405020304" charset="0"/>
                  </a:rPr>
                  <a:t>đoạn</a:t>
                </a:r>
                <a:r>
                  <a:rPr lang="en-US" sz="2400" b="1" i="0" dirty="0">
                    <a:solidFill>
                      <a:srgbClr val="000000"/>
                    </a:solidFill>
                    <a:effectLst/>
                    <a:latin typeface="Times New Roman" panose="02020603050405020304" charset="0"/>
                    <a:ea typeface="Arial-Rounded" panose="020B0500000000000000" pitchFamily="34" charset="0"/>
                    <a:cs typeface="Times New Roman" panose="02020603050405020304" charset="0"/>
                  </a:rPr>
                  <a:t> </a:t>
                </a:r>
                <a:r>
                  <a:rPr lang="en-US" sz="2400" b="1" i="0" dirty="0" err="1">
                    <a:solidFill>
                      <a:srgbClr val="000000"/>
                    </a:solidFill>
                    <a:effectLst/>
                    <a:latin typeface="Times New Roman" panose="02020603050405020304" charset="0"/>
                    <a:ea typeface="Arial-Rounded" panose="020B0500000000000000" pitchFamily="34" charset="0"/>
                    <a:cs typeface="Times New Roman" panose="02020603050405020304" charset="0"/>
                  </a:rPr>
                  <a:t>văn</a:t>
                </a:r>
                <a:r>
                  <a:rPr lang="en-US" sz="2400" b="1" i="0" dirty="0">
                    <a:solidFill>
                      <a:srgbClr val="000000"/>
                    </a:solidFill>
                    <a:effectLst/>
                    <a:latin typeface="Times New Roman" panose="02020603050405020304" charset="0"/>
                    <a:ea typeface="Arial-Rounded" panose="020B0500000000000000" pitchFamily="34" charset="0"/>
                    <a:cs typeface="Times New Roman" panose="02020603050405020304" charset="0"/>
                  </a:rPr>
                  <a:t> </a:t>
                </a:r>
                <a:r>
                  <a:rPr lang="en-US" sz="2400" b="1" i="0" dirty="0" err="1">
                    <a:solidFill>
                      <a:srgbClr val="000000"/>
                    </a:solidFill>
                    <a:effectLst/>
                    <a:latin typeface="Times New Roman" panose="02020603050405020304" charset="0"/>
                    <a:ea typeface="Arial-Rounded" panose="020B0500000000000000" pitchFamily="34" charset="0"/>
                    <a:cs typeface="Times New Roman" panose="02020603050405020304" charset="0"/>
                  </a:rPr>
                  <a:t>cuối</a:t>
                </a:r>
                <a:r>
                  <a:rPr lang="en-US" sz="2400" b="1" i="0" dirty="0">
                    <a:solidFill>
                      <a:srgbClr val="000000"/>
                    </a:solidFill>
                    <a:effectLst/>
                    <a:latin typeface="Times New Roman" panose="02020603050405020304" charset="0"/>
                    <a:ea typeface="Arial-Rounded" panose="020B0500000000000000" pitchFamily="34" charset="0"/>
                    <a:cs typeface="Times New Roman" panose="02020603050405020304" charset="0"/>
                  </a:rPr>
                  <a:t> </a:t>
                </a:r>
                <a:r>
                  <a:rPr lang="en-US" sz="2400" b="1" i="0" dirty="0" err="1">
                    <a:solidFill>
                      <a:srgbClr val="000000"/>
                    </a:solidFill>
                    <a:effectLst/>
                    <a:latin typeface="Times New Roman" panose="02020603050405020304" charset="0"/>
                    <a:ea typeface="Arial-Rounded" panose="020B0500000000000000" pitchFamily="34" charset="0"/>
                    <a:cs typeface="Times New Roman" panose="02020603050405020304" charset="0"/>
                  </a:rPr>
                  <a:t>cùng</a:t>
                </a:r>
                <a:r>
                  <a:rPr lang="en-US" sz="2400" b="1" i="0" dirty="0">
                    <a:solidFill>
                      <a:srgbClr val="000000"/>
                    </a:solidFill>
                    <a:effectLst/>
                    <a:latin typeface="Times New Roman" panose="02020603050405020304" charset="0"/>
                    <a:ea typeface="Arial-Rounded" panose="020B0500000000000000" pitchFamily="34" charset="0"/>
                    <a:cs typeface="Times New Roman" panose="02020603050405020304" charset="0"/>
                  </a:rPr>
                  <a:t> </a:t>
                </a:r>
                <a:r>
                  <a:rPr lang="en-US" sz="2400" b="1" i="0" dirty="0" err="1">
                    <a:solidFill>
                      <a:srgbClr val="000000"/>
                    </a:solidFill>
                    <a:effectLst/>
                    <a:latin typeface="Times New Roman" panose="02020603050405020304" charset="0"/>
                    <a:ea typeface="Arial-Rounded" panose="020B0500000000000000" pitchFamily="34" charset="0"/>
                    <a:cs typeface="Times New Roman" panose="02020603050405020304" charset="0"/>
                  </a:rPr>
                  <a:t>của</a:t>
                </a:r>
                <a:r>
                  <a:rPr lang="en-US" sz="2400" b="1" i="0" dirty="0">
                    <a:solidFill>
                      <a:srgbClr val="000000"/>
                    </a:solidFill>
                    <a:effectLst/>
                    <a:latin typeface="Times New Roman" panose="02020603050405020304" charset="0"/>
                    <a:ea typeface="Arial-Rounded" panose="020B0500000000000000" pitchFamily="34" charset="0"/>
                    <a:cs typeface="Times New Roman" panose="02020603050405020304" charset="0"/>
                  </a:rPr>
                  <a:t> </a:t>
                </a:r>
                <a:r>
                  <a:rPr lang="en-US" sz="2400" b="1" i="0" dirty="0" err="1">
                    <a:solidFill>
                      <a:srgbClr val="000000"/>
                    </a:solidFill>
                    <a:effectLst/>
                    <a:latin typeface="Times New Roman" panose="02020603050405020304" charset="0"/>
                    <a:ea typeface="Arial-Rounded" panose="020B0500000000000000" pitchFamily="34" charset="0"/>
                    <a:cs typeface="Times New Roman" panose="02020603050405020304" charset="0"/>
                  </a:rPr>
                  <a:t>bài</a:t>
                </a:r>
                <a:r>
                  <a:rPr lang="en-US" sz="2400" b="1" i="0" dirty="0">
                    <a:solidFill>
                      <a:srgbClr val="000000"/>
                    </a:solidFill>
                    <a:effectLst/>
                    <a:latin typeface="Times New Roman" panose="02020603050405020304" charset="0"/>
                    <a:ea typeface="Arial-Rounded" panose="020B0500000000000000" pitchFamily="34" charset="0"/>
                    <a:cs typeface="Times New Roman" panose="02020603050405020304" charset="0"/>
                  </a:rPr>
                  <a:t> </a:t>
                </a:r>
                <a:r>
                  <a:rPr lang="en-US" sz="2400" b="1" i="0" dirty="0" err="1">
                    <a:solidFill>
                      <a:srgbClr val="000000"/>
                    </a:solidFill>
                    <a:effectLst/>
                    <a:latin typeface="Times New Roman" panose="02020603050405020304" charset="0"/>
                    <a:ea typeface="Arial-Rounded" panose="020B0500000000000000" pitchFamily="34" charset="0"/>
                    <a:cs typeface="Times New Roman" panose="02020603050405020304" charset="0"/>
                  </a:rPr>
                  <a:t>đọc</a:t>
                </a:r>
                <a:r>
                  <a:rPr lang="en-US" sz="2400" b="1" i="0" dirty="0">
                    <a:solidFill>
                      <a:srgbClr val="000000"/>
                    </a:solidFill>
                    <a:effectLst/>
                    <a:latin typeface="Times New Roman" panose="02020603050405020304" charset="0"/>
                    <a:ea typeface="Arial-Rounded" panose="020B0500000000000000" pitchFamily="34" charset="0"/>
                    <a:cs typeface="Times New Roman" panose="02020603050405020304" charset="0"/>
                  </a:rPr>
                  <a:t> </a:t>
                </a:r>
                <a:r>
                  <a:rPr lang="en-US" sz="2400" b="1" i="0" dirty="0" err="1">
                    <a:solidFill>
                      <a:srgbClr val="000000"/>
                    </a:solidFill>
                    <a:effectLst/>
                    <a:latin typeface="Times New Roman" panose="02020603050405020304" charset="0"/>
                    <a:ea typeface="Arial-Rounded" panose="020B0500000000000000" pitchFamily="34" charset="0"/>
                    <a:cs typeface="Times New Roman" panose="02020603050405020304" charset="0"/>
                  </a:rPr>
                  <a:t>và</a:t>
                </a:r>
                <a:r>
                  <a:rPr lang="en-US" sz="2400" b="1" i="0" dirty="0">
                    <a:solidFill>
                      <a:srgbClr val="000000"/>
                    </a:solidFill>
                    <a:effectLst/>
                    <a:latin typeface="Times New Roman" panose="02020603050405020304" charset="0"/>
                    <a:ea typeface="Arial-Rounded" panose="020B0500000000000000" pitchFamily="34" charset="0"/>
                    <a:cs typeface="Times New Roman" panose="02020603050405020304" charset="0"/>
                  </a:rPr>
                  <a:t> </a:t>
                </a:r>
                <a:r>
                  <a:rPr lang="en-US" sz="2400" b="1" i="0" dirty="0" err="1">
                    <a:solidFill>
                      <a:srgbClr val="000000"/>
                    </a:solidFill>
                    <a:effectLst/>
                    <a:latin typeface="Times New Roman" panose="02020603050405020304" charset="0"/>
                    <a:ea typeface="Arial-Rounded" panose="020B0500000000000000" pitchFamily="34" charset="0"/>
                    <a:cs typeface="Times New Roman" panose="02020603050405020304" charset="0"/>
                  </a:rPr>
                  <a:t>suy</a:t>
                </a:r>
                <a:r>
                  <a:rPr lang="en-US" sz="2400" b="1" i="0" dirty="0">
                    <a:solidFill>
                      <a:srgbClr val="000000"/>
                    </a:solidFill>
                    <a:effectLst/>
                    <a:latin typeface="Times New Roman" panose="02020603050405020304" charset="0"/>
                    <a:ea typeface="Arial-Rounded" panose="020B0500000000000000" pitchFamily="34" charset="0"/>
                    <a:cs typeface="Times New Roman" panose="02020603050405020304" charset="0"/>
                  </a:rPr>
                  <a:t> </a:t>
                </a:r>
                <a:r>
                  <a:rPr lang="en-US" sz="2400" b="1" i="0" dirty="0" err="1">
                    <a:solidFill>
                      <a:srgbClr val="000000"/>
                    </a:solidFill>
                    <a:effectLst/>
                    <a:latin typeface="Times New Roman" panose="02020603050405020304" charset="0"/>
                    <a:ea typeface="Arial-Rounded" panose="020B0500000000000000" pitchFamily="34" charset="0"/>
                    <a:cs typeface="Times New Roman" panose="02020603050405020304" charset="0"/>
                  </a:rPr>
                  <a:t>nghĩ</a:t>
                </a:r>
                <a:r>
                  <a:rPr lang="en-US" sz="2400" b="1" i="0" dirty="0">
                    <a:solidFill>
                      <a:srgbClr val="000000"/>
                    </a:solidFill>
                    <a:effectLst/>
                    <a:latin typeface="Times New Roman" panose="02020603050405020304" charset="0"/>
                    <a:ea typeface="Arial-Rounded" panose="020B0500000000000000" pitchFamily="34" charset="0"/>
                    <a:cs typeface="Times New Roman" panose="02020603050405020304" charset="0"/>
                  </a:rPr>
                  <a:t> </a:t>
                </a:r>
                <a:r>
                  <a:rPr lang="en-US" sz="2400" b="1" i="0" dirty="0" err="1">
                    <a:solidFill>
                      <a:srgbClr val="000000"/>
                    </a:solidFill>
                    <a:effectLst/>
                    <a:latin typeface="Times New Roman" panose="02020603050405020304" charset="0"/>
                    <a:ea typeface="Arial-Rounded" panose="020B0500000000000000" pitchFamily="34" charset="0"/>
                    <a:cs typeface="Times New Roman" panose="02020603050405020304" charset="0"/>
                  </a:rPr>
                  <a:t>xem</a:t>
                </a:r>
                <a:r>
                  <a:rPr lang="en-US" sz="2400" b="1" i="0" dirty="0">
                    <a:solidFill>
                      <a:srgbClr val="000000"/>
                    </a:solidFill>
                    <a:effectLst/>
                    <a:latin typeface="Times New Roman" panose="02020603050405020304" charset="0"/>
                    <a:ea typeface="Arial-Rounded" panose="020B0500000000000000" pitchFamily="34" charset="0"/>
                    <a:cs typeface="Times New Roman" panose="02020603050405020304" charset="0"/>
                  </a:rPr>
                  <a:t> </a:t>
                </a:r>
                <a:r>
                  <a:rPr lang="en-US" sz="2400" b="1" i="0" dirty="0" err="1">
                    <a:solidFill>
                      <a:srgbClr val="000000"/>
                    </a:solidFill>
                    <a:effectLst/>
                    <a:latin typeface="Times New Roman" panose="02020603050405020304" charset="0"/>
                    <a:ea typeface="Arial-Rounded" panose="020B0500000000000000" pitchFamily="34" charset="0"/>
                    <a:cs typeface="Times New Roman" panose="02020603050405020304" charset="0"/>
                  </a:rPr>
                  <a:t>điều</a:t>
                </a:r>
                <a:r>
                  <a:rPr lang="en-US" sz="2400" b="1" i="0" dirty="0">
                    <a:solidFill>
                      <a:srgbClr val="000000"/>
                    </a:solidFill>
                    <a:effectLst/>
                    <a:latin typeface="Times New Roman" panose="02020603050405020304" charset="0"/>
                    <a:ea typeface="Arial-Rounded" panose="020B0500000000000000" pitchFamily="34" charset="0"/>
                    <a:cs typeface="Times New Roman" panose="02020603050405020304" charset="0"/>
                  </a:rPr>
                  <a:t> </a:t>
                </a:r>
                <a:r>
                  <a:rPr lang="en-US" sz="2400" b="1" i="0" dirty="0" err="1">
                    <a:solidFill>
                      <a:srgbClr val="000000"/>
                    </a:solidFill>
                    <a:effectLst/>
                    <a:latin typeface="Times New Roman" panose="02020603050405020304" charset="0"/>
                    <a:ea typeface="Arial-Rounded" panose="020B0500000000000000" pitchFamily="34" charset="0"/>
                    <a:cs typeface="Times New Roman" panose="02020603050405020304" charset="0"/>
                  </a:rPr>
                  <a:t>gì</a:t>
                </a:r>
                <a:r>
                  <a:rPr lang="en-US" sz="2400" b="1" i="0" dirty="0">
                    <a:solidFill>
                      <a:srgbClr val="000000"/>
                    </a:solidFill>
                    <a:effectLst/>
                    <a:latin typeface="Times New Roman" panose="02020603050405020304" charset="0"/>
                    <a:ea typeface="Arial-Rounded" panose="020B0500000000000000" pitchFamily="34" charset="0"/>
                    <a:cs typeface="Times New Roman" panose="02020603050405020304" charset="0"/>
                  </a:rPr>
                  <a:t> </a:t>
                </a:r>
                <a:r>
                  <a:rPr lang="en-US" sz="2400" b="1" i="0" dirty="0" err="1">
                    <a:solidFill>
                      <a:srgbClr val="000000"/>
                    </a:solidFill>
                    <a:effectLst/>
                    <a:latin typeface="Times New Roman" panose="02020603050405020304" charset="0"/>
                    <a:ea typeface="Arial-Rounded" panose="020B0500000000000000" pitchFamily="34" charset="0"/>
                    <a:cs typeface="Times New Roman" panose="02020603050405020304" charset="0"/>
                  </a:rPr>
                  <a:t>sẽ</a:t>
                </a:r>
                <a:r>
                  <a:rPr lang="en-US" sz="2400" b="1" i="0" dirty="0">
                    <a:solidFill>
                      <a:srgbClr val="000000"/>
                    </a:solidFill>
                    <a:effectLst/>
                    <a:latin typeface="Times New Roman" panose="02020603050405020304" charset="0"/>
                    <a:ea typeface="Arial-Rounded" panose="020B0500000000000000" pitchFamily="34" charset="0"/>
                    <a:cs typeface="Times New Roman" panose="02020603050405020304" charset="0"/>
                  </a:rPr>
                  <a:t> </a:t>
                </a:r>
                <a:r>
                  <a:rPr lang="en-US" sz="2400" b="1" i="0" dirty="0" err="1">
                    <a:solidFill>
                      <a:srgbClr val="000000"/>
                    </a:solidFill>
                    <a:effectLst/>
                    <a:latin typeface="Times New Roman" panose="02020603050405020304" charset="0"/>
                    <a:ea typeface="Arial-Rounded" panose="020B0500000000000000" pitchFamily="34" charset="0"/>
                    <a:cs typeface="Times New Roman" panose="02020603050405020304" charset="0"/>
                  </a:rPr>
                  <a:t>diễn</a:t>
                </a:r>
                <a:r>
                  <a:rPr lang="en-US" sz="2400" b="1" i="0" dirty="0">
                    <a:solidFill>
                      <a:srgbClr val="000000"/>
                    </a:solidFill>
                    <a:effectLst/>
                    <a:latin typeface="Times New Roman" panose="02020603050405020304" charset="0"/>
                    <a:ea typeface="Arial-Rounded" panose="020B0500000000000000" pitchFamily="34" charset="0"/>
                    <a:cs typeface="Times New Roman" panose="02020603050405020304" charset="0"/>
                  </a:rPr>
                  <a:t> ra.</a:t>
                </a:r>
                <a:endParaRPr kumimoji="0" lang="en-US" sz="2400" b="1" i="0" u="none" strike="noStrike" kern="1200" cap="none" spc="0" normalizeH="0" baseline="0" noProof="0" dirty="0">
                  <a:ln>
                    <a:noFill/>
                  </a:ln>
                  <a:solidFill>
                    <a:prstClr val="black"/>
                  </a:solidFill>
                  <a:effectLst/>
                  <a:uLnTx/>
                  <a:uFillTx/>
                  <a:latin typeface="Times New Roman" panose="02020603050405020304" charset="0"/>
                  <a:ea typeface="Arial-Rounded" panose="020B0500000000000000" pitchFamily="34" charset="0"/>
                  <a:cs typeface="Times New Roman" panose="02020603050405020304" charset="0"/>
                </a:endParaRPr>
              </a:p>
            </p:txBody>
          </p:sp>
        </p:grpSp>
        <p:pic>
          <p:nvPicPr>
            <p:cNvPr id="11" name="Picture 2" descr="Khỉ dễ thương cầm chuối biểu tượng hoạt hình vector minh họa.  khái niệm biểu tượng thực phẩm động vật bị cô lập vector cao cấp.  phong cách hoạt hình phẳng Miễn phí Vecto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ectangle 13"/>
          <p:cNvSpPr/>
          <p:nvPr/>
        </p:nvSpPr>
        <p:spPr>
          <a:xfrm>
            <a:off x="943382" y="1751147"/>
            <a:ext cx="10048467" cy="2477176"/>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002060"/>
                </a:solidFill>
                <a:latin typeface="Times New Roman" panose="02020603050405020304" charset="0"/>
                <a:ea typeface="Arial-Rounded" panose="020B0500000000000000" pitchFamily="34" charset="0"/>
                <a:cs typeface="Times New Roman" panose="02020603050405020304" charset="0"/>
              </a:rPr>
              <a:t>Theo em, trong lần gặp tiếp theo, Hải sẽ rủ các bạn của mình cùng đi và giới thiệu Thắng với mọi người. Các bạn sẽ cùng nhau chơi đá bóng trên bãi biển. Sau đó, các bạn ấy lại cùng nhau tắm biển. Thắng sẽ kể cho các bạn nghe về Hà Nội. Còn Hải cùng các bạn thì lại kể cho Thắng nghe những điều thú vị ở Quy Nhơn.</a:t>
            </a:r>
            <a:endParaRPr kumimoji="0" lang="vi-VN" sz="2800" b="1" i="0" u="none" strike="noStrike" kern="1200" cap="none" spc="0" normalizeH="0" baseline="0" noProof="0" dirty="0">
              <a:ln>
                <a:noFill/>
              </a:ln>
              <a:solidFill>
                <a:srgbClr val="002060"/>
              </a:solidFill>
              <a:effectLst/>
              <a:uLnTx/>
              <a:uFillTx/>
              <a:latin typeface="Times New Roman" panose="02020603050405020304" charset="0"/>
              <a:ea typeface="Arial-Rounded" panose="020B0500000000000000" pitchFamily="34" charset="0"/>
              <a:cs typeface="Times New Roman" panose="0202060305040502030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69777" y="-556173"/>
            <a:ext cx="4312198" cy="3985173"/>
            <a:chOff x="3825327" y="-288795"/>
            <a:chExt cx="3985173" cy="3985173"/>
          </a:xfrm>
        </p:grpSpPr>
        <p:pic>
          <p:nvPicPr>
            <p:cNvPr id="3" name="Picture 2"/>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10000" b="90000" l="5278" r="95278">
                          <a14:foregroundMark x1="9722" y1="36667" x2="9722" y2="36667"/>
                          <a14:foregroundMark x1="5278" y1="39722" x2="5278" y2="39722"/>
                          <a14:foregroundMark x1="92778" y1="28056" x2="92778" y2="28056"/>
                          <a14:foregroundMark x1="95278" y1="37222" x2="95278" y2="37222"/>
                          <a14:foregroundMark x1="63889" y1="30833" x2="63889" y2="30833"/>
                          <a14:foregroundMark x1="58056" y1="30833" x2="58056" y2="30833"/>
                          <a14:foregroundMark x1="43611" y1="30833" x2="43611" y2="30833"/>
                        </a14:backgroundRemoval>
                      </a14:imgEffect>
                    </a14:imgLayer>
                  </a14:imgProps>
                </a:ext>
                <a:ext uri="{28A0092B-C50C-407E-A947-70E740481C1C}">
                  <a14:useLocalDpi xmlns:a14="http://schemas.microsoft.com/office/drawing/2010/main" val="0"/>
                </a:ext>
              </a:extLst>
            </a:blip>
            <a:srcRect/>
            <a:stretch>
              <a:fillRect/>
            </a:stretch>
          </p:blipFill>
          <p:spPr bwMode="auto">
            <a:xfrm>
              <a:off x="3825327" y="-288795"/>
              <a:ext cx="3985173" cy="398517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414026" y="1239207"/>
              <a:ext cx="3396474"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srgbClr val="FFFFFF"/>
                  </a:solidFill>
                  <a:effectLst/>
                  <a:uLnTx/>
                  <a:uFillTx/>
                  <a:latin typeface="Times New Roman" panose="02020603050405020304" charset="0"/>
                  <a:ea typeface="Arial-Rounded" panose="020B0500000000000000" pitchFamily="34" charset="0"/>
                  <a:cs typeface="Times New Roman" panose="02020603050405020304" charset="0"/>
                </a:rPr>
                <a:t>Nội</a:t>
              </a:r>
              <a:r>
                <a:rPr kumimoji="0" lang="en-US" sz="3200" b="1" i="0" u="none" strike="noStrike" kern="1200" cap="none" spc="0" normalizeH="0" baseline="0" noProof="0" dirty="0">
                  <a:ln>
                    <a:noFill/>
                  </a:ln>
                  <a:solidFill>
                    <a:srgbClr val="FFFFFF"/>
                  </a:solidFill>
                  <a:effectLst/>
                  <a:uLnTx/>
                  <a:uFillTx/>
                  <a:latin typeface="Times New Roman" panose="02020603050405020304" charset="0"/>
                  <a:ea typeface="Arial-Rounded" panose="020B0500000000000000" pitchFamily="34" charset="0"/>
                  <a:cs typeface="Times New Roman" panose="02020603050405020304" charset="0"/>
                </a:rPr>
                <a:t> dung </a:t>
              </a:r>
              <a:r>
                <a:rPr kumimoji="0" lang="en-US" sz="3200" b="1" i="0" u="none" strike="noStrike" kern="1200" cap="none" spc="0" normalizeH="0" baseline="0" noProof="0" dirty="0" err="1">
                  <a:ln>
                    <a:noFill/>
                  </a:ln>
                  <a:solidFill>
                    <a:srgbClr val="FFFFFF"/>
                  </a:solidFill>
                  <a:effectLst/>
                  <a:uLnTx/>
                  <a:uFillTx/>
                  <a:latin typeface="Times New Roman" panose="02020603050405020304" charset="0"/>
                  <a:ea typeface="Arial-Rounded" panose="020B0500000000000000" pitchFamily="34" charset="0"/>
                  <a:cs typeface="Times New Roman" panose="02020603050405020304" charset="0"/>
                </a:rPr>
                <a:t>bài</a:t>
              </a:r>
              <a:r>
                <a:rPr kumimoji="0" lang="en-US" sz="3200" b="1" i="0" u="none" strike="noStrike" kern="1200" cap="none" spc="0" normalizeH="0" baseline="0" noProof="0" dirty="0">
                  <a:ln>
                    <a:noFill/>
                  </a:ln>
                  <a:solidFill>
                    <a:srgbClr val="FFFFFF"/>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charset="0"/>
                  <a:ea typeface="Arial-Rounded" panose="020B0500000000000000" pitchFamily="34" charset="0"/>
                  <a:cs typeface="Times New Roman" panose="02020603050405020304" charset="0"/>
                </a:rPr>
                <a:t>đọc</a:t>
              </a:r>
              <a:endParaRPr kumimoji="0" lang="en-US" sz="3200" b="1" i="0" u="none" strike="noStrike" kern="1200" cap="none" spc="0" normalizeH="0" baseline="0" noProof="0" dirty="0">
                <a:ln>
                  <a:noFill/>
                </a:ln>
                <a:solidFill>
                  <a:srgbClr val="FFFFFF"/>
                </a:solidFill>
                <a:effectLst/>
                <a:uLnTx/>
                <a:uFillTx/>
                <a:latin typeface="Times New Roman" panose="02020603050405020304" charset="0"/>
                <a:ea typeface="Arial-Rounded" panose="020B0500000000000000" pitchFamily="34" charset="0"/>
                <a:cs typeface="Times New Roman" panose="02020603050405020304" charset="0"/>
              </a:endParaRPr>
            </a:p>
          </p:txBody>
        </p:sp>
      </p:grpSp>
      <p:sp>
        <p:nvSpPr>
          <p:cNvPr id="5" name="TextBox 4"/>
          <p:cNvSpPr txBox="1"/>
          <p:nvPr/>
        </p:nvSpPr>
        <p:spPr>
          <a:xfrm>
            <a:off x="704850" y="2384176"/>
            <a:ext cx="11087099" cy="1753235"/>
          </a:xfrm>
          <a:custGeom>
            <a:avLst/>
            <a:gdLst>
              <a:gd name="connsiteX0" fmla="*/ 0 w 11087099"/>
              <a:gd name="connsiteY0" fmla="*/ 0 h 3046988"/>
              <a:gd name="connsiteX1" fmla="*/ 694403 w 11087099"/>
              <a:gd name="connsiteY1" fmla="*/ 0 h 3046988"/>
              <a:gd name="connsiteX2" fmla="*/ 1388805 w 11087099"/>
              <a:gd name="connsiteY2" fmla="*/ 0 h 3046988"/>
              <a:gd name="connsiteX3" fmla="*/ 2194079 w 11087099"/>
              <a:gd name="connsiteY3" fmla="*/ 0 h 3046988"/>
              <a:gd name="connsiteX4" fmla="*/ 2555868 w 11087099"/>
              <a:gd name="connsiteY4" fmla="*/ 0 h 3046988"/>
              <a:gd name="connsiteX5" fmla="*/ 3028529 w 11087099"/>
              <a:gd name="connsiteY5" fmla="*/ 0 h 3046988"/>
              <a:gd name="connsiteX6" fmla="*/ 3722931 w 11087099"/>
              <a:gd name="connsiteY6" fmla="*/ 0 h 3046988"/>
              <a:gd name="connsiteX7" fmla="*/ 4417334 w 11087099"/>
              <a:gd name="connsiteY7" fmla="*/ 0 h 3046988"/>
              <a:gd name="connsiteX8" fmla="*/ 4889994 w 11087099"/>
              <a:gd name="connsiteY8" fmla="*/ 0 h 3046988"/>
              <a:gd name="connsiteX9" fmla="*/ 5251784 w 11087099"/>
              <a:gd name="connsiteY9" fmla="*/ 0 h 3046988"/>
              <a:gd name="connsiteX10" fmla="*/ 6057057 w 11087099"/>
              <a:gd name="connsiteY10" fmla="*/ 0 h 3046988"/>
              <a:gd name="connsiteX11" fmla="*/ 6307976 w 11087099"/>
              <a:gd name="connsiteY11" fmla="*/ 0 h 3046988"/>
              <a:gd name="connsiteX12" fmla="*/ 6669765 w 11087099"/>
              <a:gd name="connsiteY12" fmla="*/ 0 h 3046988"/>
              <a:gd name="connsiteX13" fmla="*/ 7031555 w 11087099"/>
              <a:gd name="connsiteY13" fmla="*/ 0 h 3046988"/>
              <a:gd name="connsiteX14" fmla="*/ 7615086 w 11087099"/>
              <a:gd name="connsiteY14" fmla="*/ 0 h 3046988"/>
              <a:gd name="connsiteX15" fmla="*/ 7866005 w 11087099"/>
              <a:gd name="connsiteY15" fmla="*/ 0 h 3046988"/>
              <a:gd name="connsiteX16" fmla="*/ 8449537 w 11087099"/>
              <a:gd name="connsiteY16" fmla="*/ 0 h 3046988"/>
              <a:gd name="connsiteX17" fmla="*/ 9254810 w 11087099"/>
              <a:gd name="connsiteY17" fmla="*/ 0 h 3046988"/>
              <a:gd name="connsiteX18" fmla="*/ 9616600 w 11087099"/>
              <a:gd name="connsiteY18" fmla="*/ 0 h 3046988"/>
              <a:gd name="connsiteX19" fmla="*/ 10200131 w 11087099"/>
              <a:gd name="connsiteY19" fmla="*/ 0 h 3046988"/>
              <a:gd name="connsiteX20" fmla="*/ 11087099 w 11087099"/>
              <a:gd name="connsiteY20" fmla="*/ 0 h 3046988"/>
              <a:gd name="connsiteX21" fmla="*/ 11087099 w 11087099"/>
              <a:gd name="connsiteY21" fmla="*/ 416422 h 3046988"/>
              <a:gd name="connsiteX22" fmla="*/ 11087099 w 11087099"/>
              <a:gd name="connsiteY22" fmla="*/ 893783 h 3046988"/>
              <a:gd name="connsiteX23" fmla="*/ 11087099 w 11087099"/>
              <a:gd name="connsiteY23" fmla="*/ 1432084 h 3046988"/>
              <a:gd name="connsiteX24" fmla="*/ 11087099 w 11087099"/>
              <a:gd name="connsiteY24" fmla="*/ 1848506 h 3046988"/>
              <a:gd name="connsiteX25" fmla="*/ 11087099 w 11087099"/>
              <a:gd name="connsiteY25" fmla="*/ 2356337 h 3046988"/>
              <a:gd name="connsiteX26" fmla="*/ 11087099 w 11087099"/>
              <a:gd name="connsiteY26" fmla="*/ 3046988 h 3046988"/>
              <a:gd name="connsiteX27" fmla="*/ 10392696 w 11087099"/>
              <a:gd name="connsiteY27" fmla="*/ 3046988 h 3046988"/>
              <a:gd name="connsiteX28" fmla="*/ 9920036 w 11087099"/>
              <a:gd name="connsiteY28" fmla="*/ 3046988 h 3046988"/>
              <a:gd name="connsiteX29" fmla="*/ 9447375 w 11087099"/>
              <a:gd name="connsiteY29" fmla="*/ 3046988 h 3046988"/>
              <a:gd name="connsiteX30" fmla="*/ 8752973 w 11087099"/>
              <a:gd name="connsiteY30" fmla="*/ 3046988 h 3046988"/>
              <a:gd name="connsiteX31" fmla="*/ 7947699 w 11087099"/>
              <a:gd name="connsiteY31" fmla="*/ 3046988 h 3046988"/>
              <a:gd name="connsiteX32" fmla="*/ 7475039 w 11087099"/>
              <a:gd name="connsiteY32" fmla="*/ 3046988 h 3046988"/>
              <a:gd name="connsiteX33" fmla="*/ 7113249 w 11087099"/>
              <a:gd name="connsiteY33" fmla="*/ 3046988 h 3046988"/>
              <a:gd name="connsiteX34" fmla="*/ 6640589 w 11087099"/>
              <a:gd name="connsiteY34" fmla="*/ 3046988 h 3046988"/>
              <a:gd name="connsiteX35" fmla="*/ 5946186 w 11087099"/>
              <a:gd name="connsiteY35" fmla="*/ 3046988 h 3046988"/>
              <a:gd name="connsiteX36" fmla="*/ 5473526 w 11087099"/>
              <a:gd name="connsiteY36" fmla="*/ 3046988 h 3046988"/>
              <a:gd name="connsiteX37" fmla="*/ 4668252 w 11087099"/>
              <a:gd name="connsiteY37" fmla="*/ 3046988 h 3046988"/>
              <a:gd name="connsiteX38" fmla="*/ 3973850 w 11087099"/>
              <a:gd name="connsiteY38" fmla="*/ 3046988 h 3046988"/>
              <a:gd name="connsiteX39" fmla="*/ 3390318 w 11087099"/>
              <a:gd name="connsiteY39" fmla="*/ 3046988 h 3046988"/>
              <a:gd name="connsiteX40" fmla="*/ 3139400 w 11087099"/>
              <a:gd name="connsiteY40" fmla="*/ 3046988 h 3046988"/>
              <a:gd name="connsiteX41" fmla="*/ 2444997 w 11087099"/>
              <a:gd name="connsiteY41" fmla="*/ 3046988 h 3046988"/>
              <a:gd name="connsiteX42" fmla="*/ 1972337 w 11087099"/>
              <a:gd name="connsiteY42" fmla="*/ 3046988 h 3046988"/>
              <a:gd name="connsiteX43" fmla="*/ 1167063 w 11087099"/>
              <a:gd name="connsiteY43" fmla="*/ 3046988 h 3046988"/>
              <a:gd name="connsiteX44" fmla="*/ 0 w 11087099"/>
              <a:gd name="connsiteY44" fmla="*/ 3046988 h 3046988"/>
              <a:gd name="connsiteX45" fmla="*/ 0 w 11087099"/>
              <a:gd name="connsiteY45" fmla="*/ 2478217 h 3046988"/>
              <a:gd name="connsiteX46" fmla="*/ 0 w 11087099"/>
              <a:gd name="connsiteY46" fmla="*/ 2031325 h 3046988"/>
              <a:gd name="connsiteX47" fmla="*/ 0 w 11087099"/>
              <a:gd name="connsiteY47" fmla="*/ 1584434 h 3046988"/>
              <a:gd name="connsiteX48" fmla="*/ 0 w 11087099"/>
              <a:gd name="connsiteY48" fmla="*/ 1137542 h 3046988"/>
              <a:gd name="connsiteX49" fmla="*/ 0 w 11087099"/>
              <a:gd name="connsiteY49" fmla="*/ 660181 h 3046988"/>
              <a:gd name="connsiteX50" fmla="*/ 0 w 11087099"/>
              <a:gd name="connsiteY50" fmla="*/ 0 h 304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087099" h="3046988" extrusionOk="0">
                <a:moveTo>
                  <a:pt x="0" y="0"/>
                </a:moveTo>
                <a:cubicBezTo>
                  <a:pt x="276180" y="-80297"/>
                  <a:pt x="406867" y="80291"/>
                  <a:pt x="694403" y="0"/>
                </a:cubicBezTo>
                <a:cubicBezTo>
                  <a:pt x="981939" y="-80291"/>
                  <a:pt x="1157060" y="78900"/>
                  <a:pt x="1388805" y="0"/>
                </a:cubicBezTo>
                <a:cubicBezTo>
                  <a:pt x="1620550" y="-78900"/>
                  <a:pt x="1859069" y="14834"/>
                  <a:pt x="2194079" y="0"/>
                </a:cubicBezTo>
                <a:cubicBezTo>
                  <a:pt x="2529089" y="-14834"/>
                  <a:pt x="2426938" y="23451"/>
                  <a:pt x="2555868" y="0"/>
                </a:cubicBezTo>
                <a:cubicBezTo>
                  <a:pt x="2684798" y="-23451"/>
                  <a:pt x="2867915" y="1024"/>
                  <a:pt x="3028529" y="0"/>
                </a:cubicBezTo>
                <a:cubicBezTo>
                  <a:pt x="3189143" y="-1024"/>
                  <a:pt x="3379846" y="44706"/>
                  <a:pt x="3722931" y="0"/>
                </a:cubicBezTo>
                <a:cubicBezTo>
                  <a:pt x="4066016" y="-44706"/>
                  <a:pt x="4204172" y="28792"/>
                  <a:pt x="4417334" y="0"/>
                </a:cubicBezTo>
                <a:cubicBezTo>
                  <a:pt x="4630496" y="-28792"/>
                  <a:pt x="4710294" y="30700"/>
                  <a:pt x="4889994" y="0"/>
                </a:cubicBezTo>
                <a:cubicBezTo>
                  <a:pt x="5069694" y="-30700"/>
                  <a:pt x="5159333" y="6648"/>
                  <a:pt x="5251784" y="0"/>
                </a:cubicBezTo>
                <a:cubicBezTo>
                  <a:pt x="5344235" y="-6648"/>
                  <a:pt x="5684286" y="39820"/>
                  <a:pt x="6057057" y="0"/>
                </a:cubicBezTo>
                <a:cubicBezTo>
                  <a:pt x="6429828" y="-39820"/>
                  <a:pt x="6227285" y="16055"/>
                  <a:pt x="6307976" y="0"/>
                </a:cubicBezTo>
                <a:cubicBezTo>
                  <a:pt x="6388667" y="-16055"/>
                  <a:pt x="6559630" y="15238"/>
                  <a:pt x="6669765" y="0"/>
                </a:cubicBezTo>
                <a:cubicBezTo>
                  <a:pt x="6779900" y="-15238"/>
                  <a:pt x="6901837" y="2772"/>
                  <a:pt x="7031555" y="0"/>
                </a:cubicBezTo>
                <a:cubicBezTo>
                  <a:pt x="7161273" y="-2772"/>
                  <a:pt x="7379067" y="65507"/>
                  <a:pt x="7615086" y="0"/>
                </a:cubicBezTo>
                <a:cubicBezTo>
                  <a:pt x="7851105" y="-65507"/>
                  <a:pt x="7799693" y="17866"/>
                  <a:pt x="7866005" y="0"/>
                </a:cubicBezTo>
                <a:cubicBezTo>
                  <a:pt x="7932317" y="-17866"/>
                  <a:pt x="8204711" y="46944"/>
                  <a:pt x="8449537" y="0"/>
                </a:cubicBezTo>
                <a:cubicBezTo>
                  <a:pt x="8694363" y="-46944"/>
                  <a:pt x="8975546" y="18756"/>
                  <a:pt x="9254810" y="0"/>
                </a:cubicBezTo>
                <a:cubicBezTo>
                  <a:pt x="9534074" y="-18756"/>
                  <a:pt x="9524398" y="42095"/>
                  <a:pt x="9616600" y="0"/>
                </a:cubicBezTo>
                <a:cubicBezTo>
                  <a:pt x="9708802" y="-42095"/>
                  <a:pt x="9982614" y="8568"/>
                  <a:pt x="10200131" y="0"/>
                </a:cubicBezTo>
                <a:cubicBezTo>
                  <a:pt x="10417648" y="-8568"/>
                  <a:pt x="10733878" y="102706"/>
                  <a:pt x="11087099" y="0"/>
                </a:cubicBezTo>
                <a:cubicBezTo>
                  <a:pt x="11133329" y="201779"/>
                  <a:pt x="11061290" y="309894"/>
                  <a:pt x="11087099" y="416422"/>
                </a:cubicBezTo>
                <a:cubicBezTo>
                  <a:pt x="11112908" y="522950"/>
                  <a:pt x="11078215" y="733674"/>
                  <a:pt x="11087099" y="893783"/>
                </a:cubicBezTo>
                <a:cubicBezTo>
                  <a:pt x="11095983" y="1053892"/>
                  <a:pt x="11064918" y="1179481"/>
                  <a:pt x="11087099" y="1432084"/>
                </a:cubicBezTo>
                <a:cubicBezTo>
                  <a:pt x="11109280" y="1684687"/>
                  <a:pt x="11063914" y="1740570"/>
                  <a:pt x="11087099" y="1848506"/>
                </a:cubicBezTo>
                <a:cubicBezTo>
                  <a:pt x="11110284" y="1956442"/>
                  <a:pt x="11077109" y="2228998"/>
                  <a:pt x="11087099" y="2356337"/>
                </a:cubicBezTo>
                <a:cubicBezTo>
                  <a:pt x="11097089" y="2483676"/>
                  <a:pt x="11020126" y="2787205"/>
                  <a:pt x="11087099" y="3046988"/>
                </a:cubicBezTo>
                <a:cubicBezTo>
                  <a:pt x="10837402" y="3103962"/>
                  <a:pt x="10714998" y="3018188"/>
                  <a:pt x="10392696" y="3046988"/>
                </a:cubicBezTo>
                <a:cubicBezTo>
                  <a:pt x="10070394" y="3075788"/>
                  <a:pt x="10103950" y="3031541"/>
                  <a:pt x="9920036" y="3046988"/>
                </a:cubicBezTo>
                <a:cubicBezTo>
                  <a:pt x="9736122" y="3062435"/>
                  <a:pt x="9635176" y="3014281"/>
                  <a:pt x="9447375" y="3046988"/>
                </a:cubicBezTo>
                <a:cubicBezTo>
                  <a:pt x="9259574" y="3079695"/>
                  <a:pt x="8908375" y="2967508"/>
                  <a:pt x="8752973" y="3046988"/>
                </a:cubicBezTo>
                <a:cubicBezTo>
                  <a:pt x="8597571" y="3126468"/>
                  <a:pt x="8198422" y="2958861"/>
                  <a:pt x="7947699" y="3046988"/>
                </a:cubicBezTo>
                <a:cubicBezTo>
                  <a:pt x="7696976" y="3135115"/>
                  <a:pt x="7612775" y="2994602"/>
                  <a:pt x="7475039" y="3046988"/>
                </a:cubicBezTo>
                <a:cubicBezTo>
                  <a:pt x="7337303" y="3099374"/>
                  <a:pt x="7294097" y="3023413"/>
                  <a:pt x="7113249" y="3046988"/>
                </a:cubicBezTo>
                <a:cubicBezTo>
                  <a:pt x="6932401" y="3070563"/>
                  <a:pt x="6778096" y="3008689"/>
                  <a:pt x="6640589" y="3046988"/>
                </a:cubicBezTo>
                <a:cubicBezTo>
                  <a:pt x="6503082" y="3085287"/>
                  <a:pt x="6223405" y="2990243"/>
                  <a:pt x="5946186" y="3046988"/>
                </a:cubicBezTo>
                <a:cubicBezTo>
                  <a:pt x="5668967" y="3103733"/>
                  <a:pt x="5651693" y="3023291"/>
                  <a:pt x="5473526" y="3046988"/>
                </a:cubicBezTo>
                <a:cubicBezTo>
                  <a:pt x="5295359" y="3070685"/>
                  <a:pt x="5044401" y="2992164"/>
                  <a:pt x="4668252" y="3046988"/>
                </a:cubicBezTo>
                <a:cubicBezTo>
                  <a:pt x="4292103" y="3101812"/>
                  <a:pt x="4232526" y="3001194"/>
                  <a:pt x="3973850" y="3046988"/>
                </a:cubicBezTo>
                <a:cubicBezTo>
                  <a:pt x="3715174" y="3092782"/>
                  <a:pt x="3561067" y="2997913"/>
                  <a:pt x="3390318" y="3046988"/>
                </a:cubicBezTo>
                <a:cubicBezTo>
                  <a:pt x="3219569" y="3096063"/>
                  <a:pt x="3258471" y="3038998"/>
                  <a:pt x="3139400" y="3046988"/>
                </a:cubicBezTo>
                <a:cubicBezTo>
                  <a:pt x="3020329" y="3054978"/>
                  <a:pt x="2678365" y="2968726"/>
                  <a:pt x="2444997" y="3046988"/>
                </a:cubicBezTo>
                <a:cubicBezTo>
                  <a:pt x="2211629" y="3125250"/>
                  <a:pt x="2200590" y="3028456"/>
                  <a:pt x="1972337" y="3046988"/>
                </a:cubicBezTo>
                <a:cubicBezTo>
                  <a:pt x="1744084" y="3065520"/>
                  <a:pt x="1538825" y="3007255"/>
                  <a:pt x="1167063" y="3046988"/>
                </a:cubicBezTo>
                <a:cubicBezTo>
                  <a:pt x="795301" y="3086721"/>
                  <a:pt x="460698" y="3000863"/>
                  <a:pt x="0" y="3046988"/>
                </a:cubicBezTo>
                <a:cubicBezTo>
                  <a:pt x="-67141" y="2924735"/>
                  <a:pt x="16884" y="2736317"/>
                  <a:pt x="0" y="2478217"/>
                </a:cubicBezTo>
                <a:cubicBezTo>
                  <a:pt x="-16884" y="2220117"/>
                  <a:pt x="52146" y="2141079"/>
                  <a:pt x="0" y="2031325"/>
                </a:cubicBezTo>
                <a:cubicBezTo>
                  <a:pt x="-52146" y="1921571"/>
                  <a:pt x="17299" y="1754452"/>
                  <a:pt x="0" y="1584434"/>
                </a:cubicBezTo>
                <a:cubicBezTo>
                  <a:pt x="-17299" y="1414416"/>
                  <a:pt x="16130" y="1311968"/>
                  <a:pt x="0" y="1137542"/>
                </a:cubicBezTo>
                <a:cubicBezTo>
                  <a:pt x="-16130" y="963116"/>
                  <a:pt x="17788" y="826185"/>
                  <a:pt x="0" y="660181"/>
                </a:cubicBezTo>
                <a:cubicBezTo>
                  <a:pt x="-17788" y="494177"/>
                  <a:pt x="24258" y="138900"/>
                  <a:pt x="0" y="0"/>
                </a:cubicBezTo>
                <a:close/>
              </a:path>
            </a:pathLst>
          </a:custGeom>
          <a:noFill/>
          <a:ln w="38100">
            <a:solidFill>
              <a:srgbClr val="000000"/>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vi-VN" sz="3600" b="1" i="0" u="none" strike="noStrike" kern="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vi-VN" sz="3600" b="1" i="0" u="none" strike="noStrike" kern="0" cap="none" spc="0" normalizeH="0" baseline="0" noProof="0" dirty="0">
                <a:ln>
                  <a:noFill/>
                </a:ln>
                <a:solidFill>
                  <a:srgbClr val="FF0000"/>
                </a:solidFill>
                <a:effectLst/>
                <a:uLnTx/>
                <a:uFillTx/>
                <a:latin typeface="Times New Roman" panose="02020603050405020304" charset="0"/>
                <a:ea typeface="Arial-Rounded" panose="020B0500000000000000" pitchFamily="34" charset="0"/>
                <a:cs typeface="Times New Roman" panose="02020603050405020304" charset="0"/>
              </a:rPr>
              <a:t>Miêu tả</a:t>
            </a:r>
            <a:r>
              <a:rPr kumimoji="0" lang="en-US" sz="3600" b="1" i="0" u="none" strike="noStrike" kern="0" cap="none" spc="0" normalizeH="0" noProof="0" dirty="0">
                <a:ln>
                  <a:noFill/>
                </a:ln>
                <a:solidFill>
                  <a:srgbClr val="FF0000"/>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sz="3600" b="1" i="0" u="none" strike="noStrike" kern="0" cap="none" spc="0" normalizeH="0" noProof="0" dirty="0" err="1">
                <a:ln>
                  <a:noFill/>
                </a:ln>
                <a:solidFill>
                  <a:srgbClr val="FF0000"/>
                </a:solidFill>
                <a:effectLst/>
                <a:uLnTx/>
                <a:uFillTx/>
                <a:latin typeface="Times New Roman" panose="02020603050405020304" charset="0"/>
                <a:ea typeface="Arial-Rounded" panose="020B0500000000000000" pitchFamily="34" charset="0"/>
                <a:cs typeface="Times New Roman" panose="02020603050405020304" charset="0"/>
              </a:rPr>
              <a:t>cảm</a:t>
            </a:r>
            <a:r>
              <a:rPr kumimoji="0" lang="en-US" sz="3600" b="1" i="0" u="none" strike="noStrike" kern="0" cap="none" spc="0" normalizeH="0" noProof="0" dirty="0">
                <a:ln>
                  <a:noFill/>
                </a:ln>
                <a:solidFill>
                  <a:srgbClr val="FF0000"/>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sz="3600" b="1" i="0" u="none" strike="noStrike" kern="0" cap="none" spc="0" normalizeH="0" noProof="0" dirty="0" err="1">
                <a:ln>
                  <a:noFill/>
                </a:ln>
                <a:solidFill>
                  <a:srgbClr val="FF0000"/>
                </a:solidFill>
                <a:effectLst/>
                <a:uLnTx/>
                <a:uFillTx/>
                <a:latin typeface="Times New Roman" panose="02020603050405020304" charset="0"/>
                <a:ea typeface="Arial-Rounded" panose="020B0500000000000000" pitchFamily="34" charset="0"/>
                <a:cs typeface="Times New Roman" panose="02020603050405020304" charset="0"/>
              </a:rPr>
              <a:t>xúc</a:t>
            </a:r>
            <a:r>
              <a:rPr kumimoji="0" lang="en-US" sz="3600" b="1" i="0" u="none" strike="noStrike" kern="0" cap="none" spc="0" normalizeH="0" noProof="0" dirty="0">
                <a:ln>
                  <a:noFill/>
                </a:ln>
                <a:solidFill>
                  <a:srgbClr val="FF0000"/>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sz="3600" b="1" i="0" u="none" strike="noStrike" kern="0" cap="none" spc="0" normalizeH="0" noProof="0" dirty="0" err="1">
                <a:ln>
                  <a:noFill/>
                </a:ln>
                <a:solidFill>
                  <a:srgbClr val="FF0000"/>
                </a:solidFill>
                <a:effectLst/>
                <a:uLnTx/>
                <a:uFillTx/>
                <a:latin typeface="Times New Roman" panose="02020603050405020304" charset="0"/>
                <a:ea typeface="Arial-Rounded" panose="020B0500000000000000" pitchFamily="34" charset="0"/>
                <a:cs typeface="Times New Roman" panose="02020603050405020304" charset="0"/>
              </a:rPr>
              <a:t>của</a:t>
            </a:r>
            <a:r>
              <a:rPr kumimoji="0" lang="en-US" sz="3600" b="1" i="0" u="none" strike="noStrike" kern="0" cap="none" spc="0" normalizeH="0" noProof="0" dirty="0">
                <a:ln>
                  <a:noFill/>
                </a:ln>
                <a:solidFill>
                  <a:srgbClr val="FF0000"/>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sz="3600" b="1" i="0" u="none" strike="noStrike" kern="0" cap="none" spc="0" normalizeH="0" noProof="0" dirty="0" err="1">
                <a:ln>
                  <a:noFill/>
                </a:ln>
                <a:solidFill>
                  <a:srgbClr val="FF0000"/>
                </a:solidFill>
                <a:effectLst/>
                <a:uLnTx/>
                <a:uFillTx/>
                <a:latin typeface="Times New Roman" panose="02020603050405020304" charset="0"/>
                <a:ea typeface="Arial-Rounded" panose="020B0500000000000000" pitchFamily="34" charset="0"/>
                <a:cs typeface="Times New Roman" panose="02020603050405020304" charset="0"/>
              </a:rPr>
              <a:t>bạn</a:t>
            </a:r>
            <a:r>
              <a:rPr kumimoji="0" lang="en-US" sz="3600" b="1" i="0" u="none" strike="noStrike" kern="0" cap="none" spc="0" normalizeH="0" noProof="0" dirty="0">
                <a:ln>
                  <a:noFill/>
                </a:ln>
                <a:solidFill>
                  <a:srgbClr val="FF0000"/>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sz="3600" b="1" i="0" u="none" strike="noStrike" kern="0" cap="none" spc="0" normalizeH="0" noProof="0" dirty="0" err="1">
                <a:ln>
                  <a:noFill/>
                </a:ln>
                <a:solidFill>
                  <a:srgbClr val="FF0000"/>
                </a:solidFill>
                <a:effectLst/>
                <a:uLnTx/>
                <a:uFillTx/>
                <a:latin typeface="Times New Roman" panose="02020603050405020304" charset="0"/>
                <a:ea typeface="Arial-Rounded" panose="020B0500000000000000" pitchFamily="34" charset="0"/>
                <a:cs typeface="Times New Roman" panose="02020603050405020304" charset="0"/>
              </a:rPr>
              <a:t>nhỏ</a:t>
            </a:r>
            <a:r>
              <a:rPr kumimoji="0" lang="en-US" sz="3600" b="1" i="0" u="none" strike="noStrike" kern="0" cap="none" spc="0" normalizeH="0" noProof="0" dirty="0">
                <a:ln>
                  <a:noFill/>
                </a:ln>
                <a:solidFill>
                  <a:srgbClr val="FF0000"/>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sz="3600" b="1" i="0" u="none" strike="noStrike" kern="0" cap="none" spc="0" normalizeH="0" noProof="0" dirty="0" err="1">
                <a:ln>
                  <a:noFill/>
                </a:ln>
                <a:solidFill>
                  <a:srgbClr val="FF0000"/>
                </a:solidFill>
                <a:effectLst/>
                <a:uLnTx/>
                <a:uFillTx/>
                <a:latin typeface="Times New Roman" panose="02020603050405020304" charset="0"/>
                <a:ea typeface="Arial-Rounded" panose="020B0500000000000000" pitchFamily="34" charset="0"/>
                <a:cs typeface="Times New Roman" panose="02020603050405020304" charset="0"/>
              </a:rPr>
              <a:t>khi</a:t>
            </a:r>
            <a:r>
              <a:rPr kumimoji="0" lang="en-US" sz="3600" b="1" i="0" u="none" strike="noStrike" kern="0" cap="none" spc="0" normalizeH="0" noProof="0" dirty="0">
                <a:ln>
                  <a:noFill/>
                </a:ln>
                <a:solidFill>
                  <a:srgbClr val="FF0000"/>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sz="3600" b="1" i="0" u="none" strike="noStrike" kern="0" cap="none" spc="0" normalizeH="0" noProof="0" dirty="0" err="1">
                <a:ln>
                  <a:noFill/>
                </a:ln>
                <a:solidFill>
                  <a:srgbClr val="FF0000"/>
                </a:solidFill>
                <a:effectLst/>
                <a:uLnTx/>
                <a:uFillTx/>
                <a:latin typeface="Times New Roman" panose="02020603050405020304" charset="0"/>
                <a:ea typeface="Arial-Rounded" panose="020B0500000000000000" pitchFamily="34" charset="0"/>
                <a:cs typeface="Times New Roman" panose="02020603050405020304" charset="0"/>
              </a:rPr>
              <a:t>lần</a:t>
            </a:r>
            <a:r>
              <a:rPr kumimoji="0" lang="en-US" sz="3600" b="1" i="0" u="none" strike="noStrike" kern="0" cap="none" spc="0" normalizeH="0" noProof="0" dirty="0">
                <a:ln>
                  <a:noFill/>
                </a:ln>
                <a:solidFill>
                  <a:srgbClr val="FF0000"/>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sz="3600" b="1" i="0" u="none" strike="noStrike" kern="0" cap="none" spc="0" normalizeH="0" noProof="0" dirty="0" err="1">
                <a:ln>
                  <a:noFill/>
                </a:ln>
                <a:solidFill>
                  <a:srgbClr val="FF0000"/>
                </a:solidFill>
                <a:effectLst/>
                <a:uLnTx/>
                <a:uFillTx/>
                <a:latin typeface="Times New Roman" panose="02020603050405020304" charset="0"/>
                <a:ea typeface="Arial-Rounded" panose="020B0500000000000000" pitchFamily="34" charset="0"/>
                <a:cs typeface="Times New Roman" panose="02020603050405020304" charset="0"/>
              </a:rPr>
              <a:t>đầu</a:t>
            </a:r>
            <a:r>
              <a:rPr kumimoji="0" lang="en-US" sz="3600" b="1" i="0" u="none" strike="noStrike" kern="0" cap="none" spc="0" normalizeH="0" noProof="0" dirty="0">
                <a:ln>
                  <a:noFill/>
                </a:ln>
                <a:solidFill>
                  <a:srgbClr val="FF0000"/>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sz="3600" b="1" i="0" u="none" strike="noStrike" kern="0" cap="none" spc="0" normalizeH="0" noProof="0" dirty="0" err="1">
                <a:ln>
                  <a:noFill/>
                </a:ln>
                <a:solidFill>
                  <a:srgbClr val="FF0000"/>
                </a:solidFill>
                <a:effectLst/>
                <a:uLnTx/>
                <a:uFillTx/>
                <a:latin typeface="Times New Roman" panose="02020603050405020304" charset="0"/>
                <a:ea typeface="Arial-Rounded" panose="020B0500000000000000" pitchFamily="34" charset="0"/>
                <a:cs typeface="Times New Roman" panose="02020603050405020304" charset="0"/>
              </a:rPr>
              <a:t>tiên</a:t>
            </a:r>
            <a:r>
              <a:rPr kumimoji="0" lang="en-US" sz="3600" b="1" i="0" u="none" strike="noStrike" kern="0" cap="none" spc="0" normalizeH="0" noProof="0" dirty="0">
                <a:ln>
                  <a:noFill/>
                </a:ln>
                <a:solidFill>
                  <a:srgbClr val="FF0000"/>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sz="3600" b="1" i="0" u="none" strike="noStrike" kern="0" cap="none" spc="0" normalizeH="0" noProof="0" dirty="0" err="1">
                <a:ln>
                  <a:noFill/>
                </a:ln>
                <a:solidFill>
                  <a:srgbClr val="FF0000"/>
                </a:solidFill>
                <a:effectLst/>
                <a:uLnTx/>
                <a:uFillTx/>
                <a:latin typeface="Times New Roman" panose="02020603050405020304" charset="0"/>
                <a:ea typeface="Arial-Rounded" panose="020B0500000000000000" pitchFamily="34" charset="0"/>
                <a:cs typeface="Times New Roman" panose="02020603050405020304" charset="0"/>
              </a:rPr>
              <a:t>được</a:t>
            </a:r>
            <a:r>
              <a:rPr kumimoji="0" lang="en-US" sz="3600" b="1" i="0" u="none" strike="noStrike" kern="0" cap="none" spc="0" normalizeH="0" noProof="0" dirty="0">
                <a:ln>
                  <a:noFill/>
                </a:ln>
                <a:solidFill>
                  <a:srgbClr val="FF0000"/>
                </a:solidFill>
                <a:effectLst/>
                <a:uLnTx/>
                <a:uFillTx/>
                <a:latin typeface="Times New Roman" panose="02020603050405020304" charset="0"/>
                <a:ea typeface="Arial-Rounded" panose="020B0500000000000000" pitchFamily="34" charset="0"/>
                <a:cs typeface="Times New Roman" panose="02020603050405020304" charset="0"/>
              </a:rPr>
              <a:t> ra </a:t>
            </a:r>
            <a:r>
              <a:rPr kumimoji="0" lang="en-US" sz="3600" b="1" i="0" u="none" strike="noStrike" kern="0" cap="none" spc="0" normalizeH="0" noProof="0" dirty="0" err="1">
                <a:ln>
                  <a:noFill/>
                </a:ln>
                <a:solidFill>
                  <a:srgbClr val="FF0000"/>
                </a:solidFill>
                <a:effectLst/>
                <a:uLnTx/>
                <a:uFillTx/>
                <a:latin typeface="Times New Roman" panose="02020603050405020304" charset="0"/>
                <a:ea typeface="Arial-Rounded" panose="020B0500000000000000" pitchFamily="34" charset="0"/>
                <a:cs typeface="Times New Roman" panose="02020603050405020304" charset="0"/>
              </a:rPr>
              <a:t>biển</a:t>
            </a:r>
            <a:r>
              <a:rPr kumimoji="0" lang="en-US" sz="3600" b="1" i="0" u="none" strike="noStrike" kern="0" cap="none" spc="0" normalizeH="0" noProof="0" dirty="0">
                <a:ln>
                  <a:noFill/>
                </a:ln>
                <a:solidFill>
                  <a:srgbClr val="FF0000"/>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sz="3600" b="1" i="0" u="none" strike="noStrike" kern="0" cap="none" spc="0" normalizeH="0" noProof="0" dirty="0" err="1">
                <a:ln>
                  <a:noFill/>
                </a:ln>
                <a:solidFill>
                  <a:srgbClr val="FF0000"/>
                </a:solidFill>
                <a:effectLst/>
                <a:uLnTx/>
                <a:uFillTx/>
                <a:latin typeface="Times New Roman" panose="02020603050405020304" charset="0"/>
                <a:ea typeface="Arial-Rounded" panose="020B0500000000000000" pitchFamily="34" charset="0"/>
                <a:cs typeface="Times New Roman" panose="02020603050405020304" charset="0"/>
              </a:rPr>
              <a:t>chơi</a:t>
            </a:r>
            <a:r>
              <a:rPr kumimoji="0" lang="en-US" sz="3600" b="1" i="0" u="none" strike="noStrike" kern="0" cap="none" spc="0" normalizeH="0" noProof="0" dirty="0">
                <a:ln>
                  <a:noFill/>
                </a:ln>
                <a:solidFill>
                  <a:srgbClr val="FF0000"/>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sz="3600" b="1" i="0" u="none" strike="noStrike" kern="0" cap="none" spc="0" normalizeH="0" noProof="0" dirty="0" err="1">
                <a:ln>
                  <a:noFill/>
                </a:ln>
                <a:solidFill>
                  <a:srgbClr val="FF0000"/>
                </a:solidFill>
                <a:effectLst/>
                <a:uLnTx/>
                <a:uFillTx/>
                <a:latin typeface="Times New Roman" panose="02020603050405020304" charset="0"/>
                <a:ea typeface="Arial-Rounded" panose="020B0500000000000000" pitchFamily="34" charset="0"/>
                <a:cs typeface="Times New Roman" panose="02020603050405020304" charset="0"/>
              </a:rPr>
              <a:t>được</a:t>
            </a:r>
            <a:r>
              <a:rPr kumimoji="0" lang="en-US" sz="3600" b="1" i="0" u="none" strike="noStrike" kern="0" cap="none" spc="0" normalizeH="0" noProof="0" dirty="0">
                <a:ln>
                  <a:noFill/>
                </a:ln>
                <a:solidFill>
                  <a:srgbClr val="FF0000"/>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sz="3600" b="1" i="0" u="none" strike="noStrike" kern="0" cap="none" spc="0" normalizeH="0" noProof="0" dirty="0" err="1">
                <a:ln>
                  <a:noFill/>
                </a:ln>
                <a:solidFill>
                  <a:srgbClr val="FF0000"/>
                </a:solidFill>
                <a:effectLst/>
                <a:uLnTx/>
                <a:uFillTx/>
                <a:latin typeface="Times New Roman" panose="02020603050405020304" charset="0"/>
                <a:ea typeface="Arial-Rounded" panose="020B0500000000000000" pitchFamily="34" charset="0"/>
                <a:cs typeface="Times New Roman" panose="02020603050405020304" charset="0"/>
              </a:rPr>
              <a:t>tiếp</a:t>
            </a:r>
            <a:r>
              <a:rPr kumimoji="0" lang="en-US" sz="3600" b="1" i="0" u="none" strike="noStrike" kern="0" cap="none" spc="0" normalizeH="0" noProof="0" dirty="0">
                <a:ln>
                  <a:noFill/>
                </a:ln>
                <a:solidFill>
                  <a:srgbClr val="FF0000"/>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sz="3600" b="1" i="0" u="none" strike="noStrike" kern="0" cap="none" spc="0" normalizeH="0" noProof="0" dirty="0" err="1">
                <a:ln>
                  <a:noFill/>
                </a:ln>
                <a:solidFill>
                  <a:srgbClr val="FF0000"/>
                </a:solidFill>
                <a:effectLst/>
                <a:uLnTx/>
                <a:uFillTx/>
                <a:latin typeface="Times New Roman" panose="02020603050405020304" charset="0"/>
                <a:ea typeface="Arial-Rounded" panose="020B0500000000000000" pitchFamily="34" charset="0"/>
                <a:cs typeface="Times New Roman" panose="02020603050405020304" charset="0"/>
              </a:rPr>
              <a:t>xúc</a:t>
            </a:r>
            <a:r>
              <a:rPr kumimoji="0" lang="en-US" sz="3600" b="1" i="0" u="none" strike="noStrike" kern="0" cap="none" spc="0" normalizeH="0" noProof="0" dirty="0">
                <a:ln>
                  <a:noFill/>
                </a:ln>
                <a:solidFill>
                  <a:srgbClr val="FF0000"/>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sz="3600" b="1" i="0" u="none" strike="noStrike" kern="0" cap="none" spc="0" normalizeH="0" noProof="0" dirty="0" err="1">
                <a:ln>
                  <a:noFill/>
                </a:ln>
                <a:solidFill>
                  <a:srgbClr val="FF0000"/>
                </a:solidFill>
                <a:effectLst/>
                <a:uLnTx/>
                <a:uFillTx/>
                <a:latin typeface="Times New Roman" panose="02020603050405020304" charset="0"/>
                <a:ea typeface="Arial-Rounded" panose="020B0500000000000000" pitchFamily="34" charset="0"/>
                <a:cs typeface="Times New Roman" panose="02020603050405020304" charset="0"/>
              </a:rPr>
              <a:t>với</a:t>
            </a:r>
            <a:r>
              <a:rPr kumimoji="0" lang="en-US" sz="3600" b="1" i="0" u="none" strike="noStrike" kern="0" cap="none" spc="0" normalizeH="0" noProof="0" dirty="0">
                <a:ln>
                  <a:noFill/>
                </a:ln>
                <a:solidFill>
                  <a:srgbClr val="FF0000"/>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sz="3600" b="1" i="0" u="none" strike="noStrike" kern="0" cap="none" spc="0" normalizeH="0" noProof="0" dirty="0" err="1">
                <a:ln>
                  <a:noFill/>
                </a:ln>
                <a:solidFill>
                  <a:srgbClr val="FF0000"/>
                </a:solidFill>
                <a:effectLst/>
                <a:uLnTx/>
                <a:uFillTx/>
                <a:latin typeface="Times New Roman" panose="02020603050405020304" charset="0"/>
                <a:ea typeface="Arial-Rounded" panose="020B0500000000000000" pitchFamily="34" charset="0"/>
                <a:cs typeface="Times New Roman" panose="02020603050405020304" charset="0"/>
              </a:rPr>
              <a:t>người</a:t>
            </a:r>
            <a:r>
              <a:rPr kumimoji="0" lang="en-US" sz="3600" b="1" i="0" u="none" strike="noStrike" kern="0" cap="none" spc="0" normalizeH="0" noProof="0" dirty="0">
                <a:ln>
                  <a:noFill/>
                </a:ln>
                <a:solidFill>
                  <a:srgbClr val="FF0000"/>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sz="3600" b="1" i="0" u="none" strike="noStrike" kern="0" cap="none" spc="0" normalizeH="0" noProof="0" dirty="0" err="1">
                <a:ln>
                  <a:noFill/>
                </a:ln>
                <a:solidFill>
                  <a:srgbClr val="FF0000"/>
                </a:solidFill>
                <a:effectLst/>
                <a:uLnTx/>
                <a:uFillTx/>
                <a:latin typeface="Times New Roman" panose="02020603050405020304" charset="0"/>
                <a:ea typeface="Arial-Rounded" panose="020B0500000000000000" pitchFamily="34" charset="0"/>
                <a:cs typeface="Times New Roman" panose="02020603050405020304" charset="0"/>
              </a:rPr>
              <a:t>bạn</a:t>
            </a:r>
            <a:r>
              <a:rPr kumimoji="0" lang="en-US" sz="3600" b="1" i="0" u="none" strike="noStrike" kern="0" cap="none" spc="0" normalizeH="0" noProof="0" dirty="0">
                <a:ln>
                  <a:noFill/>
                </a:ln>
                <a:solidFill>
                  <a:srgbClr val="FF0000"/>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sz="3600" b="1" i="0" u="none" strike="noStrike" kern="0" cap="none" spc="0" normalizeH="0" noProof="0" dirty="0" err="1">
                <a:ln>
                  <a:noFill/>
                </a:ln>
                <a:solidFill>
                  <a:srgbClr val="FF0000"/>
                </a:solidFill>
                <a:effectLst/>
                <a:uLnTx/>
                <a:uFillTx/>
                <a:latin typeface="Times New Roman" panose="02020603050405020304" charset="0"/>
                <a:ea typeface="Arial-Rounded" panose="020B0500000000000000" pitchFamily="34" charset="0"/>
                <a:cs typeface="Times New Roman" panose="02020603050405020304" charset="0"/>
              </a:rPr>
              <a:t>mới</a:t>
            </a:r>
            <a:r>
              <a:rPr lang="en-US" sz="3600" b="1" kern="0" dirty="0">
                <a:solidFill>
                  <a:srgbClr val="FF0000"/>
                </a:solidFill>
                <a:latin typeface="Times New Roman" panose="02020603050405020304" charset="0"/>
                <a:ea typeface="Arial-Rounded" panose="020B0500000000000000" pitchFamily="34" charset="0"/>
                <a:cs typeface="Times New Roman" panose="02020603050405020304" charset="0"/>
              </a:rPr>
              <a:t> </a:t>
            </a:r>
            <a:r>
              <a:rPr lang="en-US" sz="3600" b="1" kern="0" dirty="0" err="1">
                <a:solidFill>
                  <a:srgbClr val="FF0000"/>
                </a:solidFill>
                <a:latin typeface="Times New Roman" panose="02020603050405020304" charset="0"/>
                <a:ea typeface="Arial-Rounded" panose="020B0500000000000000" pitchFamily="34" charset="0"/>
                <a:cs typeface="Times New Roman" panose="02020603050405020304" charset="0"/>
              </a:rPr>
              <a:t>giúp</a:t>
            </a:r>
            <a:r>
              <a:rPr lang="en-US" sz="3600" b="1" kern="0" dirty="0">
                <a:solidFill>
                  <a:srgbClr val="FF0000"/>
                </a:solidFill>
                <a:latin typeface="Times New Roman" panose="02020603050405020304" charset="0"/>
                <a:ea typeface="Arial-Rounded" panose="020B0500000000000000" pitchFamily="34" charset="0"/>
                <a:cs typeface="Times New Roman" panose="02020603050405020304" charset="0"/>
              </a:rPr>
              <a:t> </a:t>
            </a:r>
            <a:r>
              <a:rPr lang="en-US" sz="3600" b="1" kern="0" dirty="0" err="1">
                <a:solidFill>
                  <a:srgbClr val="FF0000"/>
                </a:solidFill>
                <a:latin typeface="Times New Roman" panose="02020603050405020304" charset="0"/>
                <a:ea typeface="Arial-Rounded" panose="020B0500000000000000" pitchFamily="34" charset="0"/>
                <a:cs typeface="Times New Roman" panose="02020603050405020304" charset="0"/>
              </a:rPr>
              <a:t>có</a:t>
            </a:r>
            <a:r>
              <a:rPr lang="en-US" sz="3600" b="1" kern="0" dirty="0">
                <a:solidFill>
                  <a:srgbClr val="FF0000"/>
                </a:solidFill>
                <a:latin typeface="Times New Roman" panose="02020603050405020304" charset="0"/>
                <a:ea typeface="Arial-Rounded" panose="020B0500000000000000" pitchFamily="34" charset="0"/>
                <a:cs typeface="Times New Roman" panose="02020603050405020304" charset="0"/>
              </a:rPr>
              <a:t> </a:t>
            </a:r>
            <a:r>
              <a:rPr lang="en-US" sz="3600" b="1" kern="0" dirty="0" err="1">
                <a:solidFill>
                  <a:srgbClr val="FF0000"/>
                </a:solidFill>
                <a:latin typeface="Times New Roman" panose="02020603050405020304" charset="0"/>
                <a:ea typeface="Arial-Rounded" panose="020B0500000000000000" pitchFamily="34" charset="0"/>
                <a:cs typeface="Times New Roman" panose="02020603050405020304" charset="0"/>
              </a:rPr>
              <a:t>thêm</a:t>
            </a:r>
            <a:r>
              <a:rPr lang="en-US" sz="3600" b="1" kern="0" dirty="0">
                <a:solidFill>
                  <a:srgbClr val="FF0000"/>
                </a:solidFill>
                <a:latin typeface="Times New Roman" panose="02020603050405020304" charset="0"/>
                <a:ea typeface="Arial-Rounded" panose="020B0500000000000000" pitchFamily="34" charset="0"/>
                <a:cs typeface="Times New Roman" panose="02020603050405020304" charset="0"/>
              </a:rPr>
              <a:t> </a:t>
            </a:r>
            <a:r>
              <a:rPr lang="en-US" sz="3600" b="1" kern="0" dirty="0" err="1">
                <a:solidFill>
                  <a:srgbClr val="FF0000"/>
                </a:solidFill>
                <a:latin typeface="Times New Roman" panose="02020603050405020304" charset="0"/>
                <a:ea typeface="Arial-Rounded" panose="020B0500000000000000" pitchFamily="34" charset="0"/>
                <a:cs typeface="Times New Roman" panose="02020603050405020304" charset="0"/>
              </a:rPr>
              <a:t>hiểu</a:t>
            </a:r>
            <a:r>
              <a:rPr lang="en-US" sz="3600" b="1" kern="0" dirty="0">
                <a:solidFill>
                  <a:srgbClr val="FF0000"/>
                </a:solidFill>
                <a:latin typeface="Times New Roman" panose="02020603050405020304" charset="0"/>
                <a:ea typeface="Arial-Rounded" panose="020B0500000000000000" pitchFamily="34" charset="0"/>
                <a:cs typeface="Times New Roman" panose="02020603050405020304" charset="0"/>
              </a:rPr>
              <a:t> </a:t>
            </a:r>
            <a:r>
              <a:rPr lang="en-US" sz="3600" b="1" kern="0" dirty="0" err="1">
                <a:solidFill>
                  <a:srgbClr val="FF0000"/>
                </a:solidFill>
                <a:latin typeface="Times New Roman" panose="02020603050405020304" charset="0"/>
                <a:ea typeface="Arial-Rounded" panose="020B0500000000000000" pitchFamily="34" charset="0"/>
                <a:cs typeface="Times New Roman" panose="02020603050405020304" charset="0"/>
              </a:rPr>
              <a:t>biết</a:t>
            </a:r>
            <a:r>
              <a:rPr lang="en-US" sz="3600" b="1" kern="0" dirty="0">
                <a:solidFill>
                  <a:srgbClr val="FF0000"/>
                </a:solidFill>
                <a:latin typeface="Times New Roman" panose="02020603050405020304" charset="0"/>
                <a:ea typeface="Arial-Rounded" panose="020B0500000000000000" pitchFamily="34" charset="0"/>
                <a:cs typeface="Times New Roman" panose="02020603050405020304" charset="0"/>
              </a:rPr>
              <a:t> </a:t>
            </a:r>
            <a:r>
              <a:rPr lang="en-US" sz="3600" b="1" kern="0" dirty="0" err="1">
                <a:solidFill>
                  <a:srgbClr val="FF0000"/>
                </a:solidFill>
                <a:latin typeface="Times New Roman" panose="02020603050405020304" charset="0"/>
                <a:ea typeface="Arial-Rounded" panose="020B0500000000000000" pitchFamily="34" charset="0"/>
                <a:cs typeface="Times New Roman" panose="02020603050405020304" charset="0"/>
              </a:rPr>
              <a:t>về</a:t>
            </a:r>
            <a:r>
              <a:rPr lang="en-US" sz="3600" b="1" kern="0" dirty="0">
                <a:solidFill>
                  <a:srgbClr val="FF0000"/>
                </a:solidFill>
                <a:latin typeface="Times New Roman" panose="02020603050405020304" charset="0"/>
                <a:ea typeface="Arial-Rounded" panose="020B0500000000000000" pitchFamily="34" charset="0"/>
                <a:cs typeface="Times New Roman" panose="02020603050405020304" charset="0"/>
              </a:rPr>
              <a:t> </a:t>
            </a:r>
            <a:r>
              <a:rPr lang="en-US" sz="3600" b="1" kern="0" dirty="0" err="1">
                <a:solidFill>
                  <a:srgbClr val="FF0000"/>
                </a:solidFill>
                <a:latin typeface="Times New Roman" panose="02020603050405020304" charset="0"/>
                <a:ea typeface="Arial-Rounded" panose="020B0500000000000000" pitchFamily="34" charset="0"/>
                <a:cs typeface="Times New Roman" panose="02020603050405020304" charset="0"/>
              </a:rPr>
              <a:t>thiên</a:t>
            </a:r>
            <a:r>
              <a:rPr lang="en-US" sz="3600" b="1" kern="0" dirty="0">
                <a:solidFill>
                  <a:srgbClr val="FF0000"/>
                </a:solidFill>
                <a:latin typeface="Times New Roman" panose="02020603050405020304" charset="0"/>
                <a:ea typeface="Arial-Rounded" panose="020B0500000000000000" pitchFamily="34" charset="0"/>
                <a:cs typeface="Times New Roman" panose="02020603050405020304" charset="0"/>
              </a:rPr>
              <a:t> </a:t>
            </a:r>
            <a:r>
              <a:rPr lang="en-US" sz="3600" b="1" kern="0" dirty="0" err="1">
                <a:solidFill>
                  <a:srgbClr val="FF0000"/>
                </a:solidFill>
                <a:latin typeface="Times New Roman" panose="02020603050405020304" charset="0"/>
                <a:ea typeface="Arial-Rounded" panose="020B0500000000000000" pitchFamily="34" charset="0"/>
                <a:cs typeface="Times New Roman" panose="02020603050405020304" charset="0"/>
              </a:rPr>
              <a:t>nhiên</a:t>
            </a:r>
            <a:r>
              <a:rPr lang="en-US" sz="3600" b="1" kern="0" dirty="0">
                <a:solidFill>
                  <a:srgbClr val="FF0000"/>
                </a:solidFill>
                <a:latin typeface="Times New Roman" panose="02020603050405020304" charset="0"/>
                <a:ea typeface="Arial-Rounded" panose="020B0500000000000000" pitchFamily="34" charset="0"/>
                <a:cs typeface="Times New Roman" panose="02020603050405020304" charset="0"/>
              </a:rPr>
              <a:t>, con </a:t>
            </a:r>
            <a:r>
              <a:rPr lang="en-US" sz="3600" b="1" kern="0" dirty="0" err="1">
                <a:solidFill>
                  <a:srgbClr val="FF0000"/>
                </a:solidFill>
                <a:latin typeface="Times New Roman" panose="02020603050405020304" charset="0"/>
                <a:ea typeface="Arial-Rounded" panose="020B0500000000000000" pitchFamily="34" charset="0"/>
                <a:cs typeface="Times New Roman" panose="02020603050405020304" charset="0"/>
              </a:rPr>
              <a:t>người</a:t>
            </a:r>
            <a:r>
              <a:rPr kumimoji="0" lang="en-US" sz="3600" b="1" i="0" u="none" strike="noStrike" kern="0" cap="none" spc="0" normalizeH="0" noProof="0" dirty="0">
                <a:ln>
                  <a:noFill/>
                </a:ln>
                <a:solidFill>
                  <a:srgbClr val="FF0000"/>
                </a:solidFill>
                <a:effectLst/>
                <a:uLnTx/>
                <a:uFillTx/>
                <a:latin typeface="Times New Roman" panose="02020603050405020304" charset="0"/>
                <a:ea typeface="Arial-Rounded" panose="020B0500000000000000" pitchFamily="34" charset="0"/>
                <a:cs typeface="Times New Roman" panose="02020603050405020304" charset="0"/>
              </a:rPr>
              <a:t> </a:t>
            </a:r>
            <a:endParaRPr kumimoji="0" lang="en-US" sz="3600" b="1" i="0" u="none" strike="noStrike" kern="0" cap="none" spc="0" normalizeH="0" baseline="0" noProof="0" dirty="0">
              <a:ln>
                <a:noFill/>
              </a:ln>
              <a:solidFill>
                <a:srgbClr val="FF0000"/>
              </a:solidFill>
              <a:effectLst/>
              <a:uLnTx/>
              <a:uFillTx/>
              <a:latin typeface="Times New Roman" panose="02020603050405020304" charset="0"/>
              <a:ea typeface="Arial-Rounded" panose="020B0500000000000000" pitchFamily="34" charset="0"/>
              <a:cs typeface="Times New Roman" panose="0202060305040502030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638742" y="0"/>
            <a:ext cx="6914515" cy="2059940"/>
            <a:chOff x="2945" y="-246"/>
            <a:chExt cx="12906" cy="3644"/>
          </a:xfrm>
        </p:grpSpPr>
        <p:grpSp>
          <p:nvGrpSpPr>
            <p:cNvPr id="3" name="Group 2"/>
            <p:cNvGrpSpPr/>
            <p:nvPr/>
          </p:nvGrpSpPr>
          <p:grpSpPr>
            <a:xfrm flipV="1">
              <a:off x="2945" y="-246"/>
              <a:ext cx="12906" cy="3644"/>
              <a:chOff x="848" y="5748"/>
              <a:chExt cx="12906" cy="2558"/>
            </a:xfrm>
          </p:grpSpPr>
          <p:pic>
            <p:nvPicPr>
              <p:cNvPr id="6" name="图片 8"/>
              <p:cNvPicPr>
                <a:picLocks noChangeAspect="1"/>
              </p:cNvPicPr>
              <p:nvPr/>
            </p:nvPicPr>
            <p:blipFill rotWithShape="1">
              <a:blip r:embed="rId1" cstate="print">
                <a:extLst>
                  <a:ext uri="{28A0092B-C50C-407E-A947-70E740481C1C}">
                    <a14:useLocalDpi xmlns:a14="http://schemas.microsoft.com/office/drawing/2010/main" val="0"/>
                  </a:ext>
                </a:extLst>
              </a:blip>
              <a:srcRect r="15968"/>
              <a:stretch>
                <a:fillRect/>
              </a:stretch>
            </p:blipFill>
            <p:spPr>
              <a:xfrm flipV="1">
                <a:off x="848" y="5748"/>
                <a:ext cx="7841" cy="2557"/>
              </a:xfrm>
              <a:prstGeom prst="rect">
                <a:avLst/>
              </a:prstGeom>
            </p:spPr>
          </p:pic>
          <p:pic>
            <p:nvPicPr>
              <p:cNvPr id="7" name="图片 8"/>
              <p:cNvPicPr>
                <a:picLocks noChangeAspect="1"/>
              </p:cNvPicPr>
              <p:nvPr/>
            </p:nvPicPr>
            <p:blipFill rotWithShape="1">
              <a:blip r:embed="rId1" cstate="print">
                <a:extLst>
                  <a:ext uri="{28A0092B-C50C-407E-A947-70E740481C1C}">
                    <a14:useLocalDpi xmlns:a14="http://schemas.microsoft.com/office/drawing/2010/main" val="0"/>
                  </a:ext>
                </a:extLst>
              </a:blip>
              <a:srcRect r="43039"/>
              <a:stretch>
                <a:fillRect/>
              </a:stretch>
            </p:blipFill>
            <p:spPr>
              <a:xfrm flipH="1" flipV="1">
                <a:off x="8620" y="5749"/>
                <a:ext cx="5134" cy="2557"/>
              </a:xfrm>
              <a:prstGeom prst="rect">
                <a:avLst/>
              </a:prstGeom>
            </p:spPr>
          </p:pic>
        </p:grpSp>
        <p:sp>
          <p:nvSpPr>
            <p:cNvPr id="4" name="Rounded Rectangle 40"/>
            <p:cNvSpPr/>
            <p:nvPr/>
          </p:nvSpPr>
          <p:spPr>
            <a:xfrm>
              <a:off x="3128" y="1006"/>
              <a:ext cx="12530" cy="2106"/>
            </a:xfrm>
            <a:prstGeom prst="roundRect">
              <a:avLst/>
            </a:prstGeom>
            <a:solidFill>
              <a:srgbClr val="FFC000">
                <a:lumMod val="20000"/>
                <a:lumOff val="8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字魂107号-萌趣欢乐体"/>
                <a:ea typeface="Microsoft YaHei" panose="020B0503020204020204" charset="-122"/>
                <a:cs typeface="+mn-cs"/>
              </a:endParaRPr>
            </a:p>
          </p:txBody>
        </p:sp>
        <p:sp>
          <p:nvSpPr>
            <p:cNvPr id="5" name="Text Box 29"/>
            <p:cNvSpPr txBox="1"/>
            <p:nvPr/>
          </p:nvSpPr>
          <p:spPr>
            <a:xfrm>
              <a:off x="3468" y="991"/>
              <a:ext cx="11851" cy="19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6600" b="1" i="0" u="none" strike="noStrike" kern="0" cap="none" spc="0" normalizeH="0" baseline="0" noProof="0" dirty="0">
                  <a:ln>
                    <a:noFill/>
                  </a:ln>
                  <a:solidFill>
                    <a:srgbClr val="00B050"/>
                  </a:solidFill>
                  <a:effectLst/>
                  <a:uLnTx/>
                  <a:uFillTx/>
                  <a:latin typeface="Calibri" panose="020F0502020204030204" pitchFamily="34" charset="0"/>
                  <a:ea typeface="Microsoft YaHei" panose="020B0503020204020204" charset="-122"/>
                  <a:cs typeface="Calibri" panose="020F0502020204030204" pitchFamily="34" charset="0"/>
                </a:rPr>
                <a:t>L</a:t>
              </a:r>
              <a:r>
                <a:rPr kumimoji="0" lang="en-US" sz="6600" b="1" i="0" u="none" strike="noStrike" kern="0" cap="none" spc="0" normalizeH="0" baseline="0" noProof="0" dirty="0" err="1">
                  <a:ln>
                    <a:noFill/>
                  </a:ln>
                  <a:solidFill>
                    <a:srgbClr val="00B050"/>
                  </a:solidFill>
                  <a:effectLst/>
                  <a:uLnTx/>
                  <a:uFillTx/>
                  <a:latin typeface="Calibri" panose="020F0502020204030204" pitchFamily="34" charset="0"/>
                  <a:ea typeface="Microsoft YaHei" panose="020B0503020204020204" charset="-122"/>
                  <a:cs typeface="Calibri" panose="020F0502020204030204" pitchFamily="34" charset="0"/>
                </a:rPr>
                <a:t>iên</a:t>
              </a:r>
              <a:r>
                <a:rPr kumimoji="0" lang="en-US" sz="6600" b="1" i="0" u="none" strike="noStrike" kern="0" cap="none" spc="0" normalizeH="0" baseline="0" noProof="0" dirty="0">
                  <a:ln>
                    <a:noFill/>
                  </a:ln>
                  <a:solidFill>
                    <a:srgbClr val="00B050"/>
                  </a:solidFill>
                  <a:effectLst/>
                  <a:uLnTx/>
                  <a:uFillTx/>
                  <a:latin typeface="Calibri" panose="020F0502020204030204" pitchFamily="34" charset="0"/>
                  <a:ea typeface="Microsoft YaHei" panose="020B0503020204020204" charset="-122"/>
                  <a:cs typeface="Calibri" panose="020F0502020204030204" pitchFamily="34" charset="0"/>
                </a:rPr>
                <a:t> </a:t>
              </a:r>
              <a:r>
                <a:rPr kumimoji="0" lang="en-US" sz="6600" b="1" i="0" u="none" strike="noStrike" kern="0" cap="none" spc="0" normalizeH="0" baseline="0" noProof="0" dirty="0" err="1">
                  <a:ln>
                    <a:noFill/>
                  </a:ln>
                  <a:solidFill>
                    <a:srgbClr val="00B050"/>
                  </a:solidFill>
                  <a:effectLst/>
                  <a:uLnTx/>
                  <a:uFillTx/>
                  <a:latin typeface="Calibri" panose="020F0502020204030204" pitchFamily="34" charset="0"/>
                  <a:ea typeface="Microsoft YaHei" panose="020B0503020204020204" charset="-122"/>
                  <a:cs typeface="Calibri" panose="020F0502020204030204" pitchFamily="34" charset="0"/>
                </a:rPr>
                <a:t>hệ</a:t>
              </a:r>
              <a:r>
                <a:rPr kumimoji="0" lang="en-US" sz="6600" b="1" i="0" u="none" strike="noStrike" kern="0" cap="none" spc="0" normalizeH="0" baseline="0" noProof="0" dirty="0">
                  <a:ln>
                    <a:noFill/>
                  </a:ln>
                  <a:solidFill>
                    <a:srgbClr val="00B050"/>
                  </a:solidFill>
                  <a:effectLst/>
                  <a:uLnTx/>
                  <a:uFillTx/>
                  <a:latin typeface="Calibri" panose="020F0502020204030204" pitchFamily="34" charset="0"/>
                  <a:ea typeface="Microsoft YaHei" panose="020B0503020204020204" charset="-122"/>
                  <a:cs typeface="Calibri" panose="020F0502020204030204" pitchFamily="34" charset="0"/>
                </a:rPr>
                <a:t> </a:t>
              </a:r>
              <a:r>
                <a:rPr kumimoji="0" lang="en-US" sz="6600" b="1" i="0" u="none" strike="noStrike" kern="0" cap="none" spc="0" normalizeH="0" baseline="0" noProof="0" dirty="0" err="1">
                  <a:ln>
                    <a:noFill/>
                  </a:ln>
                  <a:solidFill>
                    <a:srgbClr val="00B050"/>
                  </a:solidFill>
                  <a:effectLst/>
                  <a:uLnTx/>
                  <a:uFillTx/>
                  <a:latin typeface="Calibri" panose="020F0502020204030204" pitchFamily="34" charset="0"/>
                  <a:ea typeface="Microsoft YaHei" panose="020B0503020204020204" charset="-122"/>
                  <a:cs typeface="Calibri" panose="020F0502020204030204" pitchFamily="34" charset="0"/>
                </a:rPr>
                <a:t>bản</a:t>
              </a:r>
              <a:r>
                <a:rPr kumimoji="0" lang="en-US" sz="6600" b="1" i="0" u="none" strike="noStrike" kern="0" cap="none" spc="0" normalizeH="0" baseline="0" noProof="0" dirty="0">
                  <a:ln>
                    <a:noFill/>
                  </a:ln>
                  <a:solidFill>
                    <a:srgbClr val="00B050"/>
                  </a:solidFill>
                  <a:effectLst/>
                  <a:uLnTx/>
                  <a:uFillTx/>
                  <a:latin typeface="Calibri" panose="020F0502020204030204" pitchFamily="34" charset="0"/>
                  <a:ea typeface="Microsoft YaHei" panose="020B0503020204020204" charset="-122"/>
                  <a:cs typeface="Calibri" panose="020F0502020204030204" pitchFamily="34" charset="0"/>
                </a:rPr>
                <a:t> </a:t>
              </a:r>
              <a:r>
                <a:rPr kumimoji="0" lang="en-US" sz="6600" b="1" i="0" u="none" strike="noStrike" kern="0" cap="none" spc="0" normalizeH="0" baseline="0" noProof="0" dirty="0" err="1">
                  <a:ln>
                    <a:noFill/>
                  </a:ln>
                  <a:solidFill>
                    <a:srgbClr val="00B050"/>
                  </a:solidFill>
                  <a:effectLst/>
                  <a:uLnTx/>
                  <a:uFillTx/>
                  <a:latin typeface="Calibri" panose="020F0502020204030204" pitchFamily="34" charset="0"/>
                  <a:ea typeface="Microsoft YaHei" panose="020B0503020204020204" charset="-122"/>
                  <a:cs typeface="Calibri" panose="020F0502020204030204" pitchFamily="34" charset="0"/>
                </a:rPr>
                <a:t>thân</a:t>
              </a:r>
              <a:endParaRPr kumimoji="0" lang="en-US" sz="6600" b="1" i="0" u="none" strike="noStrike" kern="0" cap="none" spc="0" normalizeH="0" baseline="0" noProof="0" dirty="0">
                <a:ln>
                  <a:noFill/>
                </a:ln>
                <a:solidFill>
                  <a:srgbClr val="00B050"/>
                </a:solidFill>
                <a:effectLst/>
                <a:uLnTx/>
                <a:uFillTx/>
                <a:latin typeface="Calibri" panose="020F0502020204030204" pitchFamily="34" charset="0"/>
                <a:ea typeface="Microsoft YaHei" panose="020B0503020204020204" charset="-122"/>
                <a:cs typeface="Calibri" panose="020F0502020204030204" pitchFamily="34" charset="0"/>
              </a:endParaRPr>
            </a:p>
          </p:txBody>
        </p:sp>
      </p:grpSp>
      <p:sp>
        <p:nvSpPr>
          <p:cNvPr id="8" name="TextBox 7"/>
          <p:cNvSpPr txBox="1"/>
          <p:nvPr/>
        </p:nvSpPr>
        <p:spPr>
          <a:xfrm>
            <a:off x="930770" y="2212738"/>
            <a:ext cx="10325100"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6600" b="1" i="0" u="none" strike="noStrike" kern="1200" cap="none" spc="0" normalizeH="0" baseline="0" noProof="0" dirty="0">
                <a:ln>
                  <a:noFill/>
                </a:ln>
                <a:solidFill>
                  <a:srgbClr val="7030A0"/>
                </a:solidFill>
                <a:effectLst/>
                <a:uLnTx/>
                <a:uFillTx/>
                <a:latin typeface="Calibri" panose="020F0502020204030204" pitchFamily="34" charset="0"/>
                <a:ea typeface="Microsoft YaHei" panose="020B0503020204020204" charset="-122"/>
                <a:cs typeface="Calibri" panose="020F0502020204030204" pitchFamily="34" charset="0"/>
              </a:rPr>
              <a:t>Yêu quý thiên nhiên, </a:t>
            </a:r>
            <a:r>
              <a:rPr kumimoji="0" lang="en-US" sz="6600" b="1" i="0" u="none" strike="noStrike" kern="1200" cap="none" spc="0" normalizeH="0" baseline="0" noProof="0" dirty="0" err="1">
                <a:ln>
                  <a:noFill/>
                </a:ln>
                <a:solidFill>
                  <a:srgbClr val="7030A0"/>
                </a:solidFill>
                <a:effectLst/>
                <a:uLnTx/>
                <a:uFillTx/>
                <a:latin typeface="Calibri" panose="020F0502020204030204" pitchFamily="34" charset="0"/>
                <a:ea typeface="Microsoft YaHei" panose="020B0503020204020204" charset="-122"/>
                <a:cs typeface="Calibri" panose="020F0502020204030204" pitchFamily="34" charset="0"/>
              </a:rPr>
              <a:t>cảnh</a:t>
            </a:r>
            <a:r>
              <a:rPr kumimoji="0" lang="en-US" sz="6600" b="1" i="0" u="none" strike="noStrike" kern="1200" cap="none" spc="0" normalizeH="0" noProof="0" dirty="0">
                <a:ln>
                  <a:noFill/>
                </a:ln>
                <a:solidFill>
                  <a:srgbClr val="7030A0"/>
                </a:solidFill>
                <a:effectLst/>
                <a:uLnTx/>
                <a:uFillTx/>
                <a:latin typeface="Calibri" panose="020F0502020204030204" pitchFamily="34" charset="0"/>
                <a:ea typeface="Microsoft YaHei" panose="020B0503020204020204" charset="-122"/>
                <a:cs typeface="Calibri" panose="020F0502020204030204" pitchFamily="34" charset="0"/>
              </a:rPr>
              <a:t> </a:t>
            </a:r>
            <a:r>
              <a:rPr kumimoji="0" lang="en-US" sz="6600" b="1" i="0" u="none" strike="noStrike" kern="1200" cap="none" spc="0" normalizeH="0" noProof="0" dirty="0" err="1">
                <a:ln>
                  <a:noFill/>
                </a:ln>
                <a:solidFill>
                  <a:srgbClr val="7030A0"/>
                </a:solidFill>
                <a:effectLst/>
                <a:uLnTx/>
                <a:uFillTx/>
                <a:latin typeface="Calibri" panose="020F0502020204030204" pitchFamily="34" charset="0"/>
                <a:ea typeface="Microsoft YaHei" panose="020B0503020204020204" charset="-122"/>
                <a:cs typeface="Calibri" panose="020F0502020204030204" pitchFamily="34" charset="0"/>
              </a:rPr>
              <a:t>vật</a:t>
            </a:r>
            <a:r>
              <a:rPr kumimoji="0" lang="en-US" sz="6600" b="1" i="0" u="none" strike="noStrike" kern="1200" cap="none" spc="0" normalizeH="0" noProof="0" dirty="0">
                <a:ln>
                  <a:noFill/>
                </a:ln>
                <a:solidFill>
                  <a:srgbClr val="7030A0"/>
                </a:solidFill>
                <a:effectLst/>
                <a:uLnTx/>
                <a:uFillTx/>
                <a:latin typeface="Calibri" panose="020F0502020204030204" pitchFamily="34" charset="0"/>
                <a:ea typeface="Microsoft YaHei" panose="020B0503020204020204" charset="-122"/>
                <a:cs typeface="Calibri" panose="020F0502020204030204" pitchFamily="34" charset="0"/>
              </a:rPr>
              <a:t> </a:t>
            </a:r>
            <a:r>
              <a:rPr kumimoji="0" lang="en-US" sz="6600" b="1" i="0" u="none" strike="noStrike" kern="1200" cap="none" spc="0" normalizeH="0" noProof="0" dirty="0" err="1">
                <a:ln>
                  <a:noFill/>
                </a:ln>
                <a:solidFill>
                  <a:srgbClr val="7030A0"/>
                </a:solidFill>
                <a:effectLst/>
                <a:uLnTx/>
                <a:uFillTx/>
                <a:latin typeface="Calibri" panose="020F0502020204030204" pitchFamily="34" charset="0"/>
                <a:ea typeface="Microsoft YaHei" panose="020B0503020204020204" charset="-122"/>
                <a:cs typeface="Calibri" panose="020F0502020204030204" pitchFamily="34" charset="0"/>
              </a:rPr>
              <a:t>tươi</a:t>
            </a:r>
            <a:r>
              <a:rPr kumimoji="0" lang="en-US" sz="6600" b="1" i="0" u="none" strike="noStrike" kern="1200" cap="none" spc="0" normalizeH="0" noProof="0" dirty="0">
                <a:ln>
                  <a:noFill/>
                </a:ln>
                <a:solidFill>
                  <a:srgbClr val="7030A0"/>
                </a:solidFill>
                <a:effectLst/>
                <a:uLnTx/>
                <a:uFillTx/>
                <a:latin typeface="Calibri" panose="020F0502020204030204" pitchFamily="34" charset="0"/>
                <a:ea typeface="Microsoft YaHei" panose="020B0503020204020204" charset="-122"/>
                <a:cs typeface="Calibri" panose="020F0502020204030204" pitchFamily="34" charset="0"/>
              </a:rPr>
              <a:t> </a:t>
            </a:r>
            <a:r>
              <a:rPr kumimoji="0" lang="en-US" sz="6600" b="1" i="0" u="none" strike="noStrike" kern="1200" cap="none" spc="0" normalizeH="0" noProof="0" dirty="0" err="1">
                <a:ln>
                  <a:noFill/>
                </a:ln>
                <a:solidFill>
                  <a:srgbClr val="7030A0"/>
                </a:solidFill>
                <a:effectLst/>
                <a:uLnTx/>
                <a:uFillTx/>
                <a:latin typeface="Calibri" panose="020F0502020204030204" pitchFamily="34" charset="0"/>
                <a:ea typeface="Microsoft YaHei" panose="020B0503020204020204" charset="-122"/>
                <a:cs typeface="Calibri" panose="020F0502020204030204" pitchFamily="34" charset="0"/>
              </a:rPr>
              <a:t>đẹp</a:t>
            </a:r>
            <a:r>
              <a:rPr kumimoji="0" lang="en-US" sz="6600" b="1" i="0" u="none" strike="noStrike" kern="1200" cap="none" spc="0" normalizeH="0" noProof="0" dirty="0">
                <a:ln>
                  <a:noFill/>
                </a:ln>
                <a:solidFill>
                  <a:srgbClr val="7030A0"/>
                </a:solidFill>
                <a:effectLst/>
                <a:uLnTx/>
                <a:uFillTx/>
                <a:latin typeface="Calibri" panose="020F0502020204030204" pitchFamily="34" charset="0"/>
                <a:ea typeface="Microsoft YaHei" panose="020B0503020204020204" charset="-122"/>
                <a:cs typeface="Calibri" panose="020F0502020204030204" pitchFamily="34" charset="0"/>
              </a:rPr>
              <a:t> </a:t>
            </a:r>
            <a:r>
              <a:rPr kumimoji="0" lang="en-US" sz="6600" b="1" i="0" u="none" strike="noStrike" kern="1200" cap="none" spc="0" normalizeH="0" noProof="0" dirty="0" err="1">
                <a:ln>
                  <a:noFill/>
                </a:ln>
                <a:solidFill>
                  <a:srgbClr val="7030A0"/>
                </a:solidFill>
                <a:effectLst/>
                <a:uLnTx/>
                <a:uFillTx/>
                <a:latin typeface="Calibri" panose="020F0502020204030204" pitchFamily="34" charset="0"/>
                <a:ea typeface="Microsoft YaHei" panose="020B0503020204020204" charset="-122"/>
                <a:cs typeface="Calibri" panose="020F0502020204030204" pitchFamily="34" charset="0"/>
              </a:rPr>
              <a:t>xung</a:t>
            </a:r>
            <a:r>
              <a:rPr kumimoji="0" lang="en-US" sz="6600" b="1" i="0" u="none" strike="noStrike" kern="1200" cap="none" spc="0" normalizeH="0" noProof="0" dirty="0">
                <a:ln>
                  <a:noFill/>
                </a:ln>
                <a:solidFill>
                  <a:srgbClr val="7030A0"/>
                </a:solidFill>
                <a:effectLst/>
                <a:uLnTx/>
                <a:uFillTx/>
                <a:latin typeface="Calibri" panose="020F0502020204030204" pitchFamily="34" charset="0"/>
                <a:ea typeface="Microsoft YaHei" panose="020B0503020204020204" charset="-122"/>
                <a:cs typeface="Calibri" panose="020F0502020204030204" pitchFamily="34" charset="0"/>
              </a:rPr>
              <a:t> </a:t>
            </a:r>
            <a:r>
              <a:rPr kumimoji="0" lang="en-US" sz="6600" b="1" i="0" u="none" strike="noStrike" kern="1200" cap="none" spc="0" normalizeH="0" noProof="0" dirty="0" err="1">
                <a:ln>
                  <a:noFill/>
                </a:ln>
                <a:solidFill>
                  <a:srgbClr val="7030A0"/>
                </a:solidFill>
                <a:effectLst/>
                <a:uLnTx/>
                <a:uFillTx/>
                <a:latin typeface="Calibri" panose="020F0502020204030204" pitchFamily="34" charset="0"/>
                <a:ea typeface="Microsoft YaHei" panose="020B0503020204020204" charset="-122"/>
                <a:cs typeface="Calibri" panose="020F0502020204030204" pitchFamily="34" charset="0"/>
              </a:rPr>
              <a:t>quanh</a:t>
            </a:r>
            <a:r>
              <a:rPr kumimoji="0" lang="en-US" sz="6600" b="1" i="0" u="none" strike="noStrike" kern="1200" cap="none" spc="0" normalizeH="0" noProof="0" dirty="0">
                <a:ln>
                  <a:noFill/>
                </a:ln>
                <a:solidFill>
                  <a:srgbClr val="7030A0"/>
                </a:solidFill>
                <a:effectLst/>
                <a:uLnTx/>
                <a:uFillTx/>
                <a:latin typeface="Calibri" panose="020F0502020204030204" pitchFamily="34" charset="0"/>
                <a:ea typeface="Microsoft YaHei" panose="020B0503020204020204" charset="-122"/>
                <a:cs typeface="Calibri" panose="020F0502020204030204" pitchFamily="34" charset="0"/>
              </a:rPr>
              <a:t> ta.</a:t>
            </a:r>
            <a:endParaRPr kumimoji="0" lang="en-US" sz="6600" b="1" i="0" u="none" strike="noStrike" kern="1200" cap="none" spc="0" normalizeH="0" baseline="0" noProof="0" dirty="0">
              <a:ln>
                <a:noFill/>
              </a:ln>
              <a:solidFill>
                <a:srgbClr val="7030A0"/>
              </a:solidFill>
              <a:effectLst/>
              <a:uLnTx/>
              <a:uFillTx/>
              <a:latin typeface="Calibri" panose="020F0502020204030204" pitchFamily="34" charset="0"/>
              <a:ea typeface="Microsoft YaHei" panose="020B0503020204020204" charset="-122"/>
              <a:cs typeface="Calibri" panose="020F050202020403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Picture8"/>
          <p:cNvPicPr>
            <a:picLocks noChangeAspect="1"/>
          </p:cNvPicPr>
          <p:nvPr/>
        </p:nvPicPr>
        <p:blipFill>
          <a:blip r:embed="rId1"/>
          <a:stretch>
            <a:fillRect/>
          </a:stretch>
        </p:blipFill>
        <p:spPr>
          <a:xfrm>
            <a:off x="1131505" y="4029106"/>
            <a:ext cx="9928989" cy="2644109"/>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32" presetClass="emph" presetSubtype="0" repeatCount="indefinite" fill="hold" nodeType="after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1"/>
          <p:cNvSpPr/>
          <p:nvPr/>
        </p:nvSpPr>
        <p:spPr>
          <a:xfrm>
            <a:off x="2545959" y="1961690"/>
            <a:ext cx="4138133" cy="641446"/>
          </a:xfrm>
          <a:prstGeom prst="rect">
            <a:avLst/>
          </a:prstGeom>
          <a:solidFill>
            <a:srgbClr val="48A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Luyện</a:t>
            </a:r>
            <a:r>
              <a:rPr kumimoji="0" lang="en-US" altLang="zh-CN"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altLang="zh-CN"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đọc</a:t>
            </a:r>
            <a:r>
              <a:rPr kumimoji="0" lang="en-US" altLang="zh-CN"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altLang="zh-CN"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toàn</a:t>
            </a:r>
            <a:r>
              <a:rPr kumimoji="0" lang="en-US" altLang="zh-CN" sz="3600" b="1" i="0" u="none" strike="noStrike" kern="1200" cap="none" spc="0" normalizeH="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altLang="zh-CN" sz="3600" b="1" i="0" u="none" strike="noStrike" kern="1200" cap="none" spc="0" normalizeH="0" noProof="0" dirty="0" err="1">
                <a:ln>
                  <a:noFill/>
                </a:ln>
                <a:solidFill>
                  <a:prstClr val="white"/>
                </a:solidFill>
                <a:effectLst/>
                <a:uLnTx/>
                <a:uFillTx/>
                <a:latin typeface="Calibri" panose="020F0502020204030204" pitchFamily="34" charset="0"/>
                <a:cs typeface="Calibri" panose="020F0502020204030204" pitchFamily="34" charset="0"/>
              </a:rPr>
              <a:t>bài</a:t>
            </a:r>
            <a:endParaRPr kumimoji="0" lang="zh-CN" alt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3" name="Group 2"/>
          <p:cNvGrpSpPr/>
          <p:nvPr/>
        </p:nvGrpSpPr>
        <p:grpSpPr>
          <a:xfrm>
            <a:off x="1866869" y="2900998"/>
            <a:ext cx="5976620" cy="2297941"/>
            <a:chOff x="4038" y="1734"/>
            <a:chExt cx="10427" cy="4282"/>
          </a:xfrm>
        </p:grpSpPr>
        <p:sp>
          <p:nvSpPr>
            <p:cNvPr id="4" name="Rounded Rectangle 25"/>
            <p:cNvSpPr/>
            <p:nvPr/>
          </p:nvSpPr>
          <p:spPr>
            <a:xfrm>
              <a:off x="4038" y="2862"/>
              <a:ext cx="5741" cy="82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865"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panose="020B0604020202020204"/>
              </a:endParaRPr>
            </a:p>
          </p:txBody>
        </p:sp>
        <p:sp>
          <p:nvSpPr>
            <p:cNvPr id="5" name="Rectangle 4"/>
            <p:cNvSpPr/>
            <p:nvPr/>
          </p:nvSpPr>
          <p:spPr>
            <a:xfrm>
              <a:off x="7091" y="1734"/>
              <a:ext cx="4257" cy="905"/>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panose="020B0604020202020204"/>
                <a:buNone/>
                <a:defRPr/>
              </a:pP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panose="020B0604020202020204"/>
                </a:rPr>
                <a:t>Tiêu</a:t>
              </a:r>
              <a:r>
                <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panose="020B0604020202020204"/>
                </a:rPr>
                <a:t>chí</a:t>
              </a:r>
              <a:r>
                <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panose="020B0604020202020204"/>
                </a:rPr>
                <a:t>đánh</a:t>
              </a:r>
              <a:r>
                <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panose="020B0604020202020204"/>
                </a:rPr>
                <a:t>giá</a:t>
              </a:r>
              <a:endPar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panose="020B0604020202020204"/>
              </a:endParaRPr>
            </a:p>
          </p:txBody>
        </p:sp>
        <p:sp>
          <p:nvSpPr>
            <p:cNvPr id="6" name="Rectangle 5"/>
            <p:cNvSpPr/>
            <p:nvPr/>
          </p:nvSpPr>
          <p:spPr>
            <a:xfrm>
              <a:off x="5223" y="2754"/>
              <a:ext cx="2798" cy="968"/>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panose="020B0604020202020204"/>
                </a:rPr>
                <a:t>Đọc</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panose="020B0604020202020204"/>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panose="020B0604020202020204"/>
                </a:rPr>
                <a:t>đúng</a:t>
              </a:r>
              <a:endPar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panose="020B0604020202020204"/>
              </a:endParaRPr>
            </a:p>
          </p:txBody>
        </p:sp>
        <p:sp>
          <p:nvSpPr>
            <p:cNvPr id="7" name="Oval 6"/>
            <p:cNvSpPr/>
            <p:nvPr/>
          </p:nvSpPr>
          <p:spPr>
            <a:xfrm>
              <a:off x="4183" y="2934"/>
              <a:ext cx="680" cy="68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panose="020B0604020202020204"/>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panose="020B0604020202020204"/>
              </a:endParaRPr>
            </a:p>
          </p:txBody>
        </p:sp>
        <p:grpSp>
          <p:nvGrpSpPr>
            <p:cNvPr id="8" name="Group 7"/>
            <p:cNvGrpSpPr/>
            <p:nvPr/>
          </p:nvGrpSpPr>
          <p:grpSpPr>
            <a:xfrm>
              <a:off x="4038" y="3839"/>
              <a:ext cx="5741" cy="1014"/>
              <a:chOff x="1717199" y="4363552"/>
              <a:chExt cx="3645680" cy="643894"/>
            </a:xfrm>
          </p:grpSpPr>
          <p:sp>
            <p:nvSpPr>
              <p:cNvPr id="16" name="Rounded Rectangle 30"/>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865"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panose="020B0604020202020204"/>
                </a:endParaRPr>
              </a:p>
            </p:txBody>
          </p:sp>
          <p:sp>
            <p:nvSpPr>
              <p:cNvPr id="17" name="Rectangle 16"/>
              <p:cNvSpPr/>
              <p:nvPr/>
            </p:nvSpPr>
            <p:spPr>
              <a:xfrm>
                <a:off x="2469553"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panose="020B0604020202020204"/>
                  </a:rPr>
                  <a:t>Đọc</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panose="020B0604020202020204"/>
                  </a:rPr>
                  <a:t> to,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panose="020B0604020202020204"/>
                  </a:rPr>
                  <a:t>rõ</a:t>
                </a:r>
                <a:endPar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panose="020B0604020202020204"/>
                </a:endParaRPr>
              </a:p>
            </p:txBody>
          </p:sp>
          <p:sp>
            <p:nvSpPr>
              <p:cNvPr id="18" name="Oval 17"/>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panose="020B0604020202020204"/>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panose="020B0604020202020204"/>
                </a:endParaRPr>
              </a:p>
            </p:txBody>
          </p:sp>
        </p:grpSp>
        <p:grpSp>
          <p:nvGrpSpPr>
            <p:cNvPr id="9" name="Group 8"/>
            <p:cNvGrpSpPr/>
            <p:nvPr/>
          </p:nvGrpSpPr>
          <p:grpSpPr>
            <a:xfrm>
              <a:off x="4038" y="5002"/>
              <a:ext cx="7045" cy="1014"/>
              <a:chOff x="1717199" y="5199333"/>
              <a:chExt cx="4473575" cy="643894"/>
            </a:xfrm>
          </p:grpSpPr>
          <p:sp>
            <p:nvSpPr>
              <p:cNvPr id="13" name="Rounded Rectangle 34"/>
              <p:cNvSpPr/>
              <p:nvPr/>
            </p:nvSpPr>
            <p:spPr>
              <a:xfrm>
                <a:off x="1717199" y="5206318"/>
                <a:ext cx="4473575" cy="584835"/>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865"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panose="020B0604020202020204"/>
                </a:endParaRPr>
              </a:p>
            </p:txBody>
          </p:sp>
          <p:sp>
            <p:nvSpPr>
              <p:cNvPr id="14" name="Rectangle 13"/>
              <p:cNvSpPr/>
              <p:nvPr/>
            </p:nvSpPr>
            <p:spPr>
              <a:xfrm>
                <a:off x="2469553"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panose="020B0604020202020204"/>
                  </a:rPr>
                  <a:t>Ngắt</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panose="020B0604020202020204"/>
                  </a:rPr>
                  <a:t>nghỉ</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panose="020B0604020202020204"/>
                  </a:rPr>
                  <a:t>đúng</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panose="020B0604020202020204"/>
                  </a:rPr>
                  <a:t>chỗ</a:t>
                </a:r>
                <a:endParaRPr kumimoji="0" lang="zh-CN" alt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panose="020B0604020202020204"/>
                </a:endParaRPr>
              </a:p>
            </p:txBody>
          </p:sp>
          <p:sp>
            <p:nvSpPr>
              <p:cNvPr id="15" name="Oval 14"/>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panose="020B0604020202020204"/>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panose="020B0604020202020204"/>
                </a:endParaRPr>
              </a:p>
            </p:txBody>
          </p:sp>
        </p:grpSp>
        <p:pic>
          <p:nvPicPr>
            <p:cNvPr id="10" name="Picture 2" descr="Star Cartoon Images, Stock Photos &amp;amp; Vectors | Shutterstock"/>
            <p:cNvPicPr>
              <a:picLocks noChangeAspect="1" noChangeArrowheads="1"/>
            </p:cNvPicPr>
            <p:nvPr/>
          </p:nvPicPr>
          <p:blipFill rotWithShape="1">
            <a:blip r:embed="rId1"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9925" y="2862"/>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Star Cartoon Images, Stock Photos &amp;amp; Vectors | Shutterstock"/>
            <p:cNvPicPr>
              <a:picLocks noChangeAspect="1" noChangeArrowheads="1"/>
            </p:cNvPicPr>
            <p:nvPr/>
          </p:nvPicPr>
          <p:blipFill rotWithShape="1">
            <a:blip r:embed="rId1"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0008" y="3884"/>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Star Cartoon Images, Stock Photos &amp;amp; Vectors | Shutterstock"/>
            <p:cNvPicPr>
              <a:picLocks noChangeAspect="1" noChangeArrowheads="1"/>
            </p:cNvPicPr>
            <p:nvPr/>
          </p:nvPicPr>
          <p:blipFill rotWithShape="1">
            <a:blip r:embed="rId1"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1567" y="5013"/>
              <a:ext cx="2899" cy="827"/>
            </a:xfrm>
            <a:prstGeom prst="rect">
              <a:avLst/>
            </a:prstGeom>
            <a:noFill/>
            <a:extLst>
              <a:ext uri="{909E8E84-426E-40DD-AFC4-6F175D3DCCD1}">
                <a14:hiddenFill xmlns:a14="http://schemas.microsoft.com/office/drawing/2010/main">
                  <a:solidFill>
                    <a:srgbClr val="FFFFFF"/>
                  </a:solidFill>
                </a14:hiddenFill>
              </a:ext>
            </a:extLst>
          </p:spPr>
        </p:pic>
      </p:grpSp>
      <p:pic>
        <p:nvPicPr>
          <p:cNvPr id="19" name="Picture 18"/>
          <p:cNvPicPr>
            <a:picLocks noChangeAspect="1"/>
          </p:cNvPicPr>
          <p:nvPr/>
        </p:nvPicPr>
        <p:blipFill>
          <a:blip r:embed="rId2"/>
          <a:stretch>
            <a:fillRect/>
          </a:stretch>
        </p:blipFill>
        <p:spPr>
          <a:xfrm>
            <a:off x="8165498" y="3799701"/>
            <a:ext cx="1761897" cy="2194750"/>
          </a:xfrm>
          <a:prstGeom prst="rect">
            <a:avLst/>
          </a:prstGeom>
        </p:spPr>
      </p:pic>
      <p:grpSp>
        <p:nvGrpSpPr>
          <p:cNvPr id="20" name="Group 19"/>
          <p:cNvGrpSpPr/>
          <p:nvPr/>
        </p:nvGrpSpPr>
        <p:grpSpPr>
          <a:xfrm>
            <a:off x="6905302" y="0"/>
            <a:ext cx="4449813" cy="4449813"/>
            <a:chOff x="7610152" y="-439471"/>
            <a:chExt cx="4449813" cy="4449813"/>
          </a:xfrm>
        </p:grpSpPr>
        <p:pic>
          <p:nvPicPr>
            <p:cNvPr id="21" name="Picture 20" descr="A picture containing shape&#10;&#10;Description automatically generated"/>
            <p:cNvPicPr>
              <a:picLocks noChangeAspect="1"/>
            </p:cNvPicPr>
            <p:nvPr/>
          </p:nvPicPr>
          <p:blipFill>
            <a:blip r:embed="rId3">
              <a:extLst>
                <a:ext uri="{BEBA8EAE-BF5A-486C-A8C5-ECC9F3942E4B}">
                  <a14:imgProps xmlns:a14="http://schemas.microsoft.com/office/drawing/2010/main">
                    <a14:imgLayer r:embed="rId4">
                      <a14:imgEffect>
                        <a14:backgroundRemoval t="10000" b="90000" l="6719" r="92969">
                          <a14:foregroundMark x1="8438" y1="36563" x2="8438" y2="36563"/>
                          <a14:foregroundMark x1="6719" y1="48594" x2="71406" y2="59062"/>
                          <a14:foregroundMark x1="71406" y1="59062" x2="72656" y2="59844"/>
                          <a14:foregroundMark x1="64375" y1="20000" x2="64375" y2="20000"/>
                          <a14:foregroundMark x1="75938" y1="19375" x2="75938" y2="19375"/>
                          <a14:foregroundMark x1="83438" y1="23594" x2="83438" y2="23594"/>
                          <a14:foregroundMark x1="89219" y1="47813" x2="89219" y2="47813"/>
                          <a14:foregroundMark x1="92969" y1="61875" x2="92969" y2="61875"/>
                          <a14:foregroundMark x1="22969" y1="32656" x2="81250" y2="68125"/>
                          <a14:foregroundMark x1="81719" y1="37188" x2="9688" y2="71250"/>
                          <a14:foregroundMark x1="9688" y1="71250" x2="12344" y2="70781"/>
                          <a14:foregroundMark x1="24844" y1="60625" x2="82813" y2="74219"/>
                          <a14:foregroundMark x1="72031" y1="41563" x2="90625" y2="68438"/>
                        </a14:backgroundRemoval>
                      </a14:imgEffect>
                    </a14:imgLayer>
                  </a14:imgProps>
                </a:ext>
                <a:ext uri="{28A0092B-C50C-407E-A947-70E740481C1C}">
                  <a14:useLocalDpi xmlns:a14="http://schemas.microsoft.com/office/drawing/2010/main" val="0"/>
                </a:ext>
              </a:extLst>
            </a:blip>
            <a:stretch>
              <a:fillRect/>
            </a:stretch>
          </p:blipFill>
          <p:spPr>
            <a:xfrm>
              <a:off x="7610152" y="-439471"/>
              <a:ext cx="4449813" cy="4449813"/>
            </a:xfrm>
            <a:prstGeom prst="rect">
              <a:avLst/>
            </a:prstGeom>
          </p:spPr>
        </p:pic>
        <p:sp>
          <p:nvSpPr>
            <p:cNvPr id="22" name="TextBox 21"/>
            <p:cNvSpPr txBox="1"/>
            <p:nvPr/>
          </p:nvSpPr>
          <p:spPr>
            <a:xfrm>
              <a:off x="8434174" y="1396478"/>
              <a:ext cx="3305542"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Tất</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cả</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thành</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viên</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đều</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đọc</a:t>
              </a:r>
              <a:endParaRPr kumimoji="0" lang="en-US" sz="1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52"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Scale>
                                      <p:cBhvr>
                                        <p:cTn id="16"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7" dur="1000" decel="50000" fill="hold">
                                          <p:stCondLst>
                                            <p:cond delay="0"/>
                                          </p:stCondLst>
                                        </p:cTn>
                                        <p:tgtEl>
                                          <p:spTgt spid="3"/>
                                        </p:tgtEl>
                                        <p:attrNameLst>
                                          <p:attrName>ppt_x</p:attrName>
                                          <p:attrName>ppt_y</p:attrName>
                                        </p:attrNameLst>
                                      </p:cBhvr>
                                    </p:animMotion>
                                    <p:animEffect transition="in" filter="fade">
                                      <p:cBhvr>
                                        <p:cTn id="18" dur="1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45"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2000"/>
                                        <p:tgtEl>
                                          <p:spTgt spid="20"/>
                                        </p:tgtEl>
                                      </p:cBhvr>
                                    </p:animEffect>
                                    <p:anim calcmode="lin" valueType="num">
                                      <p:cBhvr>
                                        <p:cTn id="24" dur="2000" fill="hold"/>
                                        <p:tgtEl>
                                          <p:spTgt spid="20"/>
                                        </p:tgtEl>
                                        <p:attrNameLst>
                                          <p:attrName>ppt_w</p:attrName>
                                        </p:attrNameLst>
                                      </p:cBhvr>
                                      <p:tavLst>
                                        <p:tav tm="0" fmla="#ppt_w*sin(2.5*pi*$)">
                                          <p:val>
                                            <p:fltVal val="0"/>
                                          </p:val>
                                        </p:tav>
                                        <p:tav tm="100000">
                                          <p:val>
                                            <p:fltVal val="1"/>
                                          </p:val>
                                        </p:tav>
                                      </p:tavLst>
                                    </p:anim>
                                    <p:anim calcmode="lin" valueType="num">
                                      <p:cBhvr>
                                        <p:cTn id="25" dur="2000" fill="hold"/>
                                        <p:tgtEl>
                                          <p:spTgt spid="2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3413" y="617682"/>
            <a:ext cx="11563350" cy="310769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vi-VN" sz="28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 A! Biển! Biển đây rồi. Thích quá!</a:t>
            </a:r>
            <a:endParaRPr kumimoji="0" lang="vi-VN" sz="28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vi-VN" sz="28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Thắng reo toáng lên, vượt qua bố và anh Thái chạy ào ra bãi cát. Từ thuở bé đến giờ, Thắng đã được thấy biển bao giờ đâu. Cậu đứng ngây ra nhìn biển. Ôi! Biển rộng quá, xanh quá, chẳng nhìn thấy bờ biển kia đâu.</a:t>
            </a:r>
            <a:endParaRPr kumimoji="0" lang="vi-VN" sz="28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vi-VN" sz="28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Thắng đi xuống gần mép nước. Ồ! Có con gì bé tẹo đang chạy trên cát. Thắng rón rén đến gần, những vụt một cái, nó biến ngay vào hang.</a:t>
            </a:r>
            <a:endParaRPr kumimoji="0" lang="vi-VN" sz="28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charset="0"/>
              <a:ea typeface="Arial-Rounded" panose="020B0500000000000000" pitchFamily="34" charset="0"/>
              <a:cs typeface="Times New Roman" panose="02020603050405020304" charset="0"/>
            </a:endParaRPr>
          </a:p>
        </p:txBody>
      </p:sp>
      <p:sp>
        <p:nvSpPr>
          <p:cNvPr id="3" name="TextBox 2"/>
          <p:cNvSpPr txBox="1"/>
          <p:nvPr/>
        </p:nvSpPr>
        <p:spPr>
          <a:xfrm>
            <a:off x="471488" y="27206"/>
            <a:ext cx="11563350" cy="6451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002060"/>
                </a:solidFill>
                <a:effectLst/>
                <a:uLnTx/>
                <a:uFillTx/>
                <a:latin typeface="Times New Roman" panose="02020603050405020304" charset="0"/>
                <a:ea typeface="Arial-Rounded" panose="020B0500000000000000" pitchFamily="34" charset="0"/>
                <a:cs typeface="Times New Roman" panose="02020603050405020304" charset="0"/>
              </a:rPr>
              <a:t>Lần</a:t>
            </a:r>
            <a:r>
              <a:rPr kumimoji="0" lang="en-US" sz="3600" b="1" i="0" u="none" strike="noStrike" kern="1200" cap="none" spc="0" normalizeH="0" baseline="0" noProof="0" dirty="0">
                <a:ln>
                  <a:noFill/>
                </a:ln>
                <a:solidFill>
                  <a:srgbClr val="002060"/>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charset="0"/>
                <a:ea typeface="Arial-Rounded" panose="020B0500000000000000" pitchFamily="34" charset="0"/>
                <a:cs typeface="Times New Roman" panose="02020603050405020304" charset="0"/>
              </a:rPr>
              <a:t>đầu</a:t>
            </a:r>
            <a:r>
              <a:rPr kumimoji="0" lang="en-US" sz="3600" b="1" i="0" u="none" strike="noStrike" kern="1200" cap="none" spc="0" normalizeH="0" baseline="0" noProof="0" dirty="0">
                <a:ln>
                  <a:noFill/>
                </a:ln>
                <a:solidFill>
                  <a:srgbClr val="002060"/>
                </a:solidFill>
                <a:effectLst/>
                <a:uLnTx/>
                <a:uFillTx/>
                <a:latin typeface="Times New Roman" panose="02020603050405020304" charset="0"/>
                <a:ea typeface="Arial-Rounded" panose="020B0500000000000000" pitchFamily="34" charset="0"/>
                <a:cs typeface="Times New Roman" panose="02020603050405020304" charset="0"/>
              </a:rPr>
              <a:t> ra </a:t>
            </a:r>
            <a:r>
              <a:rPr kumimoji="0" lang="en-US" sz="3600" b="1" i="0" u="none" strike="noStrike" kern="1200" cap="none" spc="0" normalizeH="0" baseline="0" noProof="0" dirty="0" err="1">
                <a:ln>
                  <a:noFill/>
                </a:ln>
                <a:solidFill>
                  <a:srgbClr val="002060"/>
                </a:solidFill>
                <a:effectLst/>
                <a:uLnTx/>
                <a:uFillTx/>
                <a:latin typeface="Times New Roman" panose="02020603050405020304" charset="0"/>
                <a:ea typeface="Arial-Rounded" panose="020B0500000000000000" pitchFamily="34" charset="0"/>
                <a:cs typeface="Times New Roman" panose="02020603050405020304" charset="0"/>
              </a:rPr>
              <a:t>biển</a:t>
            </a:r>
            <a:endParaRPr kumimoji="0" lang="en-US" sz="3600" b="1" i="0" u="none" strike="noStrike" kern="1200" cap="none" spc="0" normalizeH="0" baseline="0" noProof="0" dirty="0">
              <a:ln>
                <a:noFill/>
              </a:ln>
              <a:solidFill>
                <a:srgbClr val="002060"/>
              </a:solidFill>
              <a:effectLst/>
              <a:uLnTx/>
              <a:uFillTx/>
              <a:latin typeface="Times New Roman" panose="02020603050405020304" charset="0"/>
              <a:ea typeface="Arial-Rounded" panose="020B0500000000000000" pitchFamily="34" charset="0"/>
              <a:cs typeface="Times New Roman" panose="02020603050405020304" charset="0"/>
            </a:endParaRPr>
          </a:p>
        </p:txBody>
      </p:sp>
      <p:grpSp>
        <p:nvGrpSpPr>
          <p:cNvPr id="5" name="Group 4"/>
          <p:cNvGrpSpPr/>
          <p:nvPr/>
        </p:nvGrpSpPr>
        <p:grpSpPr>
          <a:xfrm>
            <a:off x="1" y="2762876"/>
            <a:ext cx="4648198" cy="4890943"/>
            <a:chOff x="2210738" y="-1461943"/>
            <a:chExt cx="9410579" cy="4890943"/>
          </a:xfrm>
        </p:grpSpPr>
        <p:grpSp>
          <p:nvGrpSpPr>
            <p:cNvPr id="6" name="Group 5"/>
            <p:cNvGrpSpPr/>
            <p:nvPr/>
          </p:nvGrpSpPr>
          <p:grpSpPr>
            <a:xfrm>
              <a:off x="3320903" y="-1461943"/>
              <a:ext cx="8300414" cy="4890943"/>
              <a:chOff x="3637968" y="-666044"/>
              <a:chExt cx="7054397" cy="4648755"/>
            </a:xfrm>
          </p:grpSpPr>
          <p:pic>
            <p:nvPicPr>
              <p:cNvPr id="8" name="Picture 4"/>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toàn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p:cNvPicPr>
            <a:picLocks noChangeAspect="1"/>
          </p:cNvPicPr>
          <p:nvPr/>
        </p:nvPicPr>
        <p:blipFill>
          <a:blip r:embed="rId5"/>
          <a:stretch>
            <a:fillRect/>
          </a:stretch>
        </p:blipFill>
        <p:spPr>
          <a:xfrm>
            <a:off x="6555271" y="3429000"/>
            <a:ext cx="5636729" cy="3327863"/>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76275" y="122664"/>
            <a:ext cx="11277600" cy="600075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 Cậu có biết con gì đấy không?</a:t>
            </a:r>
            <a:endPar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Thắng giật mình ngẩng lên nhìn, thấy một bạn trai đang đứng cười. Thắng cũng cười làm quen:</a:t>
            </a:r>
            <a:endPar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 Con gì mà chạy nhanh thế nhỉ?</a:t>
            </a:r>
            <a:endPar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 Con còng gió, cậu không biết sao?</a:t>
            </a:r>
            <a:endPar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 Không, bây giờ tớ mới được ra biển. Thế tên cậu là gì?</a:t>
            </a:r>
            <a:endPar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 Tớ là Hải. Còn tên cậu?</a:t>
            </a:r>
            <a:endPar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 Tớ là Thắng. Nhà tớ ở Hà Nội. Nghỉ hè, tớ được bố cho vào Quy Nhơn thăm bác tớ.</a:t>
            </a:r>
            <a:endPar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 Ở Hà Nội không có biển à?</a:t>
            </a:r>
            <a:endPar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Thắng cười:</a:t>
            </a:r>
            <a:endPar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 Hà Nội chỉ có Hồ Gươm, Hồ Tây, sông Hồng thôi. Hồ Tây rộng lắm nhưng không rộng bằng biển thế này.</a:t>
            </a:r>
            <a:endPar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Hải dẫn Thắng đi dọc bờ biển, chỉ cho bạn Mũi Én, Ghềnh Ráng,… Lúc tạm biệt, hai đứa hẹn chiều mai lại gặp nhau ở bãi biển này. Hải còn hứa sẽ rủ mấy bạn ra đá bóng với Thắng và tắm biển nữa.</a:t>
            </a:r>
            <a:endPar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endParaRPr>
          </a:p>
          <a:p>
            <a:pPr marL="0" marR="0" lvl="0" indent="0" algn="r"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(Theo Nguyễn Văn Chương)</a:t>
            </a:r>
            <a:endParaRPr kumimoji="0" lang="vi-VN" sz="2400" b="0"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Picture2"/>
          <p:cNvPicPr>
            <a:picLocks noChangeAspect="1"/>
          </p:cNvPicPr>
          <p:nvPr/>
        </p:nvPicPr>
        <p:blipFill>
          <a:blip r:embed="rId1"/>
          <a:stretch>
            <a:fillRect/>
          </a:stretch>
        </p:blipFill>
        <p:spPr>
          <a:xfrm>
            <a:off x="2502976" y="3045136"/>
            <a:ext cx="6698820" cy="3812864"/>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
                                        </p:tgtEl>
                                        <p:attrNameLst>
                                          <p:attrName>r</p:attrName>
                                        </p:attrNameLst>
                                      </p:cBhvr>
                                    </p:animRot>
                                    <p:animRot by="-240000">
                                      <p:cBhvr>
                                        <p:cTn id="10" dur="200" fill="hold">
                                          <p:stCondLst>
                                            <p:cond delay="200"/>
                                          </p:stCondLst>
                                        </p:cTn>
                                        <p:tgtEl>
                                          <p:spTgt spid="3"/>
                                        </p:tgtEl>
                                        <p:attrNameLst>
                                          <p:attrName>r</p:attrName>
                                        </p:attrNameLst>
                                      </p:cBhvr>
                                    </p:animRot>
                                    <p:animRot by="240000">
                                      <p:cBhvr>
                                        <p:cTn id="11" dur="200" fill="hold">
                                          <p:stCondLst>
                                            <p:cond delay="400"/>
                                          </p:stCondLst>
                                        </p:cTn>
                                        <p:tgtEl>
                                          <p:spTgt spid="3"/>
                                        </p:tgtEl>
                                        <p:attrNameLst>
                                          <p:attrName>r</p:attrName>
                                        </p:attrNameLst>
                                      </p:cBhvr>
                                    </p:animRot>
                                    <p:animRot by="-240000">
                                      <p:cBhvr>
                                        <p:cTn id="12" dur="200" fill="hold">
                                          <p:stCondLst>
                                            <p:cond delay="600"/>
                                          </p:stCondLst>
                                        </p:cTn>
                                        <p:tgtEl>
                                          <p:spTgt spid="3"/>
                                        </p:tgtEl>
                                        <p:attrNameLst>
                                          <p:attrName>r</p:attrName>
                                        </p:attrNameLst>
                                      </p:cBhvr>
                                    </p:animRot>
                                    <p:animRot by="120000">
                                      <p:cBhvr>
                                        <p:cTn id="13"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51399" y="0"/>
            <a:ext cx="11258170" cy="14452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charset="0"/>
                <a:ea typeface="Arial-Rounded" panose="020B0500000000000000" pitchFamily="34" charset="0"/>
                <a:cs typeface="Times New Roman" panose="02020603050405020304" charset="0"/>
              </a:rPr>
              <a:t>Nếu</a:t>
            </a:r>
            <a:r>
              <a:rPr kumimoji="0" lang="en-US" sz="4400" b="1" i="0" u="none" strike="noStrike" kern="1200" cap="none" spc="0" normalizeH="0" baseline="0" noProof="0" dirty="0">
                <a:ln>
                  <a:noFill/>
                </a:ln>
                <a:solidFill>
                  <a:prstClr val="black"/>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charset="0"/>
                <a:ea typeface="Arial-Rounded" panose="020B0500000000000000" pitchFamily="34" charset="0"/>
                <a:cs typeface="Times New Roman" panose="02020603050405020304" charset="0"/>
              </a:rPr>
              <a:t>lớp</a:t>
            </a:r>
            <a:r>
              <a:rPr kumimoji="0" lang="en-US" sz="4400" b="1" i="0" u="none" strike="noStrike" kern="1200" cap="none" spc="0" normalizeH="0" baseline="0" noProof="0" dirty="0">
                <a:ln>
                  <a:noFill/>
                </a:ln>
                <a:solidFill>
                  <a:prstClr val="black"/>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charset="0"/>
                <a:ea typeface="Arial-Rounded" panose="020B0500000000000000" pitchFamily="34" charset="0"/>
                <a:cs typeface="Times New Roman" panose="02020603050405020304" charset="0"/>
              </a:rPr>
              <a:t>em</a:t>
            </a:r>
            <a:r>
              <a:rPr kumimoji="0" lang="en-US" sz="4400" b="1" i="0" u="none" strike="noStrike" kern="1200" cap="none" spc="0" normalizeH="0" baseline="0" noProof="0" dirty="0">
                <a:ln>
                  <a:noFill/>
                </a:ln>
                <a:solidFill>
                  <a:prstClr val="black"/>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charset="0"/>
                <a:ea typeface="Arial-Rounded" panose="020B0500000000000000" pitchFamily="34" charset="0"/>
                <a:cs typeface="Times New Roman" panose="02020603050405020304" charset="0"/>
              </a:rPr>
              <a:t>lên</a:t>
            </a:r>
            <a:r>
              <a:rPr kumimoji="0" lang="en-US" sz="4400" b="1" i="0" u="none" strike="noStrike" kern="1200" cap="none" spc="0" normalizeH="0" baseline="0" noProof="0" dirty="0">
                <a:ln>
                  <a:noFill/>
                </a:ln>
                <a:solidFill>
                  <a:prstClr val="black"/>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charset="0"/>
                <a:ea typeface="Arial-Rounded" panose="020B0500000000000000" pitchFamily="34" charset="0"/>
                <a:cs typeface="Times New Roman" panose="02020603050405020304" charset="0"/>
              </a:rPr>
              <a:t>kế</a:t>
            </a:r>
            <a:r>
              <a:rPr kumimoji="0" lang="en-US" sz="4400" b="1" i="0" u="none" strike="noStrike" kern="1200" cap="none" spc="0" normalizeH="0" baseline="0" noProof="0" dirty="0">
                <a:ln>
                  <a:noFill/>
                </a:ln>
                <a:solidFill>
                  <a:prstClr val="black"/>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charset="0"/>
                <a:ea typeface="Arial-Rounded" panose="020B0500000000000000" pitchFamily="34" charset="0"/>
                <a:cs typeface="Times New Roman" panose="02020603050405020304" charset="0"/>
              </a:rPr>
              <a:t>hoạch</a:t>
            </a:r>
            <a:r>
              <a:rPr kumimoji="0" lang="en-US" sz="4400" b="1" i="0" u="none" strike="noStrike" kern="1200" cap="none" spc="0" normalizeH="0" baseline="0" noProof="0" dirty="0">
                <a:ln>
                  <a:noFill/>
                </a:ln>
                <a:solidFill>
                  <a:prstClr val="black"/>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charset="0"/>
                <a:ea typeface="Arial-Rounded" panose="020B0500000000000000" pitchFamily="34" charset="0"/>
                <a:cs typeface="Times New Roman" panose="02020603050405020304" charset="0"/>
              </a:rPr>
              <a:t>đi</a:t>
            </a:r>
            <a:r>
              <a:rPr kumimoji="0" lang="en-US" sz="4400" b="1" i="0" u="none" strike="noStrike" kern="1200" cap="none" spc="0" normalizeH="0" baseline="0" noProof="0" dirty="0">
                <a:ln>
                  <a:noFill/>
                </a:ln>
                <a:solidFill>
                  <a:prstClr val="black"/>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charset="0"/>
                <a:ea typeface="Arial-Rounded" panose="020B0500000000000000" pitchFamily="34" charset="0"/>
                <a:cs typeface="Times New Roman" panose="02020603050405020304" charset="0"/>
              </a:rPr>
              <a:t>dã</a:t>
            </a:r>
            <a:r>
              <a:rPr kumimoji="0" lang="en-US" sz="4400" b="1" i="0" u="none" strike="noStrike" kern="1200" cap="none" spc="0" normalizeH="0" baseline="0" noProof="0" dirty="0">
                <a:ln>
                  <a:noFill/>
                </a:ln>
                <a:solidFill>
                  <a:prstClr val="black"/>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charset="0"/>
                <a:ea typeface="Arial-Rounded" panose="020B0500000000000000" pitchFamily="34" charset="0"/>
                <a:cs typeface="Times New Roman" panose="02020603050405020304" charset="0"/>
              </a:rPr>
              <a:t>ngoại</a:t>
            </a:r>
            <a:r>
              <a:rPr kumimoji="0" lang="en-US" sz="4400" b="1" i="0" u="none" strike="noStrike" kern="1200" cap="none" spc="0" normalizeH="0" baseline="0" noProof="0" dirty="0">
                <a:ln>
                  <a:noFill/>
                </a:ln>
                <a:solidFill>
                  <a:prstClr val="black"/>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charset="0"/>
                <a:ea typeface="Arial-Rounded" panose="020B0500000000000000" pitchFamily="34" charset="0"/>
                <a:cs typeface="Times New Roman" panose="02020603050405020304" charset="0"/>
              </a:rPr>
              <a:t>em</a:t>
            </a:r>
            <a:r>
              <a:rPr kumimoji="0" lang="en-US" sz="4400" b="1" i="0" u="none" strike="noStrike" kern="1200" cap="none" spc="0" normalizeH="0" baseline="0" noProof="0" dirty="0">
                <a:ln>
                  <a:noFill/>
                </a:ln>
                <a:solidFill>
                  <a:prstClr val="black"/>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charset="0"/>
                <a:ea typeface="Arial-Rounded" panose="020B0500000000000000" pitchFamily="34" charset="0"/>
                <a:cs typeface="Times New Roman" panose="02020603050405020304" charset="0"/>
              </a:rPr>
              <a:t>sẽ</a:t>
            </a:r>
            <a:r>
              <a:rPr kumimoji="0" lang="en-US" sz="4400" b="1" i="0" u="none" strike="noStrike" kern="1200" cap="none" spc="0" normalizeH="0" baseline="0" noProof="0" dirty="0">
                <a:ln>
                  <a:noFill/>
                </a:ln>
                <a:solidFill>
                  <a:prstClr val="black"/>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charset="0"/>
                <a:ea typeface="Arial-Rounded" panose="020B0500000000000000" pitchFamily="34" charset="0"/>
                <a:cs typeface="Times New Roman" panose="02020603050405020304" charset="0"/>
              </a:rPr>
              <a:t>góp</a:t>
            </a:r>
            <a:r>
              <a:rPr kumimoji="0" lang="en-US" sz="4400" b="1" i="0" u="none" strike="noStrike" kern="1200" cap="none" spc="0" normalizeH="0" baseline="0" noProof="0" dirty="0">
                <a:ln>
                  <a:noFill/>
                </a:ln>
                <a:solidFill>
                  <a:prstClr val="black"/>
                </a:solidFill>
                <a:effectLst/>
                <a:uLnTx/>
                <a:uFillTx/>
                <a:latin typeface="Times New Roman" panose="02020603050405020304" charset="0"/>
                <a:ea typeface="Arial-Rounded" panose="020B0500000000000000" pitchFamily="34" charset="0"/>
                <a:cs typeface="Times New Roman" panose="02020603050405020304" charset="0"/>
              </a:rPr>
              <a:t> ý </a:t>
            </a:r>
            <a:r>
              <a:rPr kumimoji="0" lang="en-US" sz="4400" b="1" i="0" u="none" strike="noStrike" kern="1200" cap="none" spc="0" normalizeH="0" baseline="0" noProof="0" dirty="0" err="1">
                <a:ln>
                  <a:noFill/>
                </a:ln>
                <a:solidFill>
                  <a:prstClr val="black"/>
                </a:solidFill>
                <a:effectLst/>
                <a:uLnTx/>
                <a:uFillTx/>
                <a:latin typeface="Times New Roman" panose="02020603050405020304" charset="0"/>
                <a:ea typeface="Arial-Rounded" panose="020B0500000000000000" pitchFamily="34" charset="0"/>
                <a:cs typeface="Times New Roman" panose="02020603050405020304" charset="0"/>
              </a:rPr>
              <a:t>kiến</a:t>
            </a:r>
            <a:r>
              <a:rPr kumimoji="0" lang="en-US" sz="4400" b="1" i="0" u="none" strike="noStrike" kern="1200" cap="none" spc="0" normalizeH="0" baseline="0" noProof="0" dirty="0">
                <a:ln>
                  <a:noFill/>
                </a:ln>
                <a:solidFill>
                  <a:prstClr val="black"/>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charset="0"/>
                <a:ea typeface="Arial-Rounded" panose="020B0500000000000000" pitchFamily="34" charset="0"/>
                <a:cs typeface="Times New Roman" panose="02020603050405020304" charset="0"/>
              </a:rPr>
              <a:t>đi</a:t>
            </a:r>
            <a:r>
              <a:rPr kumimoji="0" lang="en-US" sz="4400" b="1" i="0" u="none" strike="noStrike" kern="1200" cap="none" spc="0" normalizeH="0" baseline="0" noProof="0" dirty="0">
                <a:ln>
                  <a:noFill/>
                </a:ln>
                <a:solidFill>
                  <a:prstClr val="black"/>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charset="0"/>
                <a:ea typeface="Arial-Rounded" panose="020B0500000000000000" pitchFamily="34" charset="0"/>
                <a:cs typeface="Times New Roman" panose="02020603050405020304" charset="0"/>
              </a:rPr>
              <a:t>chơi</a:t>
            </a:r>
            <a:r>
              <a:rPr kumimoji="0" lang="en-US" sz="4400" b="1" i="0" u="none" strike="noStrike" kern="1200" cap="none" spc="0" normalizeH="0" baseline="0" noProof="0" dirty="0">
                <a:ln>
                  <a:noFill/>
                </a:ln>
                <a:solidFill>
                  <a:prstClr val="black"/>
                </a:solidFill>
                <a:effectLst/>
                <a:uLnTx/>
                <a:uFillTx/>
                <a:latin typeface="Times New Roman" panose="02020603050405020304" charset="0"/>
                <a:ea typeface="Arial-Rounded" panose="020B0500000000000000" pitchFamily="34" charset="0"/>
                <a:cs typeface="Times New Roman" panose="02020603050405020304" charset="0"/>
              </a:rPr>
              <a:t> ở </a:t>
            </a:r>
            <a:r>
              <a:rPr kumimoji="0" lang="en-US" sz="4400" b="1" i="0" u="none" strike="noStrike" kern="1200" cap="none" spc="0" normalizeH="0" baseline="0" noProof="0" dirty="0" err="1">
                <a:ln>
                  <a:noFill/>
                </a:ln>
                <a:solidFill>
                  <a:prstClr val="black"/>
                </a:solidFill>
                <a:effectLst/>
                <a:uLnTx/>
                <a:uFillTx/>
                <a:latin typeface="Times New Roman" panose="02020603050405020304" charset="0"/>
                <a:ea typeface="Arial-Rounded" panose="020B0500000000000000" pitchFamily="34" charset="0"/>
                <a:cs typeface="Times New Roman" panose="02020603050405020304" charset="0"/>
              </a:rPr>
              <a:t>biển</a:t>
            </a:r>
            <a:r>
              <a:rPr kumimoji="0" lang="en-US" sz="4400" b="1" i="0" u="none" strike="noStrike" kern="1200" cap="none" spc="0" normalizeH="0" baseline="0" noProof="0" dirty="0">
                <a:ln>
                  <a:noFill/>
                </a:ln>
                <a:solidFill>
                  <a:prstClr val="black"/>
                </a:solidFill>
                <a:effectLst/>
                <a:uLnTx/>
                <a:uFillTx/>
                <a:latin typeface="Times New Roman" panose="02020603050405020304" charset="0"/>
                <a:ea typeface="Arial-Rounded" panose="020B0500000000000000" pitchFamily="34" charset="0"/>
                <a:cs typeface="Times New Roman" panose="02020603050405020304" charset="0"/>
              </a:rPr>
              <a:t> hay ở </a:t>
            </a:r>
            <a:r>
              <a:rPr kumimoji="0" lang="en-US" sz="4400" b="1" i="0" u="none" strike="noStrike" kern="1200" cap="none" spc="0" normalizeH="0" baseline="0" noProof="0" dirty="0" err="1">
                <a:ln>
                  <a:noFill/>
                </a:ln>
                <a:solidFill>
                  <a:prstClr val="black"/>
                </a:solidFill>
                <a:effectLst/>
                <a:uLnTx/>
                <a:uFillTx/>
                <a:latin typeface="Times New Roman" panose="02020603050405020304" charset="0"/>
                <a:ea typeface="Arial-Rounded" panose="020B0500000000000000" pitchFamily="34" charset="0"/>
                <a:cs typeface="Times New Roman" panose="02020603050405020304" charset="0"/>
              </a:rPr>
              <a:t>núi</a:t>
            </a:r>
            <a:r>
              <a:rPr lang="en-US" sz="4400" b="1" dirty="0">
                <a:solidFill>
                  <a:prstClr val="black"/>
                </a:solidFill>
                <a:latin typeface="Times New Roman" panose="02020603050405020304" charset="0"/>
                <a:ea typeface="Arial-Rounded" panose="020B0500000000000000" pitchFamily="34" charset="0"/>
                <a:cs typeface="Times New Roman" panose="02020603050405020304" charset="0"/>
              </a:rPr>
              <a:t>. </a:t>
            </a:r>
            <a:r>
              <a:rPr lang="en-US" sz="4400" b="1" dirty="0" err="1">
                <a:solidFill>
                  <a:prstClr val="black"/>
                </a:solidFill>
                <a:latin typeface="Times New Roman" panose="02020603050405020304" charset="0"/>
                <a:ea typeface="Arial-Rounded" panose="020B0500000000000000" pitchFamily="34" charset="0"/>
                <a:cs typeface="Times New Roman" panose="02020603050405020304" charset="0"/>
              </a:rPr>
              <a:t>Vì</a:t>
            </a:r>
            <a:r>
              <a:rPr lang="en-US" sz="4400" b="1" dirty="0">
                <a:solidFill>
                  <a:prstClr val="black"/>
                </a:solidFill>
                <a:latin typeface="Times New Roman" panose="02020603050405020304" charset="0"/>
                <a:ea typeface="Arial-Rounded" panose="020B0500000000000000" pitchFamily="34" charset="0"/>
                <a:cs typeface="Times New Roman" panose="02020603050405020304" charset="0"/>
              </a:rPr>
              <a:t> </a:t>
            </a:r>
            <a:r>
              <a:rPr lang="en-US" sz="4400" b="1" dirty="0" err="1">
                <a:solidFill>
                  <a:prstClr val="black"/>
                </a:solidFill>
                <a:latin typeface="Times New Roman" panose="02020603050405020304" charset="0"/>
                <a:ea typeface="Arial-Rounded" panose="020B0500000000000000" pitchFamily="34" charset="0"/>
                <a:cs typeface="Times New Roman" panose="02020603050405020304" charset="0"/>
              </a:rPr>
              <a:t>sao</a:t>
            </a:r>
            <a:r>
              <a:rPr lang="en-US" sz="4400" b="1" dirty="0">
                <a:solidFill>
                  <a:prstClr val="black"/>
                </a:solidFill>
                <a:latin typeface="Times New Roman" panose="02020603050405020304" charset="0"/>
                <a:ea typeface="Arial-Rounded" panose="020B0500000000000000" pitchFamily="34" charset="0"/>
                <a:cs typeface="Times New Roman" panose="02020603050405020304" charset="0"/>
              </a:rPr>
              <a:t>?</a:t>
            </a:r>
            <a:endParaRPr kumimoji="0" lang="en-US" sz="4400" b="1" i="0" u="none" strike="noStrike" kern="1200" cap="none" spc="0" normalizeH="0" baseline="0" noProof="0" dirty="0">
              <a:ln>
                <a:noFill/>
              </a:ln>
              <a:solidFill>
                <a:prstClr val="black"/>
              </a:solidFill>
              <a:effectLst/>
              <a:uLnTx/>
              <a:uFillTx/>
              <a:latin typeface="Times New Roman" panose="02020603050405020304" charset="0"/>
              <a:ea typeface="Arial-Rounded" panose="020B0500000000000000" pitchFamily="34" charset="0"/>
              <a:cs typeface="Times New Roman" panose="02020603050405020304" charset="0"/>
            </a:endParaRPr>
          </a:p>
        </p:txBody>
      </p:sp>
      <p:pic>
        <p:nvPicPr>
          <p:cNvPr id="4" name="Picture 3" descr="A screenshot of a video game&#10;&#10;Description automatically generated with medium confidence"/>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300797" y="1488057"/>
            <a:ext cx="8433381" cy="4743777"/>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Picture6"/>
          <p:cNvPicPr>
            <a:picLocks noChangeAspect="1"/>
          </p:cNvPicPr>
          <p:nvPr/>
        </p:nvPicPr>
        <p:blipFill>
          <a:blip r:embed="rId1"/>
          <a:stretch>
            <a:fillRect/>
          </a:stretch>
        </p:blipFill>
        <p:spPr>
          <a:xfrm>
            <a:off x="1919288" y="1843609"/>
            <a:ext cx="8353107" cy="3481501"/>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32" presetClass="emph" presetSubtype="0" repeatCount="indefinite" fill="hold" nodeType="after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392447" y="-181479"/>
            <a:ext cx="5372100" cy="3305175"/>
            <a:chOff x="3496987" y="-165604"/>
            <a:chExt cx="5372100" cy="3305175"/>
          </a:xfrm>
        </p:grpSpPr>
        <p:pic>
          <p:nvPicPr>
            <p:cNvPr id="3" name="Picture 2"/>
            <p:cNvPicPr>
              <a:picLocks noChangeAspect="1" noChangeArrowheads="1"/>
            </p:cNvPicPr>
            <p:nvPr/>
          </p:nvPicPr>
          <p:blipFill>
            <a:blip r:embed="rId1">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3496987" y="-165604"/>
              <a:ext cx="5372100" cy="33051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537623" y="1486983"/>
              <a:ext cx="3829051" cy="5835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srgbClr val="FF0000"/>
                  </a:solidFill>
                  <a:effectLst/>
                  <a:uLnTx/>
                  <a:uFillTx/>
                  <a:latin typeface="Calibri" panose="020F0502020204030204" pitchFamily="34" charset="0"/>
                  <a:ea typeface="Microsoft YaHei" panose="020B0503020204020204" charset="-122"/>
                  <a:cs typeface="Calibri" panose="020F0502020204030204" pitchFamily="34" charset="0"/>
                </a:rPr>
                <a:t>Đọc mẫu</a:t>
              </a:r>
              <a:endParaRPr kumimoji="0" lang="en-US" sz="3200" b="1" i="0" u="none" strike="noStrike" kern="1200" cap="none" spc="0" normalizeH="0" baseline="0" noProof="0">
                <a:ln>
                  <a:noFill/>
                </a:ln>
                <a:solidFill>
                  <a:srgbClr val="FF0000"/>
                </a:solidFill>
                <a:effectLst/>
                <a:uLnTx/>
                <a:uFillTx/>
                <a:latin typeface="Calibri" panose="020F0502020204030204" pitchFamily="34" charset="0"/>
                <a:ea typeface="Microsoft YaHei" panose="020B0503020204020204" charset="-122"/>
                <a:cs typeface="Calibri" panose="020F0502020204030204" pitchFamily="34" charset="0"/>
              </a:endParaRPr>
            </a:p>
          </p:txBody>
        </p:sp>
      </p:grpSp>
      <p:pic>
        <p:nvPicPr>
          <p:cNvPr id="5" name="Picture 4" descr="A picture containing accessory&#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99682" y="3892593"/>
            <a:ext cx="1757005" cy="2198313"/>
          </a:xfrm>
          <a:prstGeom prst="rect">
            <a:avLst/>
          </a:prstGeom>
        </p:spPr>
      </p:pic>
      <p:grpSp>
        <p:nvGrpSpPr>
          <p:cNvPr id="6" name="Group 5"/>
          <p:cNvGrpSpPr/>
          <p:nvPr/>
        </p:nvGrpSpPr>
        <p:grpSpPr>
          <a:xfrm>
            <a:off x="8025395" y="1943712"/>
            <a:ext cx="2389822" cy="1676709"/>
            <a:chOff x="2376235" y="2985942"/>
            <a:chExt cx="1914525" cy="1234749"/>
          </a:xfrm>
        </p:grpSpPr>
        <p:pic>
          <p:nvPicPr>
            <p:cNvPr id="7" name="Picture 6"/>
            <p:cNvPicPr>
              <a:picLocks noChangeAspect="1"/>
            </p:cNvPicPr>
            <p:nvPr/>
          </p:nvPicPr>
          <p:blipFill>
            <a:blip r:embed="rId3">
              <a:clrChange>
                <a:clrFrom>
                  <a:srgbClr val="FFFFFF"/>
                </a:clrFrom>
                <a:clrTo>
                  <a:srgbClr val="FFFFFF">
                    <a:alpha val="0"/>
                  </a:srgbClr>
                </a:clrTo>
              </a:clrChange>
            </a:blip>
            <a:stretch>
              <a:fillRect/>
            </a:stretch>
          </p:blipFill>
          <p:spPr>
            <a:xfrm>
              <a:off x="2376235" y="2985942"/>
              <a:ext cx="1887259" cy="1234749"/>
            </a:xfrm>
            <a:prstGeom prst="rect">
              <a:avLst/>
            </a:prstGeom>
          </p:spPr>
        </p:pic>
        <p:sp>
          <p:nvSpPr>
            <p:cNvPr id="8" name="TextBox 7"/>
            <p:cNvSpPr txBox="1"/>
            <p:nvPr/>
          </p:nvSpPr>
          <p:spPr>
            <a:xfrm>
              <a:off x="2376235" y="3302408"/>
              <a:ext cx="191452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0" cap="none" spc="0" normalizeH="0" baseline="0" noProof="0">
                  <a:ln>
                    <a:noFill/>
                  </a:ln>
                  <a:solidFill>
                    <a:srgbClr val="FF0000"/>
                  </a:solidFill>
                  <a:effectLst/>
                  <a:uLnTx/>
                  <a:uFillTx/>
                  <a:latin typeface="Calibri" panose="020F0502020204030204" pitchFamily="34" charset="0"/>
                  <a:ea typeface="inpin heiti" charset="-122"/>
                  <a:cs typeface="Calibri" panose="020F0502020204030204" pitchFamily="34" charset="0"/>
                </a:rPr>
                <a:t>TAY DÒ</a:t>
              </a:r>
              <a:endParaRPr kumimoji="0" lang="en-US" altLang="zh-CN" sz="36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grpSp>
      <p:grpSp>
        <p:nvGrpSpPr>
          <p:cNvPr id="9" name="Group 8"/>
          <p:cNvGrpSpPr/>
          <p:nvPr/>
        </p:nvGrpSpPr>
        <p:grpSpPr>
          <a:xfrm>
            <a:off x="3848206" y="2671763"/>
            <a:ext cx="3008836" cy="1900896"/>
            <a:chOff x="2208954" y="2985942"/>
            <a:chExt cx="2252705" cy="1234749"/>
          </a:xfrm>
        </p:grpSpPr>
        <p:pic>
          <p:nvPicPr>
            <p:cNvPr id="10" name="Picture 9"/>
            <p:cNvPicPr>
              <a:picLocks noChangeAspect="1"/>
            </p:cNvPicPr>
            <p:nvPr/>
          </p:nvPicPr>
          <p:blipFill>
            <a:blip r:embed="rId3">
              <a:clrChange>
                <a:clrFrom>
                  <a:srgbClr val="FFFFFF"/>
                </a:clrFrom>
                <a:clrTo>
                  <a:srgbClr val="FFFFFF">
                    <a:alpha val="0"/>
                  </a:srgbClr>
                </a:clrTo>
              </a:clrChange>
            </a:blip>
            <a:stretch>
              <a:fillRect/>
            </a:stretch>
          </p:blipFill>
          <p:spPr>
            <a:xfrm>
              <a:off x="2376235" y="2985942"/>
              <a:ext cx="1887259" cy="1234749"/>
            </a:xfrm>
            <a:prstGeom prst="rect">
              <a:avLst/>
            </a:prstGeom>
          </p:spPr>
        </p:pic>
        <p:sp>
          <p:nvSpPr>
            <p:cNvPr id="11" name="TextBox 10"/>
            <p:cNvSpPr txBox="1"/>
            <p:nvPr/>
          </p:nvSpPr>
          <p:spPr>
            <a:xfrm>
              <a:off x="2208954" y="3303659"/>
              <a:ext cx="2252705" cy="88393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0" cap="none" spc="0" normalizeH="0" baseline="0" noProof="0">
                  <a:ln>
                    <a:noFill/>
                  </a:ln>
                  <a:solidFill>
                    <a:srgbClr val="FF0000"/>
                  </a:solidFill>
                  <a:effectLst/>
                  <a:uLnTx/>
                  <a:uFillTx/>
                  <a:latin typeface="Calibri" panose="020F0502020204030204" pitchFamily="34" charset="0"/>
                  <a:ea typeface="inpin heiti" charset="-122"/>
                  <a:cs typeface="Calibri" panose="020F0502020204030204" pitchFamily="34" charset="0"/>
                </a:rPr>
                <a:t>TAI NGHE</a:t>
              </a:r>
              <a:endParaRPr kumimoji="0" lang="en-US" altLang="zh-CN" sz="3600" b="1" i="0" u="none" strike="noStrike" kern="0" cap="none" spc="0" normalizeH="0" baseline="0" noProof="0">
                <a:ln>
                  <a:noFill/>
                </a:ln>
                <a:solidFill>
                  <a:srgbClr val="FF0000"/>
                </a:solidFill>
                <a:effectLst/>
                <a:uLnTx/>
                <a:uFillTx/>
                <a:latin typeface="Calibri" panose="020F0502020204030204" pitchFamily="34" charset="0"/>
                <a:ea typeface="inpin heiti" charset="-122"/>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US" altLang="zh-CN" sz="36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grpSp>
      <p:grpSp>
        <p:nvGrpSpPr>
          <p:cNvPr id="12" name="Group 11"/>
          <p:cNvGrpSpPr/>
          <p:nvPr/>
        </p:nvGrpSpPr>
        <p:grpSpPr>
          <a:xfrm>
            <a:off x="708631" y="3562793"/>
            <a:ext cx="2831453" cy="1676708"/>
            <a:chOff x="2208954" y="2985942"/>
            <a:chExt cx="2252705" cy="1234749"/>
          </a:xfrm>
        </p:grpSpPr>
        <p:pic>
          <p:nvPicPr>
            <p:cNvPr id="13" name="Picture 12"/>
            <p:cNvPicPr>
              <a:picLocks noChangeAspect="1"/>
            </p:cNvPicPr>
            <p:nvPr/>
          </p:nvPicPr>
          <p:blipFill>
            <a:blip r:embed="rId3">
              <a:clrChange>
                <a:clrFrom>
                  <a:srgbClr val="FFFFFF"/>
                </a:clrFrom>
                <a:clrTo>
                  <a:srgbClr val="FFFFFF">
                    <a:alpha val="0"/>
                  </a:srgbClr>
                </a:clrTo>
              </a:clrChange>
            </a:blip>
            <a:stretch>
              <a:fillRect/>
            </a:stretch>
          </p:blipFill>
          <p:spPr>
            <a:xfrm>
              <a:off x="2376235" y="2985942"/>
              <a:ext cx="1887259" cy="1234749"/>
            </a:xfrm>
            <a:prstGeom prst="rect">
              <a:avLst/>
            </a:prstGeom>
          </p:spPr>
        </p:pic>
        <p:sp>
          <p:nvSpPr>
            <p:cNvPr id="14" name="TextBox 13"/>
            <p:cNvSpPr txBox="1"/>
            <p:nvPr/>
          </p:nvSpPr>
          <p:spPr>
            <a:xfrm>
              <a:off x="2208954" y="3303659"/>
              <a:ext cx="2252705" cy="88393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0" cap="none" spc="0" normalizeH="0" baseline="0" noProof="0">
                  <a:ln>
                    <a:noFill/>
                  </a:ln>
                  <a:solidFill>
                    <a:srgbClr val="FF0000"/>
                  </a:solidFill>
                  <a:effectLst/>
                  <a:uLnTx/>
                  <a:uFillTx/>
                  <a:latin typeface="Calibri" panose="020F0502020204030204" pitchFamily="34" charset="0"/>
                  <a:ea typeface="inpin heiti" charset="-122"/>
                  <a:cs typeface="Calibri" panose="020F0502020204030204" pitchFamily="34" charset="0"/>
                </a:rPr>
                <a:t>MẮT DÕI</a:t>
              </a:r>
              <a:endParaRPr kumimoji="0" lang="en-US" altLang="zh-CN" sz="3600" b="1" i="0" u="none" strike="noStrike" kern="0" cap="none" spc="0" normalizeH="0" baseline="0" noProof="0">
                <a:ln>
                  <a:noFill/>
                </a:ln>
                <a:solidFill>
                  <a:srgbClr val="FF0000"/>
                </a:solidFill>
                <a:effectLst/>
                <a:uLnTx/>
                <a:uFillTx/>
                <a:latin typeface="Calibri" panose="020F0502020204030204" pitchFamily="34" charset="0"/>
                <a:ea typeface="inpin heiti" charset="-122"/>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US" altLang="zh-CN" sz="36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3413" y="617682"/>
            <a:ext cx="11563350" cy="452310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vi-VN" sz="32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 A! Biển! Biển đây rồi. Thích quá!</a:t>
            </a:r>
            <a:endParaRPr kumimoji="0" lang="vi-VN" sz="32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vi-VN" sz="32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Thắng reo toáng lên, vượt qua bố và anh Thái chạy ào ra bãi cát. Từ thuở bé đến giờ, Thắng đã được thấy biển bao giờ đâu. Cậu đứng ngây ra nhìn biển. Ôi! Biển rộng quá, xanh quá, chẳng nhìn thấy bờ biển kia đâu.</a:t>
            </a:r>
            <a:endParaRPr kumimoji="0" lang="vi-VN" sz="32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vi-VN" sz="32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Thắng đi xuống gần mép nước. Ồ! Có con gì bé tẹo đang chạy trên cát. Thắng rón rén đến gần, những vụt một cái, nó biến ngay vào hang.</a:t>
            </a:r>
            <a:endParaRPr kumimoji="0" lang="vi-VN" sz="32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sz="3200" b="1" i="0" u="none" strike="noStrike" kern="1200" cap="none" spc="0" normalizeH="0" baseline="0" noProof="0" dirty="0">
              <a:ln>
                <a:noFill/>
              </a:ln>
              <a:solidFill>
                <a:prstClr val="black"/>
              </a:solidFill>
              <a:effectLst/>
              <a:uLnTx/>
              <a:uFillTx/>
              <a:latin typeface="Times New Roman" panose="02020603050405020304" charset="0"/>
              <a:ea typeface="Arial-Rounded" panose="020B0500000000000000" pitchFamily="34" charset="0"/>
              <a:cs typeface="Times New Roman" panose="02020603050405020304" charset="0"/>
            </a:endParaRPr>
          </a:p>
        </p:txBody>
      </p:sp>
      <p:sp>
        <p:nvSpPr>
          <p:cNvPr id="3" name="TextBox 2"/>
          <p:cNvSpPr txBox="1"/>
          <p:nvPr/>
        </p:nvSpPr>
        <p:spPr>
          <a:xfrm>
            <a:off x="471488" y="27206"/>
            <a:ext cx="11563350" cy="6451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002060"/>
                </a:solidFill>
                <a:effectLst/>
                <a:uLnTx/>
                <a:uFillTx/>
                <a:latin typeface="Times New Roman" panose="02020603050405020304" charset="0"/>
                <a:ea typeface="Arial-Rounded" panose="020B0500000000000000" pitchFamily="34" charset="0"/>
                <a:cs typeface="Times New Roman" panose="02020603050405020304" charset="0"/>
              </a:rPr>
              <a:t>Lần</a:t>
            </a:r>
            <a:r>
              <a:rPr kumimoji="0" lang="en-US" sz="3600" b="1" i="0" u="none" strike="noStrike" kern="1200" cap="none" spc="0" normalizeH="0" baseline="0" noProof="0" dirty="0">
                <a:ln>
                  <a:noFill/>
                </a:ln>
                <a:solidFill>
                  <a:srgbClr val="002060"/>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charset="0"/>
                <a:ea typeface="Arial-Rounded" panose="020B0500000000000000" pitchFamily="34" charset="0"/>
                <a:cs typeface="Times New Roman" panose="02020603050405020304" charset="0"/>
              </a:rPr>
              <a:t>đầu</a:t>
            </a:r>
            <a:r>
              <a:rPr kumimoji="0" lang="en-US" sz="3600" b="1" i="0" u="none" strike="noStrike" kern="1200" cap="none" spc="0" normalizeH="0" baseline="0" noProof="0" dirty="0">
                <a:ln>
                  <a:noFill/>
                </a:ln>
                <a:solidFill>
                  <a:srgbClr val="002060"/>
                </a:solidFill>
                <a:effectLst/>
                <a:uLnTx/>
                <a:uFillTx/>
                <a:latin typeface="Times New Roman" panose="02020603050405020304" charset="0"/>
                <a:ea typeface="Arial-Rounded" panose="020B0500000000000000" pitchFamily="34" charset="0"/>
                <a:cs typeface="Times New Roman" panose="02020603050405020304" charset="0"/>
              </a:rPr>
              <a:t> ra </a:t>
            </a:r>
            <a:r>
              <a:rPr kumimoji="0" lang="en-US" sz="3600" b="1" i="0" u="none" strike="noStrike" kern="1200" cap="none" spc="0" normalizeH="0" baseline="0" noProof="0" dirty="0" err="1">
                <a:ln>
                  <a:noFill/>
                </a:ln>
                <a:solidFill>
                  <a:srgbClr val="002060"/>
                </a:solidFill>
                <a:effectLst/>
                <a:uLnTx/>
                <a:uFillTx/>
                <a:latin typeface="Times New Roman" panose="02020603050405020304" charset="0"/>
                <a:ea typeface="Arial-Rounded" panose="020B0500000000000000" pitchFamily="34" charset="0"/>
                <a:cs typeface="Times New Roman" panose="02020603050405020304" charset="0"/>
              </a:rPr>
              <a:t>biển</a:t>
            </a:r>
            <a:endParaRPr kumimoji="0" lang="en-US" sz="3600" b="1" i="0" u="none" strike="noStrike" kern="1200" cap="none" spc="0" normalizeH="0" baseline="0" noProof="0" dirty="0">
              <a:ln>
                <a:noFill/>
              </a:ln>
              <a:solidFill>
                <a:srgbClr val="002060"/>
              </a:solidFill>
              <a:effectLst/>
              <a:uLnTx/>
              <a:uFillTx/>
              <a:latin typeface="Times New Roman" panose="02020603050405020304" charset="0"/>
              <a:ea typeface="Arial-Rounded" panose="020B0500000000000000" pitchFamily="34" charset="0"/>
              <a:cs typeface="Times New Roman" panose="02020603050405020304" charset="0"/>
            </a:endParaRPr>
          </a:p>
        </p:txBody>
      </p:sp>
      <p:grpSp>
        <p:nvGrpSpPr>
          <p:cNvPr id="5" name="Group 4"/>
          <p:cNvGrpSpPr/>
          <p:nvPr/>
        </p:nvGrpSpPr>
        <p:grpSpPr>
          <a:xfrm>
            <a:off x="0" y="4547870"/>
            <a:ext cx="3249930" cy="3105785"/>
            <a:chOff x="2210738" y="-1461943"/>
            <a:chExt cx="6580031" cy="4890943"/>
          </a:xfrm>
        </p:grpSpPr>
        <p:pic>
          <p:nvPicPr>
            <p:cNvPr id="8" name="Picture 4"/>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320905" y="-1461943"/>
              <a:ext cx="5469864" cy="489094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Khỉ dễ thương cầm chuối biểu tượng hoạt hình vector minh họa.  khái niệm biểu tượng thực phẩm động vật bị cô lập vector cao cấp.  phong cách hoạt hình phẳng Miễn phí Vecto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p:cNvPicPr>
            <a:picLocks noChangeAspect="1"/>
          </p:cNvPicPr>
          <p:nvPr/>
        </p:nvPicPr>
        <p:blipFill>
          <a:blip r:embed="rId5"/>
          <a:stretch>
            <a:fillRect/>
          </a:stretch>
        </p:blipFill>
        <p:spPr>
          <a:xfrm>
            <a:off x="6555105" y="4168140"/>
            <a:ext cx="5636895" cy="258889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76275" y="122664"/>
            <a:ext cx="11277600" cy="600075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 Cậu có biết con gì đấy không?</a:t>
            </a:r>
            <a:endPar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Thắng giật mình ngẩng lên nhìn, thấy một bạn trai đang đứng cười. Thắng cũng cười làm quen:</a:t>
            </a:r>
            <a:endPar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 Con gì mà chạy nhanh thế nhỉ?</a:t>
            </a:r>
            <a:endPar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 Con còng gió, cậu không biết sao?</a:t>
            </a:r>
            <a:endPar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 Không, bây giờ tớ mới được ra biển. Thế tên cậu là gì?</a:t>
            </a:r>
            <a:endPar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 Tớ là Hải. Còn tên cậu?</a:t>
            </a:r>
            <a:endPar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 Tớ là Thắng. Nhà tớ ở Hà Nội. Nghỉ hè, tớ được bố cho vào Quy Nhơn thăm bác tớ.</a:t>
            </a:r>
            <a:endPar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 Ở Hà Nội không có biển à?</a:t>
            </a:r>
            <a:endPar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Thắng cười:</a:t>
            </a:r>
            <a:endPar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 Hà Nội chỉ có Hồ Gươm, Hồ Tây, sông Hồng thôi. Hồ Tây rộng lắm nhưng không rộng bằng biển thế này.</a:t>
            </a:r>
            <a:endPar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Hải dẫn Thắng đi dọc bờ biển, chỉ cho bạn Mũi Én, Ghềnh Ráng,… Lúc tạm biệt, hai đứa hẹn chiều mai lại gặp nhau ở bãi biển này. Hải còn hứa sẽ rủ mấy bạn ra đá bóng với Thắng và tắm biển nữa.</a:t>
            </a:r>
            <a:endParaRPr kumimoji="0" lang="vi-VN" sz="2400" b="1"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endParaRPr>
          </a:p>
          <a:p>
            <a:pPr marL="0" marR="0" lvl="0" indent="0" algn="r"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(Theo Nguyễn Văn Chương)</a:t>
            </a:r>
            <a:endParaRPr kumimoji="0" lang="vi-VN" sz="2400" b="0"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3413" y="617682"/>
            <a:ext cx="11563350" cy="3538220"/>
          </a:xfrm>
          <a:prstGeom prst="rect">
            <a:avLst/>
          </a:prstGeom>
          <a:noFill/>
        </p:spPr>
        <p:txBody>
          <a:bodyPr wrap="square">
            <a:spAutoFit/>
          </a:bodyPr>
          <a:lstStyle/>
          <a:p>
            <a:pPr algn="just"/>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800" b="1" i="0" dirty="0">
                <a:solidFill>
                  <a:srgbClr val="000000"/>
                </a:solidFill>
                <a:effectLst/>
                <a:latin typeface="Times New Roman" panose="02020603050405020304" charset="0"/>
                <a:ea typeface="Arial-Rounded" panose="020B0500000000000000" pitchFamily="34" charset="0"/>
                <a:cs typeface="Times New Roman" panose="02020603050405020304" charset="0"/>
              </a:rPr>
              <a:t>- A! Biển! Biển đây rồi. Thích quá!</a:t>
            </a:r>
            <a:endParaRPr lang="vi-VN" sz="2800" b="1" i="0" dirty="0">
              <a:solidFill>
                <a:srgbClr val="000000"/>
              </a:solidFill>
              <a:effectLst/>
              <a:latin typeface="Times New Roman" panose="02020603050405020304" charset="0"/>
              <a:ea typeface="Arial-Rounded" panose="020B0500000000000000" pitchFamily="34" charset="0"/>
              <a:cs typeface="Times New Roman" panose="02020603050405020304" charset="0"/>
            </a:endParaRPr>
          </a:p>
          <a:p>
            <a:pPr algn="just"/>
            <a:r>
              <a:rPr lang="en-US" sz="2800" b="1" i="0" dirty="0">
                <a:solidFill>
                  <a:srgbClr val="000000"/>
                </a:solidFill>
                <a:effectLst/>
                <a:latin typeface="Times New Roman" panose="02020603050405020304" charset="0"/>
                <a:ea typeface="Arial-Rounded" panose="020B0500000000000000" pitchFamily="34" charset="0"/>
                <a:cs typeface="Times New Roman" panose="02020603050405020304" charset="0"/>
              </a:rPr>
              <a:t>  </a:t>
            </a:r>
            <a:r>
              <a:rPr lang="vi-VN" sz="2800" b="1" i="0" dirty="0">
                <a:solidFill>
                  <a:srgbClr val="000000"/>
                </a:solidFill>
                <a:effectLst/>
                <a:latin typeface="Times New Roman" panose="02020603050405020304" charset="0"/>
                <a:ea typeface="Arial-Rounded" panose="020B0500000000000000" pitchFamily="34" charset="0"/>
                <a:cs typeface="Times New Roman" panose="02020603050405020304" charset="0"/>
              </a:rPr>
              <a:t>Thắng reo toáng lên, vượt qua bố và anh Thái chạy ào ra bãi cát. Từ thuở bé đến giờ, Thắng đã được thấy biển bao giờ đâu. Cậu đứng ngây ra nhìn biển. </a:t>
            </a:r>
            <a:r>
              <a:rPr lang="en-US" sz="2800" b="1" i="0" dirty="0">
                <a:solidFill>
                  <a:srgbClr val="000000"/>
                </a:solidFill>
                <a:effectLst/>
                <a:latin typeface="Times New Roman" panose="02020603050405020304" charset="0"/>
                <a:ea typeface="Arial-Rounded" panose="020B0500000000000000" pitchFamily="34" charset="0"/>
                <a:cs typeface="Times New Roman" panose="02020603050405020304" charset="0"/>
              </a:rPr>
              <a:t>     </a:t>
            </a:r>
            <a:r>
              <a:rPr lang="vi-VN" sz="2800" b="1" i="0" dirty="0">
                <a:solidFill>
                  <a:srgbClr val="000000"/>
                </a:solidFill>
                <a:effectLst/>
                <a:latin typeface="Times New Roman" panose="02020603050405020304" charset="0"/>
                <a:ea typeface="Arial-Rounded" panose="020B0500000000000000" pitchFamily="34" charset="0"/>
                <a:cs typeface="Times New Roman" panose="02020603050405020304" charset="0"/>
              </a:rPr>
              <a:t>Ôi! Biển rộng quá, xanh quá, chẳng nhìn thấy bờ biển kia đâu.</a:t>
            </a:r>
            <a:endParaRPr lang="vi-VN" sz="2800" b="1" i="0" dirty="0">
              <a:solidFill>
                <a:srgbClr val="000000"/>
              </a:solidFill>
              <a:effectLst/>
              <a:latin typeface="Times New Roman" panose="02020603050405020304" charset="0"/>
              <a:ea typeface="Arial-Rounded" panose="020B0500000000000000" pitchFamily="34" charset="0"/>
              <a:cs typeface="Times New Roman" panose="02020603050405020304" charset="0"/>
            </a:endParaRPr>
          </a:p>
          <a:p>
            <a:pPr algn="just"/>
            <a:r>
              <a:rPr lang="en-US" sz="2800" b="1" i="0" dirty="0">
                <a:solidFill>
                  <a:srgbClr val="000000"/>
                </a:solidFill>
                <a:effectLst/>
                <a:latin typeface="Times New Roman" panose="02020603050405020304" charset="0"/>
                <a:ea typeface="Arial-Rounded" panose="020B0500000000000000" pitchFamily="34" charset="0"/>
                <a:cs typeface="Times New Roman" panose="02020603050405020304" charset="0"/>
              </a:rPr>
              <a:t> </a:t>
            </a:r>
            <a:endParaRPr lang="en-US" sz="2800" b="1" i="0" dirty="0">
              <a:solidFill>
                <a:srgbClr val="000000"/>
              </a:solidFill>
              <a:effectLst/>
              <a:latin typeface="Times New Roman" panose="02020603050405020304" charset="0"/>
              <a:ea typeface="Arial-Rounded" panose="020B0500000000000000" pitchFamily="34" charset="0"/>
              <a:cs typeface="Times New Roman" panose="02020603050405020304" charset="0"/>
            </a:endParaRPr>
          </a:p>
          <a:p>
            <a:pPr algn="just"/>
            <a:r>
              <a:rPr lang="en-US" sz="2800" b="1" i="0" dirty="0">
                <a:solidFill>
                  <a:srgbClr val="000000"/>
                </a:solidFill>
                <a:effectLst/>
                <a:latin typeface="Times New Roman" panose="02020603050405020304" charset="0"/>
                <a:ea typeface="Arial-Rounded" panose="020B0500000000000000" pitchFamily="34" charset="0"/>
                <a:cs typeface="Times New Roman" panose="02020603050405020304" charset="0"/>
              </a:rPr>
              <a:t> </a:t>
            </a:r>
            <a:r>
              <a:rPr lang="vi-VN" sz="2800" b="1" i="0" dirty="0">
                <a:solidFill>
                  <a:srgbClr val="000000"/>
                </a:solidFill>
                <a:effectLst/>
                <a:latin typeface="Times New Roman" panose="02020603050405020304" charset="0"/>
                <a:ea typeface="Arial-Rounded" panose="020B0500000000000000" pitchFamily="34" charset="0"/>
                <a:cs typeface="Times New Roman" panose="02020603050405020304" charset="0"/>
              </a:rPr>
              <a:t>Thắng đi xuống gần mép nước. Ồ! Có con gì bé tẹo đang chạy trên cát. Thắng rón rén đến gần, những vụt một cái, nó biến ngay vào hang.</a:t>
            </a:r>
            <a:endParaRPr lang="vi-VN" sz="2800" b="1" i="0" dirty="0">
              <a:solidFill>
                <a:srgbClr val="000000"/>
              </a:solidFill>
              <a:effectLst/>
              <a:latin typeface="Times New Roman" panose="02020603050405020304" charset="0"/>
              <a:ea typeface="Arial-Rounded" panose="020B0500000000000000" pitchFamily="34" charset="0"/>
              <a:cs typeface="Times New Roman" panose="02020603050405020304" charset="0"/>
            </a:endParaRPr>
          </a:p>
          <a:p>
            <a:endParaRPr kumimoji="0" lang="en-US" sz="2800" b="1" i="0" u="none" strike="noStrike" kern="1200" cap="none" spc="0" normalizeH="0" baseline="0" noProof="0" dirty="0">
              <a:ln>
                <a:noFill/>
              </a:ln>
              <a:solidFill>
                <a:prstClr val="black"/>
              </a:solidFill>
              <a:effectLst/>
              <a:uLnTx/>
              <a:uFillTx/>
              <a:latin typeface="Times New Roman" panose="02020603050405020304" charset="0"/>
              <a:ea typeface="Arial-Rounded" panose="020B0500000000000000" pitchFamily="34" charset="0"/>
              <a:cs typeface="Times New Roman" panose="02020603050405020304" charset="0"/>
            </a:endParaRPr>
          </a:p>
        </p:txBody>
      </p:sp>
      <p:sp>
        <p:nvSpPr>
          <p:cNvPr id="3" name="TextBox 2"/>
          <p:cNvSpPr txBox="1"/>
          <p:nvPr/>
        </p:nvSpPr>
        <p:spPr>
          <a:xfrm>
            <a:off x="471488" y="27206"/>
            <a:ext cx="11563350" cy="6451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002060"/>
                </a:solidFill>
                <a:effectLst/>
                <a:uLnTx/>
                <a:uFillTx/>
                <a:latin typeface="Times New Roman" panose="02020603050405020304" charset="0"/>
                <a:ea typeface="Arial-Rounded" panose="020B0500000000000000" pitchFamily="34" charset="0"/>
                <a:cs typeface="Times New Roman" panose="02020603050405020304" charset="0"/>
              </a:rPr>
              <a:t>Lần</a:t>
            </a:r>
            <a:r>
              <a:rPr kumimoji="0" lang="en-US" sz="3600" b="1" i="0" u="none" strike="noStrike" kern="1200" cap="none" spc="0" normalizeH="0" baseline="0" noProof="0" dirty="0">
                <a:ln>
                  <a:noFill/>
                </a:ln>
                <a:solidFill>
                  <a:srgbClr val="002060"/>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charset="0"/>
                <a:ea typeface="Arial-Rounded" panose="020B0500000000000000" pitchFamily="34" charset="0"/>
                <a:cs typeface="Times New Roman" panose="02020603050405020304" charset="0"/>
              </a:rPr>
              <a:t>đầu</a:t>
            </a:r>
            <a:r>
              <a:rPr kumimoji="0" lang="en-US" sz="3600" b="1" i="0" u="none" strike="noStrike" kern="1200" cap="none" spc="0" normalizeH="0" baseline="0" noProof="0" dirty="0">
                <a:ln>
                  <a:noFill/>
                </a:ln>
                <a:solidFill>
                  <a:srgbClr val="002060"/>
                </a:solidFill>
                <a:effectLst/>
                <a:uLnTx/>
                <a:uFillTx/>
                <a:latin typeface="Times New Roman" panose="02020603050405020304" charset="0"/>
                <a:ea typeface="Arial-Rounded" panose="020B0500000000000000" pitchFamily="34" charset="0"/>
                <a:cs typeface="Times New Roman" panose="02020603050405020304" charset="0"/>
              </a:rPr>
              <a:t> ra </a:t>
            </a:r>
            <a:r>
              <a:rPr kumimoji="0" lang="en-US" sz="3600" b="1" i="0" u="none" strike="noStrike" kern="1200" cap="none" spc="0" normalizeH="0" baseline="0" noProof="0" dirty="0" err="1">
                <a:ln>
                  <a:noFill/>
                </a:ln>
                <a:solidFill>
                  <a:srgbClr val="002060"/>
                </a:solidFill>
                <a:effectLst/>
                <a:uLnTx/>
                <a:uFillTx/>
                <a:latin typeface="Times New Roman" panose="02020603050405020304" charset="0"/>
                <a:ea typeface="Arial-Rounded" panose="020B0500000000000000" pitchFamily="34" charset="0"/>
                <a:cs typeface="Times New Roman" panose="02020603050405020304" charset="0"/>
              </a:rPr>
              <a:t>biển</a:t>
            </a:r>
            <a:endParaRPr kumimoji="0" lang="en-US" sz="3600" b="1" i="0" u="none" strike="noStrike" kern="1200" cap="none" spc="0" normalizeH="0" baseline="0" noProof="0" dirty="0">
              <a:ln>
                <a:noFill/>
              </a:ln>
              <a:solidFill>
                <a:srgbClr val="002060"/>
              </a:solidFill>
              <a:effectLst/>
              <a:uLnTx/>
              <a:uFillTx/>
              <a:latin typeface="Times New Roman" panose="02020603050405020304" charset="0"/>
              <a:ea typeface="Arial-Rounded" panose="020B0500000000000000" pitchFamily="34" charset="0"/>
              <a:cs typeface="Times New Roman" panose="02020603050405020304" charset="0"/>
            </a:endParaRPr>
          </a:p>
        </p:txBody>
      </p:sp>
      <p:grpSp>
        <p:nvGrpSpPr>
          <p:cNvPr id="5" name="Group 4"/>
          <p:cNvGrpSpPr/>
          <p:nvPr/>
        </p:nvGrpSpPr>
        <p:grpSpPr>
          <a:xfrm>
            <a:off x="1" y="2762876"/>
            <a:ext cx="4886324" cy="4890943"/>
            <a:chOff x="2210738" y="-1461943"/>
            <a:chExt cx="6580031" cy="4890943"/>
          </a:xfrm>
        </p:grpSpPr>
        <p:grpSp>
          <p:nvGrpSpPr>
            <p:cNvPr id="6" name="Group 5"/>
            <p:cNvGrpSpPr/>
            <p:nvPr/>
          </p:nvGrpSpPr>
          <p:grpSpPr>
            <a:xfrm>
              <a:off x="3320905" y="-1461943"/>
              <a:ext cx="5469864" cy="4890943"/>
              <a:chOff x="3637970" y="-666044"/>
              <a:chExt cx="4648755" cy="4648755"/>
            </a:xfrm>
          </p:grpSpPr>
          <p:pic>
            <p:nvPicPr>
              <p:cNvPr id="8" name="Picture 4"/>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70" y="-666044"/>
                <a:ext cx="4648755"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096135" y="1019935"/>
                <a:ext cx="409915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Chia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p:cNvPicPr>
            <a:picLocks noChangeAspect="1"/>
          </p:cNvPicPr>
          <p:nvPr/>
        </p:nvPicPr>
        <p:blipFill>
          <a:blip r:embed="rId5"/>
          <a:stretch>
            <a:fillRect/>
          </a:stretch>
        </p:blipFill>
        <p:spPr>
          <a:xfrm>
            <a:off x="6555105" y="3844290"/>
            <a:ext cx="5636895" cy="2912745"/>
          </a:xfrm>
          <a:prstGeom prst="rect">
            <a:avLst/>
          </a:prstGeom>
        </p:spPr>
      </p:pic>
      <p:sp>
        <p:nvSpPr>
          <p:cNvPr id="12" name="Oval 11"/>
          <p:cNvSpPr/>
          <p:nvPr/>
        </p:nvSpPr>
        <p:spPr>
          <a:xfrm>
            <a:off x="0" y="673537"/>
            <a:ext cx="581025" cy="581025"/>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srgbClr val="FF0000"/>
                </a:solidFill>
                <a:effectLst/>
                <a:uLnTx/>
                <a:uFillTx/>
                <a:latin typeface="DFGothic-EB"/>
                <a:cs typeface="+mn-cs"/>
              </a:rPr>
              <a:t>1</a:t>
            </a:r>
            <a:endParaRPr kumimoji="0" lang="en-US" sz="3200" b="0" i="0" u="none" strike="noStrike" kern="1200" cap="none" spc="0" normalizeH="0" baseline="0" noProof="0" dirty="0">
              <a:ln>
                <a:noFill/>
              </a:ln>
              <a:solidFill>
                <a:srgbClr val="FF0000"/>
              </a:solidFill>
              <a:effectLst/>
              <a:uLnTx/>
              <a:uFillTx/>
              <a:latin typeface="DFGothic-EB"/>
              <a:cs typeface="+mn-cs"/>
            </a:endParaRPr>
          </a:p>
        </p:txBody>
      </p:sp>
      <p:sp>
        <p:nvSpPr>
          <p:cNvPr id="13" name="Rectangle: Rounded Corners 12"/>
          <p:cNvSpPr/>
          <p:nvPr/>
        </p:nvSpPr>
        <p:spPr>
          <a:xfrm>
            <a:off x="596088" y="650559"/>
            <a:ext cx="11530675" cy="1778699"/>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0" y="2494564"/>
            <a:ext cx="581025" cy="581025"/>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srgbClr val="FF0000"/>
                </a:solidFill>
                <a:effectLst/>
                <a:uLnTx/>
                <a:uFillTx/>
                <a:latin typeface="DFGothic-EB"/>
                <a:cs typeface="+mn-cs"/>
              </a:rPr>
              <a:t>2</a:t>
            </a:r>
            <a:endParaRPr kumimoji="0" lang="en-US" sz="3200" b="0" i="0" u="none" strike="noStrike" kern="1200" cap="none" spc="0" normalizeH="0" baseline="0" noProof="0" dirty="0">
              <a:ln>
                <a:noFill/>
              </a:ln>
              <a:solidFill>
                <a:srgbClr val="FF0000"/>
              </a:solidFill>
              <a:effectLst/>
              <a:uLnTx/>
              <a:uFillTx/>
              <a:latin typeface="DFGothic-EB"/>
              <a:cs typeface="+mn-cs"/>
            </a:endParaRPr>
          </a:p>
        </p:txBody>
      </p:sp>
      <p:sp>
        <p:nvSpPr>
          <p:cNvPr id="16" name="Rectangle: Rounded Corners 15"/>
          <p:cNvSpPr/>
          <p:nvPr/>
        </p:nvSpPr>
        <p:spPr>
          <a:xfrm>
            <a:off x="680720" y="2762885"/>
            <a:ext cx="11362055" cy="961390"/>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P spid="16" grpId="0" bldLvl="0" animBg="1"/>
    </p:bldLst>
  </p:timing>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8" ma:contentTypeDescription="Tạo tài liệu mới." ma:contentTypeScope="" ma:versionID="b0d3dccb1dea67d89db10013b12d936c">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353ad8bc25002707c97d916ef9b53ee3"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1F73AA5E-9BD1-4CFC-8161-E47000A736CB}"/>
</file>

<file path=customXml/itemProps2.xml><?xml version="1.0" encoding="utf-8"?>
<ds:datastoreItem xmlns:ds="http://schemas.openxmlformats.org/officeDocument/2006/customXml" ds:itemID="{15E43ED1-097A-4F41-AF7E-4D31455FABA1}"/>
</file>

<file path=customXml/itemProps3.xml><?xml version="1.0" encoding="utf-8"?>
<ds:datastoreItem xmlns:ds="http://schemas.openxmlformats.org/officeDocument/2006/customXml" ds:itemID="{58F8ABFE-35ED-44E1-871B-31D893BE4CD4}"/>
</file>

<file path=docProps/app.xml><?xml version="1.0" encoding="utf-8"?>
<Properties xmlns="http://schemas.openxmlformats.org/officeDocument/2006/extended-properties" xmlns:vt="http://schemas.openxmlformats.org/officeDocument/2006/docPropsVTypes">
  <TotalTime>0</TotalTime>
  <Words>9393</Words>
  <Application>WPS Presentation</Application>
  <PresentationFormat>Widescreen</PresentationFormat>
  <Paragraphs>286</Paragraphs>
  <Slides>39</Slides>
  <Notes>6</Notes>
  <HiddenSlides>0</HiddenSlides>
  <MMClips>1</MMClips>
  <ScaleCrop>false</ScaleCrop>
  <HeadingPairs>
    <vt:vector size="6" baseType="variant">
      <vt:variant>
        <vt:lpstr>已用的字体</vt:lpstr>
      </vt:variant>
      <vt:variant>
        <vt:i4>30</vt:i4>
      </vt:variant>
      <vt:variant>
        <vt:lpstr>主题</vt:lpstr>
      </vt:variant>
      <vt:variant>
        <vt:i4>2</vt:i4>
      </vt:variant>
      <vt:variant>
        <vt:lpstr>幻灯片标题</vt:lpstr>
      </vt:variant>
      <vt:variant>
        <vt:i4>39</vt:i4>
      </vt:variant>
    </vt:vector>
  </HeadingPairs>
  <TitlesOfParts>
    <vt:vector size="71" baseType="lpstr">
      <vt:lpstr>Arial</vt:lpstr>
      <vt:lpstr>SimSun</vt:lpstr>
      <vt:lpstr>Wingdings</vt:lpstr>
      <vt:lpstr>DFGothic-EB</vt:lpstr>
      <vt:lpstr>Calibri</vt:lpstr>
      <vt:lpstr>UVN Chim Bien Nang</vt:lpstr>
      <vt:lpstr>Segoe Print</vt:lpstr>
      <vt:lpstr>Microsoft YaHei</vt:lpstr>
      <vt:lpstr>Coiny</vt:lpstr>
      <vt:lpstr>字魂35号-经典雅黑</vt:lpstr>
      <vt:lpstr>Patrick Hand</vt:lpstr>
      <vt:lpstr>Arial-Rounded</vt:lpstr>
      <vt:lpstr>VNI 27 Bendigo</vt:lpstr>
      <vt:lpstr>Calibri</vt:lpstr>
      <vt:lpstr>inpin heiti</vt:lpstr>
      <vt:lpstr>Arial Unicode MS</vt:lpstr>
      <vt:lpstr>华康少女文字W5</vt:lpstr>
      <vt:lpstr>字魂100号-方方先锋体</vt:lpstr>
      <vt:lpstr>SVN-Cookies</vt:lpstr>
      <vt:lpstr>字魂59号-创粗黑</vt:lpstr>
      <vt:lpstr>字魂107号-萌趣欢乐体</vt:lpstr>
      <vt:lpstr>Arial</vt:lpstr>
      <vt:lpstr>Yu Gothic UI Semibold</vt:lpstr>
      <vt:lpstr>Times New Roman</vt:lpstr>
      <vt:lpstr>Book Antiqua</vt:lpstr>
      <vt:lpstr>Californian FB</vt:lpstr>
      <vt:lpstr>Bradley Hand ITC</vt:lpstr>
      <vt:lpstr>DFGothic-EB</vt:lpstr>
      <vt:lpstr>Bodoni MT Poster Compressed</vt:lpstr>
      <vt:lpstr>HP001 4 hàng</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HP</cp:lastModifiedBy>
  <cp:revision>37</cp:revision>
  <dcterms:created xsi:type="dcterms:W3CDTF">2022-06-07T14:39:00Z</dcterms:created>
  <dcterms:modified xsi:type="dcterms:W3CDTF">2022-09-10T15:19:33Z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FE83CD1EAA8145CB8137406B63BFDA6B</vt:lpwstr>
  </property>
  <property fmtid="{D5CDD505-2E9C-101B-9397-08002B2CF9AE}" pid="3" name="KSOProductBuildVer">
    <vt:lpwstr>1033-11.2.0.11306</vt:lpwstr>
  </property>
  <property fmtid="{D5CDD505-2E9C-101B-9397-08002B2CF9AE}" pid="4" name="ContentTypeId">
    <vt:lpwstr>0x010100D136222746B9DD4E9009FC74C2167E69</vt:lpwstr>
  </property>
</Properties>
</file>