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Masters/slideMaster2.xml" ContentType="application/vnd.openxmlformats-officedocument.presentationml.slideMaster+xml"/>
  <Override PartName="/ppt/theme/theme2.xml" ContentType="application/vnd.openxmlformats-officedocument.theme+xml"/>
  <Override PartName="/ppt/slides/slide1.xml" ContentType="application/vnd.openxmlformats-officedocument.presentationml.slide+xml"/>
  <Override PartName="/ppt/notesSlides/notesSlide1.xml" ContentType="application/vnd.openxmlformats-officedocument.presentationml.notesSlide+xml"/>
  <Override PartName="/ppt/slides/slide2.xml" ContentType="application/vnd.openxmlformats-officedocument.presentationml.slide+xml"/>
  <Override PartName="/ppt/notesSlides/notesSlide2.xml" ContentType="application/vnd.openxmlformats-officedocument.presentationml.notesSlide+xml"/>
  <Override PartName="/ppt/slides/slide3.xml" ContentType="application/vnd.openxmlformats-officedocument.presentationml.slide+xml"/>
  <Override PartName="/ppt/notesSlides/notesSlide3.xml" ContentType="application/vnd.openxmlformats-officedocument.presentationml.notesSlide+xml"/>
  <Override PartName="/ppt/slides/slide4.xml" ContentType="application/vnd.openxmlformats-officedocument.presentationml.slide+xml"/>
  <Override PartName="/ppt/notesSlides/notesSlide4.xml" ContentType="application/vnd.openxmlformats-officedocument.presentationml.notesSlide+xml"/>
  <Override PartName="/ppt/slides/slide5.xml" ContentType="application/vnd.openxmlformats-officedocument.presentationml.slide+xml"/>
  <Override PartName="/ppt/notesSlides/notesSlide5.xml" ContentType="application/vnd.openxmlformats-officedocument.presentationml.notesSlide+xml"/>
  <Override PartName="/ppt/slides/slide6.xml" ContentType="application/vnd.openxmlformats-officedocument.presentationml.slide+xml"/>
  <Override PartName="/ppt/notesSlides/notesSlide6.xml" ContentType="application/vnd.openxmlformats-officedocument.presentationml.notesSlide+xml"/>
  <Override PartName="/ppt/slides/slide7.xml" ContentType="application/vnd.openxmlformats-officedocument.presentationml.slide+xml"/>
  <Override PartName="/ppt/notesSlides/notesSlide7.xml" ContentType="application/vnd.openxmlformats-officedocument.presentationml.notesSlide+xml"/>
  <Override PartName="/ppt/slides/slide8.xml" ContentType="application/vnd.openxmlformats-officedocument.presentationml.slide+xml"/>
  <Override PartName="/ppt/notesSlides/notesSlide8.xml" ContentType="application/vnd.openxmlformats-officedocument.presentationml.notesSlide+xml"/>
  <Override PartName="/ppt/slides/slide9.xml" ContentType="application/vnd.openxmlformats-officedocument.presentationml.slide+xml"/>
  <Override PartName="/ppt/notesSlides/notesSlide9.xml" ContentType="application/vnd.openxmlformats-officedocument.presentationml.notesSlide+xml"/>
  <Override PartName="/ppt/slides/slide10.xml" ContentType="application/vnd.openxmlformats-officedocument.presentationml.slide+xml"/>
  <Override PartName="/ppt/notesSlides/notesSlide10.xml" ContentType="application/vnd.openxmlformats-officedocument.presentationml.notesSlide+xml"/>
  <Override PartName="/ppt/slides/slide11.xml" ContentType="application/vnd.openxmlformats-officedocument.presentationml.slide+xml"/>
  <Override PartName="/ppt/notesSlides/notesSlide11.xml" ContentType="application/vnd.openxmlformats-officedocument.presentationml.notesSlide+xml"/>
  <Override PartName="/ppt/slides/slide12.xml" ContentType="application/vnd.openxmlformats-officedocument.presentationml.slide+xml"/>
  <Override PartName="/ppt/notesSlides/notesSlide12.xml" ContentType="application/vnd.openxmlformats-officedocument.presentationml.notesSlide+xml"/>
  <Override PartName="/ppt/slides/slide13.xml" ContentType="application/vnd.openxmlformats-officedocument.presentationml.slide+xml"/>
  <Override PartName="/ppt/notesSlides/notesSlide13.xml" ContentType="application/vnd.openxmlformats-officedocument.presentationml.notesSlide+xml"/>
  <Override PartName="/ppt/slides/slide14.xml" ContentType="application/vnd.openxmlformats-officedocument.presentationml.slide+xml"/>
  <Override PartName="/ppt/notesSlides/notesSlide14.xml" ContentType="application/vnd.openxmlformats-officedocument.presentationml.notesSlide+xml"/>
  <Override PartName="/ppt/slides/slide15.xml" ContentType="application/vnd.openxmlformats-officedocument.presentationml.slide+xml"/>
  <Override PartName="/ppt/notesSlides/notesSlide15.xml" ContentType="application/vnd.openxmlformats-officedocument.presentationml.notesSlide+xml"/>
  <Override PartName="/ppt/slides/slide16.xml" ContentType="application/vnd.openxmlformats-officedocument.presentationml.slide+xml"/>
  <Override PartName="/ppt/notesSlides/notesSlide16.xml" ContentType="application/vnd.openxmlformats-officedocument.presentationml.notesSlide+xml"/>
  <Override PartName="/ppt/slides/slide17.xml" ContentType="application/vnd.openxmlformats-officedocument.presentationml.slide+xml"/>
  <Override PartName="/ppt/notesSlides/notesSlide17.xml" ContentType="application/vnd.openxmlformats-officedocument.presentationml.notesSlide+xml"/>
  <Override PartName="/ppt/slides/slide18.xml" ContentType="application/vnd.openxmlformats-officedocument.presentationml.slide+xml"/>
  <Override PartName="/ppt/notesSlides/notesSlide18.xml" ContentType="application/vnd.openxmlformats-officedocument.presentationml.notesSlide+xml"/>
  <Override PartName="/ppt/slides/slide19.xml" ContentType="application/vnd.openxmlformats-officedocument.presentationml.slide+xml"/>
  <Override PartName="/ppt/notesSlides/notesSlide19.xml" ContentType="application/vnd.openxmlformats-officedocument.presentationml.notes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heme/theme3.xml" ContentType="application/vnd.openxmlformats-officedocument.theme+xml"/>
  <Override PartName="/ppt/handoutMasters/handoutMaster1.xml" ContentType="application/vnd.openxmlformats-officedocument.presentationml.handoutMaster+xml"/>
  <Override PartName="/ppt/theme/theme4.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entation.xml" ContentType="application/vnd.openxmlformats-officedocument.presentationml.presentation.main+xml"/>
  <Override PartName="/ppt/tags/tag1.xml" ContentType="application/vnd.openxmlformats-officedocument.presentationml.tag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 id="2147483660" r:id="rId3"/>
  </p:sldMasterIdLst>
  <p:notesMasterIdLst>
    <p:notesMasterId r:id="rId5"/>
  </p:notesMasterIdLst>
  <p:handoutMasterIdLst>
    <p:handoutMasterId r:id="rId36"/>
  </p:handoutMasterIdLst>
  <p:sldIdLst>
    <p:sldId id="325" r:id="rId4"/>
    <p:sldId id="347" r:id="rId6"/>
    <p:sldId id="348" r:id="rId7"/>
    <p:sldId id="366" r:id="rId8"/>
    <p:sldId id="365" r:id="rId9"/>
    <p:sldId id="350" r:id="rId10"/>
    <p:sldId id="349" r:id="rId11"/>
    <p:sldId id="321" r:id="rId12"/>
    <p:sldId id="346" r:id="rId13"/>
    <p:sldId id="367" r:id="rId14"/>
    <p:sldId id="323" r:id="rId15"/>
    <p:sldId id="327" r:id="rId16"/>
    <p:sldId id="326" r:id="rId17"/>
    <p:sldId id="394" r:id="rId18"/>
    <p:sldId id="329" r:id="rId19"/>
    <p:sldId id="395" r:id="rId20"/>
    <p:sldId id="351" r:id="rId21"/>
    <p:sldId id="328" r:id="rId22"/>
    <p:sldId id="353" r:id="rId23"/>
    <p:sldId id="396" r:id="rId24"/>
    <p:sldId id="352" r:id="rId25"/>
    <p:sldId id="354" r:id="rId26"/>
    <p:sldId id="355" r:id="rId27"/>
    <p:sldId id="356" r:id="rId28"/>
    <p:sldId id="357" r:id="rId29"/>
    <p:sldId id="358" r:id="rId30"/>
    <p:sldId id="359" r:id="rId31"/>
    <p:sldId id="278" r:id="rId32"/>
    <p:sldId id="362" r:id="rId33"/>
    <p:sldId id="363" r:id="rId34"/>
    <p:sldId id="280" r:id="rId35"/>
  </p:sldIdLst>
  <p:sldSz cx="9144000" cy="5143500" type="screen16x9"/>
  <p:notesSz cx="6858000" cy="9144000"/>
  <p:custDataLst>
    <p:tags r:id="rId4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50"/>
    <a:srgbClr val="31ADB9"/>
    <a:srgbClr val="FF9900"/>
    <a:srgbClr val="EC3730"/>
    <a:srgbClr val="29304A"/>
    <a:srgbClr val="FF0066"/>
    <a:srgbClr val="227780"/>
    <a:srgbClr val="8D130D"/>
    <a:srgbClr val="C07200"/>
    <a:srgbClr val="C81B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899" autoAdjust="0"/>
    <p:restoredTop sz="94660"/>
  </p:normalViewPr>
  <p:slideViewPr>
    <p:cSldViewPr>
      <p:cViewPr>
        <p:scale>
          <a:sx n="80" d="100"/>
          <a:sy n="80" d="100"/>
        </p:scale>
        <p:origin x="264" y="198"/>
      </p:cViewPr>
      <p:guideLst>
        <p:guide orient="horz" pos="1620"/>
        <p:guide pos="2880"/>
      </p:guideLst>
    </p:cSldViewPr>
  </p:slideViewPr>
  <p:notesTextViewPr>
    <p:cViewPr>
      <p:scale>
        <a:sx n="1" d="1"/>
        <a:sy n="1" d="1"/>
      </p:scale>
      <p:origin x="0" y="0"/>
    </p:cViewPr>
  </p:notesTextViewPr>
  <p:sorterViewPr>
    <p:cViewPr>
      <p:scale>
        <a:sx n="66" d="100"/>
        <a:sy n="66" d="100"/>
      </p:scale>
      <p:origin x="0" y="0"/>
    </p:cViewPr>
  </p:sorterViewPr>
  <p:notesViewPr>
    <p:cSldViewPr>
      <p:cViewPr varScale="1">
        <p:scale>
          <a:sx n="86" d="100"/>
          <a:sy n="86" d="100"/>
        </p:scale>
        <p:origin x="-3846"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39" Type="http://schemas.openxmlformats.org/officeDocument/2006/relationships/tableStyles" Target="tableStyles.xml"/><Relationship Id="rId26" Type="http://schemas.openxmlformats.org/officeDocument/2006/relationships/slide" Target="slides/slide22.xml"/><Relationship Id="rId18" Type="http://schemas.openxmlformats.org/officeDocument/2006/relationships/slide" Target="slides/slide14.xml"/><Relationship Id="rId13" Type="http://schemas.openxmlformats.org/officeDocument/2006/relationships/slide" Target="slides/slide9.xml"/><Relationship Id="rId34" Type="http://schemas.openxmlformats.org/officeDocument/2006/relationships/slide" Target="slides/slide30.xml"/><Relationship Id="rId21" Type="http://schemas.openxmlformats.org/officeDocument/2006/relationships/slide" Target="slides/slide17.xml"/><Relationship Id="rId42" Type="http://schemas.openxmlformats.org/officeDocument/2006/relationships/customXml" Target="../customXml/item2.xml"/><Relationship Id="rId7" Type="http://schemas.openxmlformats.org/officeDocument/2006/relationships/slide" Target="slides/slide3.xml"/><Relationship Id="rId29" Type="http://schemas.openxmlformats.org/officeDocument/2006/relationships/slide" Target="slides/slide25.xml"/><Relationship Id="rId20" Type="http://schemas.openxmlformats.org/officeDocument/2006/relationships/slide" Target="slides/slide16.xml"/><Relationship Id="rId2" Type="http://schemas.openxmlformats.org/officeDocument/2006/relationships/theme" Target="theme/theme1.xml"/><Relationship Id="rId16" Type="http://schemas.openxmlformats.org/officeDocument/2006/relationships/slide" Target="slides/slide12.xml"/><Relationship Id="rId41" Type="http://schemas.openxmlformats.org/officeDocument/2006/relationships/customXml" Target="../customXml/item1.xml"/><Relationship Id="rId6" Type="http://schemas.openxmlformats.org/officeDocument/2006/relationships/slide" Target="slides/slide2.xml"/><Relationship Id="rId40" Type="http://schemas.openxmlformats.org/officeDocument/2006/relationships/tags" Target="tags/tag1.xml"/><Relationship Id="rId37" Type="http://schemas.openxmlformats.org/officeDocument/2006/relationships/presProps" Target="presProps.xml"/><Relationship Id="rId32" Type="http://schemas.openxmlformats.org/officeDocument/2006/relationships/slide" Target="slides/slide28.xml"/><Relationship Id="rId24" Type="http://schemas.openxmlformats.org/officeDocument/2006/relationships/slide" Target="slides/slide20.xml"/><Relationship Id="rId11" Type="http://schemas.openxmlformats.org/officeDocument/2006/relationships/slide" Target="slides/slide7.xml"/><Relationship Id="rId1" Type="http://schemas.openxmlformats.org/officeDocument/2006/relationships/slideMaster" Target="slideMasters/slideMaster1.xml"/><Relationship Id="rId5" Type="http://schemas.openxmlformats.org/officeDocument/2006/relationships/notesMaster" Target="notesMasters/notesMaster1.xml"/><Relationship Id="rId36" Type="http://schemas.openxmlformats.org/officeDocument/2006/relationships/handoutMaster" Target="handoutMasters/handoutMaster1.xml"/><Relationship Id="rId28" Type="http://schemas.openxmlformats.org/officeDocument/2006/relationships/slide" Target="slides/slide24.xml"/><Relationship Id="rId23" Type="http://schemas.openxmlformats.org/officeDocument/2006/relationships/slide" Target="slides/slide19.xml"/><Relationship Id="rId15" Type="http://schemas.openxmlformats.org/officeDocument/2006/relationships/slide" Target="slides/slide11.xml"/><Relationship Id="rId31" Type="http://schemas.openxmlformats.org/officeDocument/2006/relationships/slide" Target="slides/slide27.xml"/><Relationship Id="rId19" Type="http://schemas.openxmlformats.org/officeDocument/2006/relationships/slide" Target="slides/slide15.xml"/><Relationship Id="rId10" Type="http://schemas.openxmlformats.org/officeDocument/2006/relationships/slide" Target="slides/slide6.xml"/><Relationship Id="rId9" Type="http://schemas.openxmlformats.org/officeDocument/2006/relationships/slide" Target="slides/slide5.xml"/><Relationship Id="rId4" Type="http://schemas.openxmlformats.org/officeDocument/2006/relationships/slide" Target="slides/slide1.xml"/><Relationship Id="rId35" Type="http://schemas.openxmlformats.org/officeDocument/2006/relationships/slide" Target="slides/slide31.xml"/><Relationship Id="rId30" Type="http://schemas.openxmlformats.org/officeDocument/2006/relationships/slide" Target="slides/slide26.xml"/><Relationship Id="rId27" Type="http://schemas.openxmlformats.org/officeDocument/2006/relationships/slide" Target="slides/slide23.xml"/><Relationship Id="rId22" Type="http://schemas.openxmlformats.org/officeDocument/2006/relationships/slide" Target="slides/slide18.xml"/><Relationship Id="rId14" Type="http://schemas.openxmlformats.org/officeDocument/2006/relationships/slide" Target="slides/slide10.xml"/><Relationship Id="rId43" Type="http://schemas.openxmlformats.org/officeDocument/2006/relationships/customXml" Target="../customXml/item3.xml"/><Relationship Id="rId8" Type="http://schemas.openxmlformats.org/officeDocument/2006/relationships/slide" Target="slides/slide4.xml"/><Relationship Id="rId3" Type="http://schemas.openxmlformats.org/officeDocument/2006/relationships/slideMaster" Target="slideMasters/slideMaster2.xml"/><Relationship Id="rId38" Type="http://schemas.openxmlformats.org/officeDocument/2006/relationships/viewProps" Target="viewProps.xml"/><Relationship Id="rId33" Type="http://schemas.openxmlformats.org/officeDocument/2006/relationships/slide" Target="slides/slide29.xml"/><Relationship Id="rId25" Type="http://schemas.openxmlformats.org/officeDocument/2006/relationships/slide" Target="slides/slide21.xml"/><Relationship Id="rId17" Type="http://schemas.openxmlformats.org/officeDocument/2006/relationships/slide" Target="slides/slide13.xml"/><Relationship Id="rId12"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58F2A2B-EE3B-4C4C-954F-5DDD8C922B77}"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3415933-6C17-4BF6-B779-79D9A909E59D}"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20E8068-5D1A-4EAE-A19E-8369CDE58039}"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768E5DE-3264-4330-84DB-16D0AE5DCE31}"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768E5DE-3264-4330-84DB-16D0AE5DCE3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768E5DE-3264-4330-84DB-16D0AE5DCE3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BCE8BDF3-3884-49AB-BB8E-3CEE22B30B72}" type="datetime1">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7115745-2F8B-4195-AD23-8A2542AF7C2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92A175CD-49EE-4D6F-98ED-BCF7E28E17CB}" type="datetime1">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7115745-2F8B-4195-AD23-8A2542AF7C2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94062118-105C-45D5-A1E0-F6B5E5B344D0}" type="datetime1">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7115745-2F8B-4195-AD23-8A2542AF7C2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stretch>
            <a:fillRect/>
          </a:stretch>
        </p:blipFill>
        <p:spPr>
          <a:xfrm>
            <a:off x="964707" y="0"/>
            <a:ext cx="8179293" cy="4600853"/>
          </a:xfrm>
          <a:prstGeom prst="rect">
            <a:avLst/>
          </a:prstGeom>
        </p:spPr>
      </p:pic>
      <p:sp>
        <p:nvSpPr>
          <p:cNvPr id="4" name="Rounded Rectangle 3"/>
          <p:cNvSpPr/>
          <p:nvPr userDrawn="1"/>
        </p:nvSpPr>
        <p:spPr>
          <a:xfrm>
            <a:off x="8122444" y="0"/>
            <a:ext cx="1021556" cy="8251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Rounded Rectangle 3"/>
          <p:cNvSpPr/>
          <p:nvPr userDrawn="1"/>
        </p:nvSpPr>
        <p:spPr>
          <a:xfrm>
            <a:off x="8122444" y="0"/>
            <a:ext cx="1021556" cy="8251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44E5CC29-D4C1-43AF-92DE-EAC9F1236EA8}" type="datetime1">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7115745-2F8B-4195-AD23-8A2542AF7C2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093F466-4605-4A4F-B0AC-603452C1E21D}" type="datetime1">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7115745-2F8B-4195-AD23-8A2542AF7C2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4DEA88E6-BDD8-4DB5-B2C6-C275153AB3E5}" type="datetime1">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7115745-2F8B-4195-AD23-8A2542AF7C2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7" name="日期占位符 6"/>
          <p:cNvSpPr>
            <a:spLocks noGrp="1"/>
          </p:cNvSpPr>
          <p:nvPr>
            <p:ph type="dt" sz="half" idx="10"/>
          </p:nvPr>
        </p:nvSpPr>
        <p:spPr/>
        <p:txBody>
          <a:bodyPr/>
          <a:lstStyle/>
          <a:p>
            <a:fld id="{8115AA7B-1762-4F64-867E-A62A0D51D324}" type="datetime1">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7115745-2F8B-4195-AD23-8A2542AF7C2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EA9D4AF0-7703-437A-B20F-E0BB415885CC}" type="datetime1">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7115745-2F8B-4195-AD23-8A2542AF7C2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03395C6-8E53-46E5-AC3C-60082576D5DD}" type="datetime1">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7115745-2F8B-4195-AD23-8A2542AF7C2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233ABE5B-D107-4870-84B0-07085A150ACA}" type="datetime1">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7115745-2F8B-4195-AD23-8A2542AF7C2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09F8459F-9C12-43E6-BEBC-D62F03F1A77A}" type="datetime1">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7115745-2F8B-4195-AD23-8A2542AF7C2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4" Type="http://schemas.openxmlformats.org/officeDocument/2006/relationships/theme" Target="../theme/theme2.xml"/><Relationship Id="rId3" Type="http://schemas.openxmlformats.org/officeDocument/2006/relationships/image" Target="../media/image3.png"/><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3" name="圆角矩形 2"/>
          <p:cNvSpPr/>
          <p:nvPr userDrawn="1"/>
        </p:nvSpPr>
        <p:spPr>
          <a:xfrm>
            <a:off x="8460432" y="241759"/>
            <a:ext cx="504056" cy="28803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3094BC8-22A0-4C48-90FC-9CC66632C2C8}" type="datetime1">
              <a:rPr lang="zh-CN" altLang="en-US" smtClean="0"/>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732240" y="233462"/>
            <a:ext cx="2133600" cy="273844"/>
          </a:xfrm>
          <a:prstGeom prst="rect">
            <a:avLst/>
          </a:prstGeom>
        </p:spPr>
        <p:txBody>
          <a:bodyPr vert="horz" lIns="91440" tIns="45720" rIns="91440" bIns="45720" rtlCol="0" anchor="ctr"/>
          <a:lstStyle>
            <a:lvl1pPr algn="r">
              <a:defRPr sz="1800">
                <a:solidFill>
                  <a:schemeClr val="tx1">
                    <a:lumMod val="85000"/>
                    <a:lumOff val="15000"/>
                  </a:schemeClr>
                </a:solidFill>
                <a:latin typeface="Impact" panose="020B0806030902050204" pitchFamily="34" charset="0"/>
                <a:ea typeface="+mn-ea"/>
              </a:defRPr>
            </a:lvl1pPr>
          </a:lstStyle>
          <a:p>
            <a:fld id="{87115745-2F8B-4195-AD23-8A2542AF7C2C}"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Rounded Rectangle 2"/>
          <p:cNvSpPr/>
          <p:nvPr userDrawn="1"/>
        </p:nvSpPr>
        <p:spPr>
          <a:xfrm>
            <a:off x="8122444" y="0"/>
            <a:ext cx="1021556" cy="8251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11315" y="-126105"/>
            <a:ext cx="1174802" cy="117480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2.xml"/><Relationship Id="rId2" Type="http://schemas.openxmlformats.org/officeDocument/2006/relationships/image" Target="../media/image9.png"/><Relationship Id="rId1" Type="http://schemas.openxmlformats.org/officeDocument/2006/relationships/image" Target="../media/image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2.png"/><Relationship Id="rId1" Type="http://schemas.openxmlformats.org/officeDocument/2006/relationships/image" Target="../media/image11.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GIF"/></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17.png"/><Relationship Id="rId2" Type="http://schemas.microsoft.com/office/2007/relationships/hdphoto" Target="../media/image16.wdp"/><Relationship Id="rId1" Type="http://schemas.openxmlformats.org/officeDocument/2006/relationships/image" Target="../media/image1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19.png"/><Relationship Id="rId1" Type="http://schemas.openxmlformats.org/officeDocument/2006/relationships/image" Target="../media/image1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TextBox 111"/>
          <p:cNvSpPr txBox="1"/>
          <p:nvPr/>
        </p:nvSpPr>
        <p:spPr>
          <a:xfrm>
            <a:off x="766229" y="214305"/>
            <a:ext cx="7838219" cy="1445260"/>
          </a:xfrm>
          <a:prstGeom prst="rect">
            <a:avLst/>
          </a:prstGeom>
          <a:noFill/>
          <a:ln>
            <a:noFill/>
          </a:ln>
        </p:spPr>
        <p:txBody>
          <a:bodyPr wrap="square" rtlCol="0">
            <a:spAutoFit/>
          </a:bodyPr>
          <a:lstStyle/>
          <a:p>
            <a:pPr algn="ctr"/>
            <a:r>
              <a:rPr lang="en-US" sz="4400" b="1" dirty="0">
                <a:solidFill>
                  <a:srgbClr val="FF0000"/>
                </a:solidFill>
                <a:latin typeface="Times New Roman" panose="02020603050405020304" pitchFamily="18" charset="0"/>
                <a:cs typeface="Times New Roman" panose="02020603050405020304" pitchFamily="18" charset="0"/>
              </a:rPr>
              <a:t>TIẾNG VIỆT 3</a:t>
            </a:r>
            <a:endParaRPr lang="en-US" sz="4400" b="1" dirty="0">
              <a:solidFill>
                <a:srgbClr val="FF0000"/>
              </a:solidFill>
              <a:latin typeface="Times New Roman" panose="02020603050405020304" pitchFamily="18" charset="0"/>
              <a:cs typeface="Times New Roman" panose="02020603050405020304" pitchFamily="18" charset="0"/>
            </a:endParaRPr>
          </a:p>
          <a:p>
            <a:pPr algn="ctr"/>
            <a:r>
              <a:rPr lang="en-US" sz="4400" b="1" dirty="0" err="1">
                <a:solidFill>
                  <a:srgbClr val="FF0000"/>
                </a:solidFill>
                <a:latin typeface="Times New Roman" panose="02020603050405020304" pitchFamily="18" charset="0"/>
                <a:cs typeface="Times New Roman" panose="02020603050405020304" pitchFamily="18" charset="0"/>
              </a:rPr>
              <a:t>Tuần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smtClean="0">
                <a:solidFill>
                  <a:srgbClr val="FF0000"/>
                </a:solidFill>
                <a:latin typeface="Times New Roman" panose="02020603050405020304" pitchFamily="18" charset="0"/>
                <a:cs typeface="Times New Roman" panose="02020603050405020304" pitchFamily="18" charset="0"/>
              </a:rPr>
              <a:t>2</a:t>
            </a:r>
            <a:endParaRPr lang="en-US" sz="4400" b="1" dirty="0" smtClean="0">
              <a:solidFill>
                <a:srgbClr val="FF0000"/>
              </a:solidFill>
              <a:latin typeface="Times New Roman" panose="02020603050405020304" pitchFamily="18" charset="0"/>
              <a:cs typeface="Times New Roman" panose="02020603050405020304" pitchFamily="18" charset="0"/>
            </a:endParaRPr>
          </a:p>
        </p:txBody>
      </p:sp>
      <p:sp>
        <p:nvSpPr>
          <p:cNvPr id="113" name="TextBox 112"/>
          <p:cNvSpPr txBox="1"/>
          <p:nvPr/>
        </p:nvSpPr>
        <p:spPr>
          <a:xfrm>
            <a:off x="344429" y="1659241"/>
            <a:ext cx="8260080" cy="645160"/>
          </a:xfrm>
          <a:prstGeom prst="rect">
            <a:avLst/>
          </a:prstGeom>
          <a:noFill/>
        </p:spPr>
        <p:txBody>
          <a:bodyPr wrap="square" rtlCol="0">
            <a:spAutoFit/>
          </a:bodyPr>
          <a:lstStyle/>
          <a:p>
            <a:pPr algn="ctr"/>
            <a:r>
              <a:rPr lang="en-US" sz="3600" b="1" dirty="0" err="1">
                <a:solidFill>
                  <a:srgbClr val="00B050"/>
                </a:solidFill>
                <a:latin typeface="Times New Roman" panose="02020603050405020304" pitchFamily="18" charset="0"/>
                <a:cs typeface="Times New Roman" panose="02020603050405020304" pitchFamily="18" charset="0"/>
              </a:rPr>
              <a:t>Bài</a:t>
            </a:r>
            <a:r>
              <a:rPr lang="en-US" sz="3600" b="1" dirty="0">
                <a:solidFill>
                  <a:srgbClr val="00B050"/>
                </a:solidFill>
                <a:latin typeface="Times New Roman" panose="02020603050405020304" pitchFamily="18" charset="0"/>
                <a:cs typeface="Times New Roman" panose="02020603050405020304" pitchFamily="18" charset="0"/>
              </a:rPr>
              <a:t> 3</a:t>
            </a:r>
            <a:r>
              <a:rPr lang="en-US" sz="3600" b="1" dirty="0" smtClean="0">
                <a:solidFill>
                  <a:srgbClr val="00B050"/>
                </a:solidFill>
                <a:latin typeface="Times New Roman" panose="02020603050405020304" pitchFamily="18" charset="0"/>
                <a:cs typeface="Times New Roman" panose="02020603050405020304" pitchFamily="18" charset="0"/>
              </a:rPr>
              <a:t>: CÁNH RỪNG TRONG NẮNG</a:t>
            </a:r>
            <a:endParaRPr lang="en-US" sz="3600" b="1" dirty="0" smtClean="0">
              <a:solidFill>
                <a:srgbClr val="00B050"/>
              </a:solidFill>
              <a:latin typeface="Times New Roman" panose="02020603050405020304" pitchFamily="18" charset="0"/>
              <a:cs typeface="Times New Roman" panose="02020603050405020304" pitchFamily="18" charset="0"/>
            </a:endParaRPr>
          </a:p>
        </p:txBody>
      </p:sp>
      <p:sp>
        <p:nvSpPr>
          <p:cNvPr id="114" name="TextBox 113"/>
          <p:cNvSpPr txBox="1"/>
          <p:nvPr/>
        </p:nvSpPr>
        <p:spPr>
          <a:xfrm>
            <a:off x="441960" y="2656533"/>
            <a:ext cx="8260080" cy="645160"/>
          </a:xfrm>
          <a:prstGeom prst="rect">
            <a:avLst/>
          </a:prstGeom>
          <a:noFill/>
        </p:spPr>
        <p:txBody>
          <a:bodyPr wrap="square" rtlCol="0">
            <a:spAutoFit/>
          </a:bodyPr>
          <a:lstStyle/>
          <a:p>
            <a:pPr algn="ctr"/>
            <a:r>
              <a:rPr lang="en-US" sz="3600" b="1">
                <a:solidFill>
                  <a:srgbClr val="00B050"/>
                </a:solidFill>
                <a:latin typeface="Times New Roman" panose="02020603050405020304" pitchFamily="18" charset="0"/>
                <a:cs typeface="Times New Roman" panose="02020603050405020304" pitchFamily="18" charset="0"/>
              </a:rPr>
              <a:t>Tiết 1 + 2: Đọc</a:t>
            </a:r>
            <a:endParaRPr lang="en-US" sz="3600" b="1">
              <a:solidFill>
                <a:srgbClr val="00B05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Wave 70"/>
          <p:cNvSpPr/>
          <p:nvPr/>
        </p:nvSpPr>
        <p:spPr>
          <a:xfrm>
            <a:off x="892276" y="56398"/>
            <a:ext cx="2765692" cy="731936"/>
          </a:xfrm>
          <a:custGeom>
            <a:avLst/>
            <a:gdLst>
              <a:gd name="connsiteX0" fmla="*/ 339074 w 2765692"/>
              <a:gd name="connsiteY0" fmla="*/ 91492 h 731936"/>
              <a:gd name="connsiteX1" fmla="*/ 2765692 w 2765692"/>
              <a:gd name="connsiteY1" fmla="*/ 91492 h 731936"/>
              <a:gd name="connsiteX2" fmla="*/ 2426618 w 2765692"/>
              <a:gd name="connsiteY2" fmla="*/ 640444 h 731936"/>
              <a:gd name="connsiteX3" fmla="*/ 0 w 2765692"/>
              <a:gd name="connsiteY3" fmla="*/ 640444 h 731936"/>
              <a:gd name="connsiteX4" fmla="*/ 339074 w 2765692"/>
              <a:gd name="connsiteY4" fmla="*/ 91492 h 731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5692" h="731936" fill="none" extrusionOk="0">
                <a:moveTo>
                  <a:pt x="339074" y="91492"/>
                </a:moveTo>
                <a:cubicBezTo>
                  <a:pt x="1031544" y="-169184"/>
                  <a:pt x="1901316" y="364783"/>
                  <a:pt x="2765692" y="91492"/>
                </a:cubicBezTo>
                <a:cubicBezTo>
                  <a:pt x="2694430" y="152640"/>
                  <a:pt x="2444983" y="507367"/>
                  <a:pt x="2426618" y="640444"/>
                </a:cubicBezTo>
                <a:cubicBezTo>
                  <a:pt x="1719167" y="884682"/>
                  <a:pt x="777354" y="343672"/>
                  <a:pt x="0" y="640444"/>
                </a:cubicBezTo>
                <a:cubicBezTo>
                  <a:pt x="144790" y="364228"/>
                  <a:pt x="138435" y="345034"/>
                  <a:pt x="339074" y="91492"/>
                </a:cubicBezTo>
                <a:close/>
              </a:path>
              <a:path w="2765692" h="731936" stroke="0" extrusionOk="0">
                <a:moveTo>
                  <a:pt x="339074" y="91492"/>
                </a:moveTo>
                <a:cubicBezTo>
                  <a:pt x="1204126" y="-308806"/>
                  <a:pt x="1949504" y="343950"/>
                  <a:pt x="2765692" y="91492"/>
                </a:cubicBezTo>
                <a:cubicBezTo>
                  <a:pt x="2627160" y="237430"/>
                  <a:pt x="2524691" y="552138"/>
                  <a:pt x="2426618" y="640444"/>
                </a:cubicBezTo>
                <a:cubicBezTo>
                  <a:pt x="1709871" y="811654"/>
                  <a:pt x="798613" y="368900"/>
                  <a:pt x="0" y="640444"/>
                </a:cubicBezTo>
                <a:cubicBezTo>
                  <a:pt x="126670" y="450433"/>
                  <a:pt x="234376" y="278414"/>
                  <a:pt x="339074" y="91492"/>
                </a:cubicBezTo>
                <a:close/>
              </a:path>
            </a:pathLst>
          </a:cu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0070C0"/>
                </a:solidFill>
                <a:latin typeface="UTM Avo" panose="02040603050506020204" pitchFamily="18" charset="0"/>
                <a:ea typeface="AvantGarde" panose="00000400000000000000" pitchFamily="2" charset="0"/>
                <a:cs typeface="AvantGarde" panose="00000400000000000000" pitchFamily="2" charset="0"/>
              </a:rPr>
              <a:t>Luyện đọc đoạn</a:t>
            </a:r>
            <a:endParaRPr lang="en-US" sz="1600" b="1">
              <a:solidFill>
                <a:srgbClr val="0070C0"/>
              </a:solidFill>
              <a:latin typeface="UTM Avo" panose="02040603050506020204" pitchFamily="18" charset="0"/>
              <a:ea typeface="AvantGarde" panose="00000400000000000000" pitchFamily="2" charset="0"/>
              <a:cs typeface="AvantGarde" panose="00000400000000000000" pitchFamily="2" charset="0"/>
            </a:endParaRPr>
          </a:p>
        </p:txBody>
      </p:sp>
      <p:grpSp>
        <p:nvGrpSpPr>
          <p:cNvPr id="78" name="Group 77"/>
          <p:cNvGrpSpPr/>
          <p:nvPr/>
        </p:nvGrpSpPr>
        <p:grpSpPr>
          <a:xfrm>
            <a:off x="86889" y="861499"/>
            <a:ext cx="707923" cy="707923"/>
            <a:chOff x="8079657" y="1342173"/>
            <a:chExt cx="707923" cy="707923"/>
          </a:xfrm>
        </p:grpSpPr>
        <p:sp>
          <p:nvSpPr>
            <p:cNvPr id="80" name="Oval 79"/>
            <p:cNvSpPr/>
            <p:nvPr/>
          </p:nvSpPr>
          <p:spPr>
            <a:xfrm>
              <a:off x="8079657" y="1342173"/>
              <a:ext cx="707923" cy="707923"/>
            </a:xfrm>
            <a:prstGeom prst="ellipse">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UTM Avo" panose="02040603050506020204" pitchFamily="18" charset="0"/>
              </a:endParaRPr>
            </a:p>
          </p:txBody>
        </p:sp>
        <p:sp>
          <p:nvSpPr>
            <p:cNvPr id="81" name="Oval 80"/>
            <p:cNvSpPr/>
            <p:nvPr/>
          </p:nvSpPr>
          <p:spPr>
            <a:xfrm>
              <a:off x="8155856" y="1418372"/>
              <a:ext cx="555523" cy="555523"/>
            </a:xfrm>
            <a:prstGeom prst="ellipse">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ea typeface="AvantGarde" panose="00000400000000000000" pitchFamily="2" charset="0"/>
                  <a:cs typeface="AvantGarde" panose="00000400000000000000" pitchFamily="2" charset="0"/>
                </a:rPr>
                <a:t>1</a:t>
              </a:r>
              <a:endParaRPr lang="en-US" sz="1600" b="1" dirty="0">
                <a:latin typeface="UTM Avo" panose="02040603050506020204" pitchFamily="18" charset="0"/>
                <a:ea typeface="AvantGarde" panose="00000400000000000000" pitchFamily="2" charset="0"/>
                <a:cs typeface="AvantGarde" panose="00000400000000000000" pitchFamily="2" charset="0"/>
              </a:endParaRPr>
            </a:p>
          </p:txBody>
        </p:sp>
      </p:grpSp>
      <p:pic>
        <p:nvPicPr>
          <p:cNvPr id="2" name="Picture 1"/>
          <p:cNvPicPr>
            <a:picLocks noChangeAspect="1"/>
          </p:cNvPicPr>
          <p:nvPr/>
        </p:nvPicPr>
        <p:blipFill>
          <a:blip r:embed="rId1"/>
          <a:stretch>
            <a:fillRect/>
          </a:stretch>
        </p:blipFill>
        <p:spPr>
          <a:xfrm>
            <a:off x="5652120" y="605918"/>
            <a:ext cx="3401487" cy="3117960"/>
          </a:xfrm>
          <a:prstGeom prst="rect">
            <a:avLst/>
          </a:prstGeom>
        </p:spPr>
      </p:pic>
      <p:sp>
        <p:nvSpPr>
          <p:cNvPr id="4" name="Rectangle 3"/>
          <p:cNvSpPr/>
          <p:nvPr/>
        </p:nvSpPr>
        <p:spPr>
          <a:xfrm>
            <a:off x="611560" y="937698"/>
            <a:ext cx="4572000" cy="3138170"/>
          </a:xfrm>
          <a:prstGeom prst="rect">
            <a:avLst/>
          </a:prstGeom>
        </p:spPr>
        <p:txBody>
          <a:bodyPr>
            <a:spAutoFit/>
          </a:bodyPr>
          <a:lstStyle/>
          <a:p>
            <a:pPr lvl="1" algn="just"/>
            <a:r>
              <a:rPr lang="en-US" altLang="vi-VN"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vi-VN"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Làng tôi ở lưng Trường Sơn, giữa vùng núi non trùng điệp. Một lần, tôi và mấy đứa bạn được ông tôi cho đi thăm rừng. Đứa nào cũng vui.</a:t>
            </a:r>
            <a:endParaRPr lang="vi-VN"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endParaRPr>
          </a:p>
          <a:p>
            <a:pPr lvl="1" algn="just"/>
            <a:endParaRPr lang="vi-VN"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endParaRPr>
          </a:p>
          <a:p>
            <a:pPr lvl="1" algn="just"/>
            <a:r>
              <a:rPr lang="en-US" altLang="vi-VN"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vi-VN"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Hôm đó là một ngày nắng ráo. Ông đưa cho mỗi đứa một tàu lá cọ che nắng. Chưa hết mùa mưa, đâu đâu cũng thấy cây ra thêm chồi và mọc cỏ xanh um. Đi trong rừng, nghe rất rõ tiếng suối róc rách và tiếng chim hót líu lo.</a:t>
            </a:r>
            <a:endParaRPr lang="vi-VN"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Box 42"/>
          <p:cNvSpPr txBox="1"/>
          <p:nvPr/>
        </p:nvSpPr>
        <p:spPr>
          <a:xfrm>
            <a:off x="0" y="982345"/>
            <a:ext cx="4030980" cy="3107690"/>
          </a:xfrm>
          <a:prstGeom prst="rect">
            <a:avLst/>
          </a:prstGeom>
          <a:noFill/>
          <a:ln>
            <a:noFill/>
          </a:ln>
        </p:spPr>
        <p:txBody>
          <a:bodyPr wrap="square">
            <a:spAutoFit/>
          </a:bodyPr>
          <a:lstStyle/>
          <a:p>
            <a:pPr lvl="1"/>
            <a:r>
              <a:rPr lang="en-US" sz="28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Trường</a:t>
            </a:r>
            <a:r>
              <a:rPr lang="en-US" sz="28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Sơn</a:t>
            </a:r>
            <a:r>
              <a:rPr lang="en-US" sz="2800" b="1" dirty="0" smtClean="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smtClean="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dãy</a:t>
            </a:r>
            <a:r>
              <a:rPr lang="en-US" sz="2400" b="1" dirty="0" smtClean="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smtClean="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núi</a:t>
            </a:r>
            <a:r>
              <a:rPr lang="en-US" sz="2400" b="1" dirty="0" smtClean="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smtClean="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dài</a:t>
            </a:r>
            <a:r>
              <a:rPr lang="en-US" sz="2400" b="1" dirty="0" smtClean="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smtClean="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khoảng</a:t>
            </a:r>
            <a:r>
              <a:rPr lang="en-US" sz="2400" b="1" dirty="0" smtClean="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1100km, chia </a:t>
            </a:r>
            <a:r>
              <a:rPr lang="en-US" sz="2400" b="1" dirty="0" err="1" smtClean="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thành</a:t>
            </a:r>
            <a:r>
              <a:rPr lang="en-US" sz="2400" b="1" dirty="0" smtClean="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smtClean="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Trường</a:t>
            </a:r>
            <a:r>
              <a:rPr lang="en-US" sz="2400" b="1" dirty="0" smtClean="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smtClean="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Sơn</a:t>
            </a:r>
            <a:r>
              <a:rPr lang="en-US" sz="2400" b="1" dirty="0" smtClean="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smtClean="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Bắc</a:t>
            </a:r>
            <a:r>
              <a:rPr lang="en-US" sz="2400" b="1" dirty="0" smtClean="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smtClean="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ranh</a:t>
            </a:r>
            <a:r>
              <a:rPr lang="en-US" sz="2400" b="1" dirty="0" smtClean="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smtClean="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giới</a:t>
            </a:r>
            <a:r>
              <a:rPr lang="en-US" sz="2400" b="1" dirty="0" smtClean="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smtClean="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tự</a:t>
            </a:r>
            <a:r>
              <a:rPr lang="en-US" sz="2400" b="1" dirty="0" smtClean="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smtClean="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nhiên</a:t>
            </a:r>
            <a:r>
              <a:rPr lang="en-US" sz="2400" b="1" dirty="0" smtClean="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smtClean="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giữu</a:t>
            </a:r>
            <a:r>
              <a:rPr lang="en-US" sz="2400" b="1" dirty="0" smtClean="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smtClean="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Việt</a:t>
            </a:r>
            <a:r>
              <a:rPr lang="en-US" sz="2400" b="1" dirty="0" smtClean="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Nam </a:t>
            </a:r>
            <a:r>
              <a:rPr lang="en-US" sz="2400" b="1" dirty="0" err="1" smtClean="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2400" b="1" dirty="0" smtClean="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smtClean="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Lào</a:t>
            </a:r>
            <a:r>
              <a:rPr lang="en-US" sz="2400" b="1" dirty="0" smtClean="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smtClean="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2400" b="1" dirty="0" smtClean="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smtClean="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Trường</a:t>
            </a:r>
            <a:r>
              <a:rPr lang="en-US" sz="2400" b="1" dirty="0" smtClean="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smtClean="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Sơn</a:t>
            </a:r>
            <a:r>
              <a:rPr lang="en-US" sz="2400" b="1" dirty="0" smtClean="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Nam (</a:t>
            </a:r>
            <a:r>
              <a:rPr lang="en-US" sz="2400" b="1" dirty="0" err="1" smtClean="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gồm</a:t>
            </a:r>
            <a:r>
              <a:rPr lang="en-US" sz="2400" b="1" dirty="0" smtClean="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smtClean="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sz="2400" b="1" dirty="0" smtClean="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smtClean="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khối</a:t>
            </a:r>
            <a:r>
              <a:rPr lang="en-US" sz="2400" b="1" dirty="0" smtClean="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smtClean="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núi</a:t>
            </a:r>
            <a:r>
              <a:rPr lang="en-US" sz="2400" b="1" dirty="0" smtClean="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ở </a:t>
            </a:r>
            <a:r>
              <a:rPr lang="en-US" sz="2400" b="1" dirty="0" err="1" smtClean="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tỉnh</a:t>
            </a:r>
            <a:r>
              <a:rPr lang="en-US" sz="2400" b="1" dirty="0" smtClean="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smtClean="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Kon</a:t>
            </a:r>
            <a:r>
              <a:rPr lang="en-US" sz="2400" b="1" dirty="0" smtClean="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 Tum)</a:t>
            </a:r>
            <a:endParaRPr lang="en-US" sz="2400" b="1" dirty="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 name="Picture 3"/>
          <p:cNvPicPr>
            <a:picLocks noChangeAspect="1"/>
          </p:cNvPicPr>
          <p:nvPr/>
        </p:nvPicPr>
        <p:blipFill>
          <a:blip r:embed="rId1"/>
          <a:stretch>
            <a:fillRect/>
          </a:stretch>
        </p:blipFill>
        <p:spPr>
          <a:xfrm>
            <a:off x="4499992" y="130012"/>
            <a:ext cx="3927383" cy="390683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p:cNvSpPr txBox="1"/>
          <p:nvPr/>
        </p:nvSpPr>
        <p:spPr>
          <a:xfrm>
            <a:off x="16510" y="1166495"/>
            <a:ext cx="4182110" cy="1383665"/>
          </a:xfrm>
          <a:prstGeom prst="rect">
            <a:avLst/>
          </a:prstGeom>
          <a:noFill/>
          <a:ln>
            <a:noFill/>
          </a:ln>
        </p:spPr>
        <p:txBody>
          <a:bodyPr wrap="square">
            <a:spAutoFit/>
          </a:bodyPr>
          <a:lstStyle/>
          <a:p>
            <a:pPr lvl="1"/>
            <a:r>
              <a:rPr lang="en-US" sz="20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a:t>
            </a:r>
            <a:r>
              <a:rPr lang="en-US" sz="28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Trùng</a:t>
            </a:r>
            <a:r>
              <a:rPr lang="en-US" sz="28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điệp</a:t>
            </a:r>
            <a:r>
              <a:rPr lang="en-US" sz="28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r>
              <a:rPr lang="en-US" sz="2800" dirty="0" smtClean="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nối</a:t>
            </a:r>
            <a:r>
              <a:rPr lang="en-US" sz="2800" dirty="0" smtClean="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nhau</a:t>
            </a:r>
            <a:r>
              <a:rPr lang="en-US" sz="2800" dirty="0" smtClean="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liên</a:t>
            </a:r>
            <a:r>
              <a:rPr lang="en-US" sz="2800" dirty="0" smtClean="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tiếp</a:t>
            </a:r>
            <a:r>
              <a:rPr lang="en-US" sz="2800" dirty="0" smtClean="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như</a:t>
            </a:r>
            <a:r>
              <a:rPr lang="en-US" sz="2800" dirty="0" smtClean="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không</a:t>
            </a:r>
            <a:r>
              <a:rPr lang="en-US" sz="2800" dirty="0" smtClean="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bao</a:t>
            </a:r>
            <a:r>
              <a:rPr lang="en-US" sz="2800" dirty="0" smtClean="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giờ</a:t>
            </a:r>
            <a:r>
              <a:rPr lang="en-US" sz="2800" dirty="0" smtClean="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hết</a:t>
            </a:r>
            <a:r>
              <a:rPr lang="en-US" sz="2800" dirty="0" smtClean="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2800" dirty="0" smtClean="0">
              <a:solidFill>
                <a:srgbClr val="00B05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 name="Picture 1"/>
          <p:cNvPicPr>
            <a:picLocks noChangeAspect="1"/>
          </p:cNvPicPr>
          <p:nvPr/>
        </p:nvPicPr>
        <p:blipFill>
          <a:blip r:embed="rId1"/>
          <a:stretch>
            <a:fillRect/>
          </a:stretch>
        </p:blipFill>
        <p:spPr>
          <a:xfrm>
            <a:off x="4644008" y="455066"/>
            <a:ext cx="4320480" cy="3456384"/>
          </a:xfrm>
          <a:prstGeom prst="rect">
            <a:avLst/>
          </a:prstGeom>
        </p:spPr>
      </p:pic>
      <p:pic>
        <p:nvPicPr>
          <p:cNvPr id="3" name="Picture 2"/>
          <p:cNvPicPr>
            <a:picLocks noChangeAspect="1"/>
          </p:cNvPicPr>
          <p:nvPr/>
        </p:nvPicPr>
        <p:blipFill>
          <a:blip r:embed="rId2"/>
          <a:stretch>
            <a:fillRect/>
          </a:stretch>
        </p:blipFill>
        <p:spPr>
          <a:xfrm>
            <a:off x="4644008" y="467549"/>
            <a:ext cx="4294609" cy="345638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50"/>
          <p:cNvGrpSpPr/>
          <p:nvPr/>
        </p:nvGrpSpPr>
        <p:grpSpPr>
          <a:xfrm>
            <a:off x="953006" y="1322526"/>
            <a:ext cx="605548" cy="608864"/>
            <a:chOff x="8101265" y="1530240"/>
            <a:chExt cx="610115" cy="667831"/>
          </a:xfrm>
        </p:grpSpPr>
        <p:sp>
          <p:nvSpPr>
            <p:cNvPr id="53" name="Oval 52"/>
            <p:cNvSpPr/>
            <p:nvPr/>
          </p:nvSpPr>
          <p:spPr>
            <a:xfrm>
              <a:off x="8101265" y="1530240"/>
              <a:ext cx="610115" cy="667831"/>
            </a:xfrm>
            <a:prstGeom prst="ellipse">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UTM Avo" panose="02040603050506020204" pitchFamily="18" charset="0"/>
              </a:endParaRPr>
            </a:p>
          </p:txBody>
        </p:sp>
        <p:sp>
          <p:nvSpPr>
            <p:cNvPr id="54" name="Oval 53"/>
            <p:cNvSpPr/>
            <p:nvPr/>
          </p:nvSpPr>
          <p:spPr>
            <a:xfrm>
              <a:off x="8101265" y="1617716"/>
              <a:ext cx="584953" cy="520153"/>
            </a:xfrm>
            <a:prstGeom prst="ellipse">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UTM Avo" panose="02040603050506020204" pitchFamily="18" charset="0"/>
                  <a:ea typeface="AvantGarde" panose="00000400000000000000" pitchFamily="2" charset="0"/>
                  <a:cs typeface="AvantGarde" panose="00000400000000000000" pitchFamily="2" charset="0"/>
                </a:rPr>
                <a:t>2</a:t>
              </a:r>
              <a:endParaRPr lang="en-US" sz="2000" b="1" dirty="0">
                <a:latin typeface="UTM Avo" panose="02040603050506020204" pitchFamily="18" charset="0"/>
                <a:ea typeface="AvantGarde" panose="00000400000000000000" pitchFamily="2" charset="0"/>
                <a:cs typeface="AvantGarde" panose="00000400000000000000" pitchFamily="2" charset="0"/>
              </a:endParaRPr>
            </a:p>
          </p:txBody>
        </p:sp>
      </p:grpSp>
      <p:sp>
        <p:nvSpPr>
          <p:cNvPr id="55" name="Wave 54"/>
          <p:cNvSpPr/>
          <p:nvPr/>
        </p:nvSpPr>
        <p:spPr>
          <a:xfrm>
            <a:off x="453196" y="210731"/>
            <a:ext cx="2534628" cy="848847"/>
          </a:xfrm>
          <a:custGeom>
            <a:avLst/>
            <a:gdLst>
              <a:gd name="connsiteX0" fmla="*/ 310745 w 2534628"/>
              <a:gd name="connsiteY0" fmla="*/ 106106 h 848847"/>
              <a:gd name="connsiteX1" fmla="*/ 2534628 w 2534628"/>
              <a:gd name="connsiteY1" fmla="*/ 106106 h 848847"/>
              <a:gd name="connsiteX2" fmla="*/ 2223883 w 2534628"/>
              <a:gd name="connsiteY2" fmla="*/ 742741 h 848847"/>
              <a:gd name="connsiteX3" fmla="*/ 0 w 2534628"/>
              <a:gd name="connsiteY3" fmla="*/ 742741 h 848847"/>
              <a:gd name="connsiteX4" fmla="*/ 310745 w 2534628"/>
              <a:gd name="connsiteY4" fmla="*/ 106106 h 848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4628" h="848847" fill="none" extrusionOk="0">
                <a:moveTo>
                  <a:pt x="310745" y="106106"/>
                </a:moveTo>
                <a:cubicBezTo>
                  <a:pt x="930179" y="-201206"/>
                  <a:pt x="1743629" y="431419"/>
                  <a:pt x="2534628" y="106106"/>
                </a:cubicBezTo>
                <a:cubicBezTo>
                  <a:pt x="2452486" y="273754"/>
                  <a:pt x="2283654" y="662416"/>
                  <a:pt x="2223883" y="742741"/>
                </a:cubicBezTo>
                <a:cubicBezTo>
                  <a:pt x="1618511" y="1015032"/>
                  <a:pt x="616665" y="421482"/>
                  <a:pt x="0" y="742741"/>
                </a:cubicBezTo>
                <a:cubicBezTo>
                  <a:pt x="32609" y="618366"/>
                  <a:pt x="240635" y="222805"/>
                  <a:pt x="310745" y="106106"/>
                </a:cubicBezTo>
                <a:close/>
              </a:path>
              <a:path w="2534628" h="848847" stroke="0" extrusionOk="0">
                <a:moveTo>
                  <a:pt x="310745" y="106106"/>
                </a:moveTo>
                <a:cubicBezTo>
                  <a:pt x="1063241" y="-266586"/>
                  <a:pt x="1777675" y="347372"/>
                  <a:pt x="2534628" y="106106"/>
                </a:cubicBezTo>
                <a:cubicBezTo>
                  <a:pt x="2509641" y="262502"/>
                  <a:pt x="2384245" y="442802"/>
                  <a:pt x="2223883" y="742741"/>
                </a:cubicBezTo>
                <a:cubicBezTo>
                  <a:pt x="1528395" y="1029917"/>
                  <a:pt x="726378" y="437656"/>
                  <a:pt x="0" y="742741"/>
                </a:cubicBezTo>
                <a:cubicBezTo>
                  <a:pt x="139052" y="504534"/>
                  <a:pt x="181951" y="379297"/>
                  <a:pt x="310745" y="106106"/>
                </a:cubicBezTo>
                <a:close/>
              </a:path>
            </a:pathLst>
          </a:cu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Luyện đọc đoạn</a:t>
            </a:r>
            <a:endParaRPr lang="en-US" sz="2000" b="1">
              <a:solidFill>
                <a:srgbClr val="0070C0"/>
              </a:solidFill>
              <a:latin typeface="Times New Roman" panose="02020603050405020304" pitchFamily="18" charset="0"/>
              <a:ea typeface="AvantGarde" panose="00000400000000000000" pitchFamily="2" charset="0"/>
              <a:cs typeface="Times New Roman" panose="02020603050405020304" pitchFamily="18" charset="0"/>
            </a:endParaRPr>
          </a:p>
        </p:txBody>
      </p:sp>
      <p:cxnSp>
        <p:nvCxnSpPr>
          <p:cNvPr id="57" name="Straight Connector 56"/>
          <p:cNvCxnSpPr/>
          <p:nvPr/>
        </p:nvCxnSpPr>
        <p:spPr>
          <a:xfrm>
            <a:off x="306441" y="4842770"/>
            <a:ext cx="44987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1746364" y="1412964"/>
            <a:ext cx="6930091" cy="2306955"/>
          </a:xfrm>
          <a:prstGeom prst="rect">
            <a:avLst/>
          </a:prstGeom>
        </p:spPr>
        <p:txBody>
          <a:bodyPr wrap="square">
            <a:spAutoFit/>
          </a:bodyPr>
          <a:lstStyle/>
          <a:p>
            <a:pPr algn="just"/>
            <a:r>
              <a:rPr lang="en-US" altLang="vi-VN" sz="2400" b="1" dirty="0">
                <a:solidFill>
                  <a:srgbClr val="00B050"/>
                </a:solidFill>
                <a:latin typeface="Times New Roman" panose="02020603050405020304" pitchFamily="18" charset="0"/>
                <a:cs typeface="Times New Roman" panose="02020603050405020304" pitchFamily="18" charset="0"/>
              </a:rPr>
              <a:t>	</a:t>
            </a:r>
            <a:r>
              <a:rPr lang="vi-VN" sz="2400" b="1" dirty="0">
                <a:solidFill>
                  <a:srgbClr val="00B050"/>
                </a:solidFill>
                <a:latin typeface="Times New Roman" panose="02020603050405020304" pitchFamily="18" charset="0"/>
                <a:cs typeface="Times New Roman" panose="02020603050405020304" pitchFamily="18" charset="0"/>
              </a:rPr>
              <a:t>Mặt trời chiếu những luồng sáng qua kẽ lá. Cây cối vươn ngọn lên cao tít đón nắng. Nhiều cây thân thẳng tắp, tán là tròn xoe. Những con sóc nâu cong đuôi nhảy thoăn thoắt qua các cành cây. Thấy có người đi tới, chúng dừng cả lại, nhìn ngơ ngác.</a:t>
            </a:r>
            <a:endParaRPr lang="vi-VN" sz="2400" b="1" dirty="0">
              <a:solidFill>
                <a:srgbClr val="00B050"/>
              </a:solidFill>
              <a:latin typeface="Times New Roman" panose="02020603050405020304" pitchFamily="18" charset="0"/>
              <a:cs typeface="Times New Roman" panose="02020603050405020304" pitchFamily="18" charset="0"/>
            </a:endParaRPr>
          </a:p>
          <a:p>
            <a:endParaRPr lang="vi-VN" sz="2400" b="1" dirty="0">
              <a:solidFill>
                <a:srgbClr val="00B05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wipe(up)">
                                      <p:cBhvr>
                                        <p:cTn id="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50"/>
          <p:cNvGrpSpPr/>
          <p:nvPr/>
        </p:nvGrpSpPr>
        <p:grpSpPr>
          <a:xfrm>
            <a:off x="953006" y="1322526"/>
            <a:ext cx="605548" cy="608864"/>
            <a:chOff x="8101265" y="1530240"/>
            <a:chExt cx="610115" cy="667831"/>
          </a:xfrm>
        </p:grpSpPr>
        <p:sp>
          <p:nvSpPr>
            <p:cNvPr id="53" name="Oval 52"/>
            <p:cNvSpPr/>
            <p:nvPr/>
          </p:nvSpPr>
          <p:spPr>
            <a:xfrm>
              <a:off x="8101265" y="1530240"/>
              <a:ext cx="610115" cy="667831"/>
            </a:xfrm>
            <a:prstGeom prst="ellipse">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UTM Avo" panose="02040603050506020204" pitchFamily="18" charset="0"/>
              </a:endParaRPr>
            </a:p>
          </p:txBody>
        </p:sp>
        <p:sp>
          <p:nvSpPr>
            <p:cNvPr id="54" name="Oval 53"/>
            <p:cNvSpPr/>
            <p:nvPr/>
          </p:nvSpPr>
          <p:spPr>
            <a:xfrm>
              <a:off x="8101265" y="1617716"/>
              <a:ext cx="584953" cy="520153"/>
            </a:xfrm>
            <a:prstGeom prst="ellipse">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UTM Avo" panose="02040603050506020204" pitchFamily="18" charset="0"/>
                  <a:ea typeface="AvantGarde" panose="00000400000000000000" pitchFamily="2" charset="0"/>
                  <a:cs typeface="AvantGarde" panose="00000400000000000000" pitchFamily="2" charset="0"/>
                </a:rPr>
                <a:t>3</a:t>
              </a:r>
              <a:endParaRPr lang="en-US" sz="2000" b="1" dirty="0">
                <a:latin typeface="UTM Avo" panose="02040603050506020204" pitchFamily="18" charset="0"/>
                <a:ea typeface="AvantGarde" panose="00000400000000000000" pitchFamily="2" charset="0"/>
                <a:cs typeface="AvantGarde" panose="00000400000000000000" pitchFamily="2" charset="0"/>
              </a:endParaRPr>
            </a:p>
          </p:txBody>
        </p:sp>
      </p:grpSp>
      <p:sp>
        <p:nvSpPr>
          <p:cNvPr id="55" name="Wave 54"/>
          <p:cNvSpPr/>
          <p:nvPr/>
        </p:nvSpPr>
        <p:spPr>
          <a:xfrm>
            <a:off x="453196" y="210731"/>
            <a:ext cx="2534628" cy="848847"/>
          </a:xfrm>
          <a:custGeom>
            <a:avLst/>
            <a:gdLst>
              <a:gd name="connsiteX0" fmla="*/ 310745 w 2534628"/>
              <a:gd name="connsiteY0" fmla="*/ 106106 h 848847"/>
              <a:gd name="connsiteX1" fmla="*/ 2534628 w 2534628"/>
              <a:gd name="connsiteY1" fmla="*/ 106106 h 848847"/>
              <a:gd name="connsiteX2" fmla="*/ 2223883 w 2534628"/>
              <a:gd name="connsiteY2" fmla="*/ 742741 h 848847"/>
              <a:gd name="connsiteX3" fmla="*/ 0 w 2534628"/>
              <a:gd name="connsiteY3" fmla="*/ 742741 h 848847"/>
              <a:gd name="connsiteX4" fmla="*/ 310745 w 2534628"/>
              <a:gd name="connsiteY4" fmla="*/ 106106 h 848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4628" h="848847" fill="none" extrusionOk="0">
                <a:moveTo>
                  <a:pt x="310745" y="106106"/>
                </a:moveTo>
                <a:cubicBezTo>
                  <a:pt x="930179" y="-201206"/>
                  <a:pt x="1743629" y="431419"/>
                  <a:pt x="2534628" y="106106"/>
                </a:cubicBezTo>
                <a:cubicBezTo>
                  <a:pt x="2452486" y="273754"/>
                  <a:pt x="2283654" y="662416"/>
                  <a:pt x="2223883" y="742741"/>
                </a:cubicBezTo>
                <a:cubicBezTo>
                  <a:pt x="1618511" y="1015032"/>
                  <a:pt x="616665" y="421482"/>
                  <a:pt x="0" y="742741"/>
                </a:cubicBezTo>
                <a:cubicBezTo>
                  <a:pt x="32609" y="618366"/>
                  <a:pt x="240635" y="222805"/>
                  <a:pt x="310745" y="106106"/>
                </a:cubicBezTo>
                <a:close/>
              </a:path>
              <a:path w="2534628" h="848847" stroke="0" extrusionOk="0">
                <a:moveTo>
                  <a:pt x="310745" y="106106"/>
                </a:moveTo>
                <a:cubicBezTo>
                  <a:pt x="1063241" y="-266586"/>
                  <a:pt x="1777675" y="347372"/>
                  <a:pt x="2534628" y="106106"/>
                </a:cubicBezTo>
                <a:cubicBezTo>
                  <a:pt x="2509641" y="262502"/>
                  <a:pt x="2384245" y="442802"/>
                  <a:pt x="2223883" y="742741"/>
                </a:cubicBezTo>
                <a:cubicBezTo>
                  <a:pt x="1528395" y="1029917"/>
                  <a:pt x="726378" y="437656"/>
                  <a:pt x="0" y="742741"/>
                </a:cubicBezTo>
                <a:cubicBezTo>
                  <a:pt x="139052" y="504534"/>
                  <a:pt x="181951" y="379297"/>
                  <a:pt x="310745" y="106106"/>
                </a:cubicBezTo>
                <a:close/>
              </a:path>
            </a:pathLst>
          </a:cu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Luyện đọc đoạn</a:t>
            </a:r>
            <a:endParaRPr lang="en-US" sz="2000" b="1">
              <a:solidFill>
                <a:srgbClr val="0070C0"/>
              </a:solidFill>
              <a:latin typeface="Times New Roman" panose="02020603050405020304" pitchFamily="18" charset="0"/>
              <a:ea typeface="AvantGarde" panose="00000400000000000000" pitchFamily="2" charset="0"/>
              <a:cs typeface="Times New Roman" panose="02020603050405020304" pitchFamily="18" charset="0"/>
            </a:endParaRPr>
          </a:p>
        </p:txBody>
      </p:sp>
      <p:cxnSp>
        <p:nvCxnSpPr>
          <p:cNvPr id="57" name="Straight Connector 56"/>
          <p:cNvCxnSpPr/>
          <p:nvPr/>
        </p:nvCxnSpPr>
        <p:spPr>
          <a:xfrm>
            <a:off x="306441" y="4842770"/>
            <a:ext cx="44987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1691754" y="1203414"/>
            <a:ext cx="6930091" cy="3046095"/>
          </a:xfrm>
          <a:prstGeom prst="rect">
            <a:avLst/>
          </a:prstGeom>
        </p:spPr>
        <p:txBody>
          <a:bodyPr wrap="square">
            <a:spAutoFit/>
          </a:bodyPr>
          <a:lstStyle/>
          <a:p>
            <a:pPr marL="0" lvl="1" algn="just"/>
            <a:r>
              <a:rPr lang="en-US" altLang="vi-VN" sz="2400" b="1" dirty="0">
                <a:solidFill>
                  <a:srgbClr val="00B050"/>
                </a:solidFill>
                <a:latin typeface="Times New Roman" panose="02020603050405020304" pitchFamily="18" charset="0"/>
                <a:cs typeface="Times New Roman" panose="02020603050405020304" pitchFamily="18" charset="0"/>
              </a:rPr>
              <a:t>	</a:t>
            </a:r>
            <a:r>
              <a:rPr lang="vi-VN" sz="2400"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sym typeface="+mn-ea"/>
              </a:rPr>
              <a:t>Khi nắng đã nhạt màu trên những vòm cây, chúng tôi ra về trong tiếc nuối. Trên đường, ông kể về những cánh rừng thuở xưa. Biết bao cảnh sắc như hiện ra trước mắt chúng tôi: bầy vượn tinh nghịch đánh đu trên cành cao, đàn hươu nai xinh đẹp và hiền lành rủ nhau ra suối, những vạt cỏ đẫm sương long lanh trong nắng.</a:t>
            </a:r>
            <a:endParaRPr lang="vi-VN" sz="2400"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endParaRPr lang="vi-VN" sz="2400" b="1" dirty="0">
              <a:solidFill>
                <a:srgbClr val="00B05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wipe(up)">
                                      <p:cBhvr>
                                        <p:cTn id="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Wave 70"/>
          <p:cNvSpPr/>
          <p:nvPr/>
        </p:nvSpPr>
        <p:spPr>
          <a:xfrm>
            <a:off x="892175" y="56515"/>
            <a:ext cx="3599815" cy="732155"/>
          </a:xfrm>
          <a:custGeom>
            <a:avLst/>
            <a:gdLst>
              <a:gd name="connsiteX0" fmla="*/ 339074 w 2765692"/>
              <a:gd name="connsiteY0" fmla="*/ 91492 h 731936"/>
              <a:gd name="connsiteX1" fmla="*/ 2765692 w 2765692"/>
              <a:gd name="connsiteY1" fmla="*/ 91492 h 731936"/>
              <a:gd name="connsiteX2" fmla="*/ 2426618 w 2765692"/>
              <a:gd name="connsiteY2" fmla="*/ 640444 h 731936"/>
              <a:gd name="connsiteX3" fmla="*/ 0 w 2765692"/>
              <a:gd name="connsiteY3" fmla="*/ 640444 h 731936"/>
              <a:gd name="connsiteX4" fmla="*/ 339074 w 2765692"/>
              <a:gd name="connsiteY4" fmla="*/ 91492 h 731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5692" h="731936" fill="none" extrusionOk="0">
                <a:moveTo>
                  <a:pt x="339074" y="91492"/>
                </a:moveTo>
                <a:cubicBezTo>
                  <a:pt x="1031544" y="-169184"/>
                  <a:pt x="1901316" y="364783"/>
                  <a:pt x="2765692" y="91492"/>
                </a:cubicBezTo>
                <a:cubicBezTo>
                  <a:pt x="2694430" y="152640"/>
                  <a:pt x="2444983" y="507367"/>
                  <a:pt x="2426618" y="640444"/>
                </a:cubicBezTo>
                <a:cubicBezTo>
                  <a:pt x="1719167" y="884682"/>
                  <a:pt x="777354" y="343672"/>
                  <a:pt x="0" y="640444"/>
                </a:cubicBezTo>
                <a:cubicBezTo>
                  <a:pt x="144790" y="364228"/>
                  <a:pt x="138435" y="345034"/>
                  <a:pt x="339074" y="91492"/>
                </a:cubicBezTo>
                <a:close/>
              </a:path>
              <a:path w="2765692" h="731936" stroke="0" extrusionOk="0">
                <a:moveTo>
                  <a:pt x="339074" y="91492"/>
                </a:moveTo>
                <a:cubicBezTo>
                  <a:pt x="1204126" y="-308806"/>
                  <a:pt x="1949504" y="343950"/>
                  <a:pt x="2765692" y="91492"/>
                </a:cubicBezTo>
                <a:cubicBezTo>
                  <a:pt x="2627160" y="237430"/>
                  <a:pt x="2524691" y="552138"/>
                  <a:pt x="2426618" y="640444"/>
                </a:cubicBezTo>
                <a:cubicBezTo>
                  <a:pt x="1709871" y="811654"/>
                  <a:pt x="798613" y="368900"/>
                  <a:pt x="0" y="640444"/>
                </a:cubicBezTo>
                <a:cubicBezTo>
                  <a:pt x="126670" y="450433"/>
                  <a:pt x="234376" y="278414"/>
                  <a:pt x="339074" y="91492"/>
                </a:cubicBezTo>
                <a:close/>
              </a:path>
            </a:pathLst>
          </a:cu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Luyện đọc câu dài</a:t>
            </a:r>
            <a:endParaRPr lang="en-US" sz="2400" b="1">
              <a:solidFill>
                <a:srgbClr val="0070C0"/>
              </a:solidFill>
              <a:latin typeface="Times New Roman" panose="02020603050405020304" pitchFamily="18" charset="0"/>
              <a:ea typeface="AvantGarde" panose="00000400000000000000" pitchFamily="2" charset="0"/>
              <a:cs typeface="Times New Roman" panose="02020603050405020304" pitchFamily="18" charset="0"/>
            </a:endParaRPr>
          </a:p>
        </p:txBody>
      </p:sp>
      <p:grpSp>
        <p:nvGrpSpPr>
          <p:cNvPr id="78" name="Group 77"/>
          <p:cNvGrpSpPr/>
          <p:nvPr/>
        </p:nvGrpSpPr>
        <p:grpSpPr>
          <a:xfrm>
            <a:off x="86889" y="861499"/>
            <a:ext cx="707923" cy="707923"/>
            <a:chOff x="8079657" y="1342173"/>
            <a:chExt cx="707923" cy="707923"/>
          </a:xfrm>
        </p:grpSpPr>
        <p:sp>
          <p:nvSpPr>
            <p:cNvPr id="80" name="Oval 79"/>
            <p:cNvSpPr/>
            <p:nvPr/>
          </p:nvSpPr>
          <p:spPr>
            <a:xfrm>
              <a:off x="8079657" y="1342173"/>
              <a:ext cx="707923" cy="707923"/>
            </a:xfrm>
            <a:prstGeom prst="ellipse">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UTM Avo" panose="02040603050506020204" pitchFamily="18" charset="0"/>
              </a:endParaRPr>
            </a:p>
          </p:txBody>
        </p:sp>
        <p:sp>
          <p:nvSpPr>
            <p:cNvPr id="81" name="Oval 80"/>
            <p:cNvSpPr/>
            <p:nvPr/>
          </p:nvSpPr>
          <p:spPr>
            <a:xfrm>
              <a:off x="8155856" y="1418372"/>
              <a:ext cx="555523" cy="555523"/>
            </a:xfrm>
            <a:prstGeom prst="ellipse">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ea typeface="AvantGarde" panose="00000400000000000000" pitchFamily="2" charset="0"/>
                  <a:cs typeface="AvantGarde" panose="00000400000000000000" pitchFamily="2" charset="0"/>
                </a:rPr>
                <a:t>3</a:t>
              </a:r>
              <a:endParaRPr lang="en-US" sz="1600" b="1" dirty="0">
                <a:latin typeface="UTM Avo" panose="02040603050506020204" pitchFamily="18" charset="0"/>
                <a:ea typeface="AvantGarde" panose="00000400000000000000" pitchFamily="2" charset="0"/>
                <a:cs typeface="AvantGarde" panose="00000400000000000000" pitchFamily="2" charset="0"/>
              </a:endParaRPr>
            </a:p>
          </p:txBody>
        </p:sp>
      </p:grpSp>
      <p:pic>
        <p:nvPicPr>
          <p:cNvPr id="2" name="Picture 1"/>
          <p:cNvPicPr>
            <a:picLocks noChangeAspect="1"/>
          </p:cNvPicPr>
          <p:nvPr/>
        </p:nvPicPr>
        <p:blipFill>
          <a:blip r:embed="rId1"/>
          <a:stretch>
            <a:fillRect/>
          </a:stretch>
        </p:blipFill>
        <p:spPr>
          <a:xfrm>
            <a:off x="5652120" y="605918"/>
            <a:ext cx="3401487" cy="3117960"/>
          </a:xfrm>
          <a:prstGeom prst="rect">
            <a:avLst/>
          </a:prstGeom>
        </p:spPr>
      </p:pic>
      <p:sp>
        <p:nvSpPr>
          <p:cNvPr id="3" name="Rectangle 2"/>
          <p:cNvSpPr/>
          <p:nvPr/>
        </p:nvSpPr>
        <p:spPr>
          <a:xfrm>
            <a:off x="424283" y="1195402"/>
            <a:ext cx="4998180" cy="1938020"/>
          </a:xfrm>
          <a:prstGeom prst="rect">
            <a:avLst/>
          </a:prstGeom>
        </p:spPr>
        <p:txBody>
          <a:bodyPr wrap="square">
            <a:spAutoFit/>
          </a:bodyPr>
          <a:lstStyle/>
          <a:p>
            <a:pPr lvl="1"/>
            <a:r>
              <a:rPr lang="vi-VN" sz="2000"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Biết bao cảnh sắc </a:t>
            </a:r>
            <a:r>
              <a:rPr lang="en-US" sz="2000" b="1" dirty="0" smtClean="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000" b="1" dirty="0" smtClean="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như </a:t>
            </a:r>
            <a:r>
              <a:rPr lang="vi-VN" sz="2000"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hiện ra trước mắt chúng tôi: bầy vượn tinh nghịch đánh đu trên cành cao, đàn hươu nai xinh đẹp và hiền lành rủ nhau ra suối, </a:t>
            </a:r>
            <a:r>
              <a:rPr lang="vi-VN" sz="2000" b="1" dirty="0" smtClean="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những </a:t>
            </a:r>
            <a:r>
              <a:rPr lang="vi-VN" sz="2000"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vạt cỏ đẫm sương long lanh trong nắng.</a:t>
            </a:r>
            <a:endParaRPr lang="vi-VN" sz="2000"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5" name="Straight Connector 4"/>
          <p:cNvCxnSpPr/>
          <p:nvPr/>
        </p:nvCxnSpPr>
        <p:spPr>
          <a:xfrm flipH="1">
            <a:off x="2915816" y="1195402"/>
            <a:ext cx="79565" cy="29781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2555776" y="1569422"/>
            <a:ext cx="79565" cy="29781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5004048" y="1569422"/>
            <a:ext cx="79565" cy="29781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3491880" y="1858071"/>
            <a:ext cx="79565" cy="29781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3340307" y="2164898"/>
            <a:ext cx="79565" cy="29781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5148064" y="2199433"/>
            <a:ext cx="79565" cy="29781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3677701" y="2462717"/>
            <a:ext cx="79565" cy="29781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2275122" y="2760536"/>
            <a:ext cx="79565" cy="29781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2354687" y="2760536"/>
            <a:ext cx="79565" cy="29781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anim calcmode="lin" valueType="num">
                                      <p:cBhvr>
                                        <p:cTn id="28" dur="1000" fill="hold"/>
                                        <p:tgtEl>
                                          <p:spTgt spid="24"/>
                                        </p:tgtEl>
                                        <p:attrNameLst>
                                          <p:attrName>ppt_x</p:attrName>
                                        </p:attrNameLst>
                                      </p:cBhvr>
                                      <p:tavLst>
                                        <p:tav tm="0">
                                          <p:val>
                                            <p:strVal val="#ppt_x"/>
                                          </p:val>
                                        </p:tav>
                                        <p:tav tm="100000">
                                          <p:val>
                                            <p:strVal val="#ppt_x"/>
                                          </p:val>
                                        </p:tav>
                                      </p:tavLst>
                                    </p:anim>
                                    <p:anim calcmode="lin" valueType="num">
                                      <p:cBhvr>
                                        <p:cTn id="29" dur="1000" fill="hold"/>
                                        <p:tgtEl>
                                          <p:spTgt spid="2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1000"/>
                                        <p:tgtEl>
                                          <p:spTgt spid="25"/>
                                        </p:tgtEl>
                                      </p:cBhvr>
                                    </p:animEffect>
                                    <p:anim calcmode="lin" valueType="num">
                                      <p:cBhvr>
                                        <p:cTn id="33" dur="1000" fill="hold"/>
                                        <p:tgtEl>
                                          <p:spTgt spid="25"/>
                                        </p:tgtEl>
                                        <p:attrNameLst>
                                          <p:attrName>ppt_x</p:attrName>
                                        </p:attrNameLst>
                                      </p:cBhvr>
                                      <p:tavLst>
                                        <p:tav tm="0">
                                          <p:val>
                                            <p:strVal val="#ppt_x"/>
                                          </p:val>
                                        </p:tav>
                                        <p:tav tm="100000">
                                          <p:val>
                                            <p:strVal val="#ppt_x"/>
                                          </p:val>
                                        </p:tav>
                                      </p:tavLst>
                                    </p:anim>
                                    <p:anim calcmode="lin" valueType="num">
                                      <p:cBhvr>
                                        <p:cTn id="34" dur="1000" fill="hold"/>
                                        <p:tgtEl>
                                          <p:spTgt spid="25"/>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1000"/>
                                        <p:tgtEl>
                                          <p:spTgt spid="26"/>
                                        </p:tgtEl>
                                      </p:cBhvr>
                                    </p:animEffect>
                                    <p:anim calcmode="lin" valueType="num">
                                      <p:cBhvr>
                                        <p:cTn id="38" dur="1000" fill="hold"/>
                                        <p:tgtEl>
                                          <p:spTgt spid="26"/>
                                        </p:tgtEl>
                                        <p:attrNameLst>
                                          <p:attrName>ppt_x</p:attrName>
                                        </p:attrNameLst>
                                      </p:cBhvr>
                                      <p:tavLst>
                                        <p:tav tm="0">
                                          <p:val>
                                            <p:strVal val="#ppt_x"/>
                                          </p:val>
                                        </p:tav>
                                        <p:tav tm="100000">
                                          <p:val>
                                            <p:strVal val="#ppt_x"/>
                                          </p:val>
                                        </p:tav>
                                      </p:tavLst>
                                    </p:anim>
                                    <p:anim calcmode="lin" valueType="num">
                                      <p:cBhvr>
                                        <p:cTn id="3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1000"/>
                                        <p:tgtEl>
                                          <p:spTgt spid="30"/>
                                        </p:tgtEl>
                                      </p:cBhvr>
                                    </p:animEffect>
                                    <p:anim calcmode="lin" valueType="num">
                                      <p:cBhvr>
                                        <p:cTn id="45" dur="1000" fill="hold"/>
                                        <p:tgtEl>
                                          <p:spTgt spid="30"/>
                                        </p:tgtEl>
                                        <p:attrNameLst>
                                          <p:attrName>ppt_x</p:attrName>
                                        </p:attrNameLst>
                                      </p:cBhvr>
                                      <p:tavLst>
                                        <p:tav tm="0">
                                          <p:val>
                                            <p:strVal val="#ppt_x"/>
                                          </p:val>
                                        </p:tav>
                                        <p:tav tm="100000">
                                          <p:val>
                                            <p:strVal val="#ppt_x"/>
                                          </p:val>
                                        </p:tav>
                                      </p:tavLst>
                                    </p:anim>
                                    <p:anim calcmode="lin" valueType="num">
                                      <p:cBhvr>
                                        <p:cTn id="46" dur="1000" fill="hold"/>
                                        <p:tgtEl>
                                          <p:spTgt spid="30"/>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1000"/>
                                        <p:tgtEl>
                                          <p:spTgt spid="27"/>
                                        </p:tgtEl>
                                      </p:cBhvr>
                                    </p:animEffect>
                                    <p:anim calcmode="lin" valueType="num">
                                      <p:cBhvr>
                                        <p:cTn id="50" dur="1000" fill="hold"/>
                                        <p:tgtEl>
                                          <p:spTgt spid="27"/>
                                        </p:tgtEl>
                                        <p:attrNameLst>
                                          <p:attrName>ppt_x</p:attrName>
                                        </p:attrNameLst>
                                      </p:cBhvr>
                                      <p:tavLst>
                                        <p:tav tm="0">
                                          <p:val>
                                            <p:strVal val="#ppt_x"/>
                                          </p:val>
                                        </p:tav>
                                        <p:tav tm="100000">
                                          <p:val>
                                            <p:strVal val="#ppt_x"/>
                                          </p:val>
                                        </p:tav>
                                      </p:tavLst>
                                    </p:anim>
                                    <p:anim calcmode="lin" valueType="num">
                                      <p:cBhvr>
                                        <p:cTn id="5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p:cNvSpPr txBox="1"/>
          <p:nvPr/>
        </p:nvSpPr>
        <p:spPr>
          <a:xfrm>
            <a:off x="1547664" y="987574"/>
            <a:ext cx="6587767" cy="2306955"/>
          </a:xfrm>
          <a:prstGeom prst="rect">
            <a:avLst/>
          </a:prstGeom>
          <a:noFill/>
        </p:spPr>
        <p:txBody>
          <a:bodyPr wrap="square" rtlCol="0">
            <a:spAutoFit/>
          </a:bodyPr>
          <a:lstStyle/>
          <a:p>
            <a:pPr algn="ctr"/>
            <a:r>
              <a:rPr lang="en-US" sz="7200" b="1" dirty="0">
                <a:solidFill>
                  <a:srgbClr val="00B050"/>
                </a:solidFill>
                <a:latin typeface="Times New Roman" panose="02020603050405020304" pitchFamily="18" charset="0"/>
                <a:cs typeface="Times New Roman" panose="02020603050405020304" pitchFamily="18" charset="0"/>
              </a:rPr>
              <a:t>LUYỆN ĐỌC NHÓM 3</a:t>
            </a:r>
            <a:endParaRPr lang="en-US" sz="7200" b="1" dirty="0">
              <a:solidFill>
                <a:srgbClr val="00B05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down)">
                                      <p:cBhvr>
                                        <p:cTn id="7" dur="580">
                                          <p:stCondLst>
                                            <p:cond delay="0"/>
                                          </p:stCondLst>
                                        </p:cTn>
                                        <p:tgtEl>
                                          <p:spTgt spid="36"/>
                                        </p:tgtEl>
                                      </p:cBhvr>
                                    </p:animEffect>
                                    <p:anim calcmode="lin" valueType="num">
                                      <p:cBhvr>
                                        <p:cTn id="8"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13" dur="26">
                                          <p:stCondLst>
                                            <p:cond delay="650"/>
                                          </p:stCondLst>
                                        </p:cTn>
                                        <p:tgtEl>
                                          <p:spTgt spid="36"/>
                                        </p:tgtEl>
                                      </p:cBhvr>
                                      <p:to x="100000" y="60000"/>
                                    </p:animScale>
                                    <p:animScale>
                                      <p:cBhvr>
                                        <p:cTn id="14" dur="166" decel="50000">
                                          <p:stCondLst>
                                            <p:cond delay="676"/>
                                          </p:stCondLst>
                                        </p:cTn>
                                        <p:tgtEl>
                                          <p:spTgt spid="36"/>
                                        </p:tgtEl>
                                      </p:cBhvr>
                                      <p:to x="100000" y="100000"/>
                                    </p:animScale>
                                    <p:animScale>
                                      <p:cBhvr>
                                        <p:cTn id="15" dur="26">
                                          <p:stCondLst>
                                            <p:cond delay="1312"/>
                                          </p:stCondLst>
                                        </p:cTn>
                                        <p:tgtEl>
                                          <p:spTgt spid="36"/>
                                        </p:tgtEl>
                                      </p:cBhvr>
                                      <p:to x="100000" y="80000"/>
                                    </p:animScale>
                                    <p:animScale>
                                      <p:cBhvr>
                                        <p:cTn id="16" dur="166" decel="50000">
                                          <p:stCondLst>
                                            <p:cond delay="1338"/>
                                          </p:stCondLst>
                                        </p:cTn>
                                        <p:tgtEl>
                                          <p:spTgt spid="36"/>
                                        </p:tgtEl>
                                      </p:cBhvr>
                                      <p:to x="100000" y="100000"/>
                                    </p:animScale>
                                    <p:animScale>
                                      <p:cBhvr>
                                        <p:cTn id="17" dur="26">
                                          <p:stCondLst>
                                            <p:cond delay="1642"/>
                                          </p:stCondLst>
                                        </p:cTn>
                                        <p:tgtEl>
                                          <p:spTgt spid="36"/>
                                        </p:tgtEl>
                                      </p:cBhvr>
                                      <p:to x="100000" y="90000"/>
                                    </p:animScale>
                                    <p:animScale>
                                      <p:cBhvr>
                                        <p:cTn id="18" dur="166" decel="50000">
                                          <p:stCondLst>
                                            <p:cond delay="1668"/>
                                          </p:stCondLst>
                                        </p:cTn>
                                        <p:tgtEl>
                                          <p:spTgt spid="36"/>
                                        </p:tgtEl>
                                      </p:cBhvr>
                                      <p:to x="100000" y="100000"/>
                                    </p:animScale>
                                    <p:animScale>
                                      <p:cBhvr>
                                        <p:cTn id="19" dur="26">
                                          <p:stCondLst>
                                            <p:cond delay="1808"/>
                                          </p:stCondLst>
                                        </p:cTn>
                                        <p:tgtEl>
                                          <p:spTgt spid="36"/>
                                        </p:tgtEl>
                                      </p:cBhvr>
                                      <p:to x="100000" y="95000"/>
                                    </p:animScale>
                                    <p:animScale>
                                      <p:cBhvr>
                                        <p:cTn id="20" dur="166" decel="50000">
                                          <p:stCondLst>
                                            <p:cond delay="1834"/>
                                          </p:stCondLst>
                                        </p:cTn>
                                        <p:tgtEl>
                                          <p:spTgt spid="3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p:cNvSpPr/>
          <p:nvPr/>
        </p:nvSpPr>
        <p:spPr>
          <a:xfrm>
            <a:off x="3563888" y="160340"/>
            <a:ext cx="3240360" cy="547278"/>
          </a:xfrm>
          <a:prstGeom prst="roundRect">
            <a:avLst/>
          </a:prstGeom>
          <a:no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err="1" smtClean="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Cánh</a:t>
            </a:r>
            <a:r>
              <a:rPr kumimoji="0" lang="en-US" sz="2400" b="1" i="0" u="none" strike="noStrike" kern="1200" cap="none" spc="0" normalizeH="0" noProof="0" dirty="0" smtClean="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1200" cap="none" spc="0" normalizeH="0" noProof="0" dirty="0" err="1" smtClean="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rừng</a:t>
            </a:r>
            <a:r>
              <a:rPr kumimoji="0" lang="en-US" sz="2400" b="1" i="0" u="none" strike="noStrike" kern="1200" cap="none" spc="0" normalizeH="0" noProof="0" dirty="0" smtClean="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1200" cap="none" spc="0" normalizeH="0" noProof="0" dirty="0" err="1" smtClean="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trong</a:t>
            </a:r>
            <a:r>
              <a:rPr kumimoji="0" lang="en-US" sz="2400" b="1" i="0" u="none" strike="noStrike" kern="1200" cap="none" spc="0" normalizeH="0" noProof="0" dirty="0" smtClean="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1200" cap="none" spc="0" normalizeH="0" noProof="0" dirty="0" err="1" smtClean="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nắng</a:t>
            </a:r>
            <a:endParaRPr kumimoji="0" lang="en-US" sz="2400" b="1" i="0" u="none" strike="noStrike" kern="1200" cap="none" spc="0" normalizeH="0" baseline="0" noProof="0" dirty="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27" name="Rectangle: Rounded Corners 26"/>
          <p:cNvSpPr/>
          <p:nvPr/>
        </p:nvSpPr>
        <p:spPr>
          <a:xfrm>
            <a:off x="0" y="838835"/>
            <a:ext cx="9144000" cy="4144325"/>
          </a:xfrm>
          <a:prstGeom prst="roundRect">
            <a:avLst>
              <a:gd name="adj" fmla="val 0"/>
            </a:avLst>
          </a:prstGeom>
          <a:solidFill>
            <a:schemeClr val="bg1"/>
          </a:solidFill>
          <a:ln w="19050">
            <a:solidFill>
              <a:srgbClr val="31ADB9"/>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1"/>
            <a:r>
              <a:rPr lang="en-US" altLang="vi-VN"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vi-VN"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Làng tôi ở lưng Trường Sơn, giữa vùng núi non trùng điệp. Một lần, tôi và mấy đứa bạn được ông tôi cho đi thăm rừng. Đứa nào cũng vui.</a:t>
            </a:r>
            <a:endParaRPr lang="vi-VN"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endParaRPr>
          </a:p>
          <a:p>
            <a:pPr lvl="1"/>
            <a:r>
              <a:rPr lang="en-US" altLang="vi-VN"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vi-VN"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Hôm đó là một ngày nắng ráo. Ông đưa cho mỗi đứa một tàu lá cọ che nắng. Chưa hết mùa mưa, đâu đâu cũng thấy cây ra thêm chồi và mọc cỏ xanh um. Đi trong rừng, nghe rất rõ tiếng suối róc rách và tiếng chim hót líu lo.</a:t>
            </a:r>
            <a:endParaRPr lang="vi-VN"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endParaRPr>
          </a:p>
          <a:p>
            <a:pPr lvl="1"/>
            <a:endParaRPr lang="vi-VN"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endParaRPr>
          </a:p>
          <a:p>
            <a:pPr lvl="1"/>
            <a:r>
              <a:rPr lang="en-US" altLang="vi-VN"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vi-VN"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Mặt trời chiếu những luồng sáng qua kẽ lá. Cây cối vươn ngọn lên cao tít đón nắng. Nhiều cây thân thẳng tắp, tán là tròn xoe. Những con sóc nâu cong đuôi nhảy thoăn thoắt qua các cành cây. Thấy có người đi tới, chúng dừng cả lại, nhìn ngơ ngác.</a:t>
            </a:r>
            <a:endParaRPr lang="vi-VN"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endParaRPr>
          </a:p>
          <a:p>
            <a:pPr lvl="1"/>
            <a:endParaRPr lang="vi-VN"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endParaRPr>
          </a:p>
          <a:p>
            <a:pPr lvl="1"/>
            <a:r>
              <a:rPr lang="vi-VN"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vi-VN"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vi-VN"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Khi nắng đã nhạt màu trên những vòm cây, chúng tôi ra về trong tiếc nuối. Trên đường, ông kể về những cánh rừng thuở xưa. Biết bao cảnh sắc như hiện ra trước mắt chúng tôi: bầy vượn tinh nghịch đánh đu trên cành cao, đàn hươu nai xinh đẹp và hiền lành rủ nhau ra suối, những vạt cỏ đẫm sương long lanh trong nắng.</a:t>
            </a:r>
            <a:endParaRPr lang="vi-VN"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8" name="Wave 27"/>
          <p:cNvSpPr/>
          <p:nvPr/>
        </p:nvSpPr>
        <p:spPr>
          <a:xfrm>
            <a:off x="899592" y="160340"/>
            <a:ext cx="1728192" cy="659092"/>
          </a:xfrm>
          <a:custGeom>
            <a:avLst/>
            <a:gdLst>
              <a:gd name="connsiteX0" fmla="*/ 211876 w 1728192"/>
              <a:gd name="connsiteY0" fmla="*/ 82387 h 659092"/>
              <a:gd name="connsiteX1" fmla="*/ 1728192 w 1728192"/>
              <a:gd name="connsiteY1" fmla="*/ 82387 h 659092"/>
              <a:gd name="connsiteX2" fmla="*/ 1516316 w 1728192"/>
              <a:gd name="connsiteY2" fmla="*/ 576706 h 659092"/>
              <a:gd name="connsiteX3" fmla="*/ 0 w 1728192"/>
              <a:gd name="connsiteY3" fmla="*/ 576706 h 659092"/>
              <a:gd name="connsiteX4" fmla="*/ 211876 w 1728192"/>
              <a:gd name="connsiteY4" fmla="*/ 82387 h 659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2" h="659092" fill="none" extrusionOk="0">
                <a:moveTo>
                  <a:pt x="211876" y="82387"/>
                </a:moveTo>
                <a:cubicBezTo>
                  <a:pt x="631267" y="-159489"/>
                  <a:pt x="1132934" y="305737"/>
                  <a:pt x="1728192" y="82387"/>
                </a:cubicBezTo>
                <a:cubicBezTo>
                  <a:pt x="1655641" y="236491"/>
                  <a:pt x="1565267" y="427821"/>
                  <a:pt x="1516316" y="576706"/>
                </a:cubicBezTo>
                <a:cubicBezTo>
                  <a:pt x="1081252" y="809184"/>
                  <a:pt x="486933" y="306899"/>
                  <a:pt x="0" y="576706"/>
                </a:cubicBezTo>
                <a:cubicBezTo>
                  <a:pt x="56983" y="482836"/>
                  <a:pt x="200184" y="228881"/>
                  <a:pt x="211876" y="82387"/>
                </a:cubicBezTo>
                <a:close/>
              </a:path>
              <a:path w="1728192" h="659092" stroke="0" extrusionOk="0">
                <a:moveTo>
                  <a:pt x="211876" y="82387"/>
                </a:moveTo>
                <a:cubicBezTo>
                  <a:pt x="766433" y="-275578"/>
                  <a:pt x="1221325" y="346755"/>
                  <a:pt x="1728192" y="82387"/>
                </a:cubicBezTo>
                <a:cubicBezTo>
                  <a:pt x="1680612" y="309798"/>
                  <a:pt x="1555992" y="462165"/>
                  <a:pt x="1516316" y="576706"/>
                </a:cubicBezTo>
                <a:cubicBezTo>
                  <a:pt x="1057653" y="783410"/>
                  <a:pt x="480988" y="381751"/>
                  <a:pt x="0" y="576706"/>
                </a:cubicBezTo>
                <a:cubicBezTo>
                  <a:pt x="909" y="468629"/>
                  <a:pt x="176562" y="222120"/>
                  <a:pt x="211876" y="82387"/>
                </a:cubicBezTo>
                <a:close/>
              </a:path>
            </a:pathLst>
          </a:cu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600" b="1" i="0" u="none" strike="noStrike" kern="1200" cap="none" spc="0" normalizeH="0" baseline="0" noProof="0">
                <a:ln>
                  <a:noFill/>
                </a:ln>
                <a:solidFill>
                  <a:srgbClr val="0070C0"/>
                </a:solidFill>
                <a:effectLst/>
                <a:uLnTx/>
                <a:uFillTx/>
                <a:latin typeface="UTM Avo" panose="02040603050506020204" pitchFamily="18" charset="0"/>
                <a:ea typeface="AvantGarde" panose="00000400000000000000" pitchFamily="2" charset="0"/>
                <a:cs typeface="AvantGarde" panose="00000400000000000000" pitchFamily="2" charset="0"/>
              </a:rPr>
              <a:t>1 HS đọc</a:t>
            </a:r>
            <a:endParaRPr kumimoji="0" lang="en-US" sz="1600" b="1" i="0" u="none" strike="noStrike" kern="1200" cap="none" spc="0" normalizeH="0" baseline="0" noProof="0">
              <a:ln>
                <a:noFill/>
              </a:ln>
              <a:solidFill>
                <a:srgbClr val="0070C0"/>
              </a:solidFill>
              <a:effectLst/>
              <a:uLnTx/>
              <a:uFillTx/>
              <a:latin typeface="UTM Avo" panose="02040603050506020204" pitchFamily="18" charset="0"/>
              <a:ea typeface="AvantGarde" panose="00000400000000000000" pitchFamily="2" charset="0"/>
              <a:cs typeface="AvantGarde" panose="00000400000000000000"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0-#ppt_w/2"/>
                                          </p:val>
                                        </p:tav>
                                        <p:tav tm="100000">
                                          <p:val>
                                            <p:strVal val="#ppt_x"/>
                                          </p:val>
                                        </p:tav>
                                      </p:tavLst>
                                    </p:anim>
                                    <p:anim calcmode="lin" valueType="num">
                                      <p:cBhvr additive="base">
                                        <p:cTn id="8"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Box 42"/>
          <p:cNvSpPr txBox="1"/>
          <p:nvPr/>
        </p:nvSpPr>
        <p:spPr>
          <a:xfrm>
            <a:off x="3635896" y="1563638"/>
            <a:ext cx="2357000" cy="829945"/>
          </a:xfrm>
          <a:prstGeom prst="rect">
            <a:avLst/>
          </a:prstGeom>
          <a:noFill/>
        </p:spPr>
        <p:txBody>
          <a:bodyPr wrap="square" rtlCol="0">
            <a:spAutoFit/>
          </a:bodyPr>
          <a:lstStyle/>
          <a:p>
            <a:r>
              <a:rPr lang="en-US" sz="4800" dirty="0">
                <a:ln w="38100">
                  <a:solidFill>
                    <a:srgbClr val="00B0F0"/>
                  </a:solidFill>
                </a:ln>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TIẾT 2</a:t>
            </a:r>
            <a:endParaRPr lang="en-US" sz="4800" dirty="0">
              <a:ln w="38100">
                <a:solidFill>
                  <a:srgbClr val="00B0F0"/>
                </a:solidFill>
              </a:ln>
              <a:solidFill>
                <a:schemeClr val="bg1"/>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Wave 27"/>
          <p:cNvSpPr/>
          <p:nvPr/>
        </p:nvSpPr>
        <p:spPr>
          <a:xfrm>
            <a:off x="899592" y="0"/>
            <a:ext cx="1800200" cy="819432"/>
          </a:xfrm>
          <a:custGeom>
            <a:avLst/>
            <a:gdLst>
              <a:gd name="connsiteX0" fmla="*/ 220705 w 1800200"/>
              <a:gd name="connsiteY0" fmla="*/ 102429 h 819432"/>
              <a:gd name="connsiteX1" fmla="*/ 1800200 w 1800200"/>
              <a:gd name="connsiteY1" fmla="*/ 102429 h 819432"/>
              <a:gd name="connsiteX2" fmla="*/ 1579495 w 1800200"/>
              <a:gd name="connsiteY2" fmla="*/ 717003 h 819432"/>
              <a:gd name="connsiteX3" fmla="*/ 0 w 1800200"/>
              <a:gd name="connsiteY3" fmla="*/ 717003 h 819432"/>
              <a:gd name="connsiteX4" fmla="*/ 220705 w 1800200"/>
              <a:gd name="connsiteY4" fmla="*/ 102429 h 819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200" h="819432" fill="none" extrusionOk="0">
                <a:moveTo>
                  <a:pt x="220705" y="102429"/>
                </a:moveTo>
                <a:cubicBezTo>
                  <a:pt x="659992" y="-205813"/>
                  <a:pt x="1175897" y="388030"/>
                  <a:pt x="1800200" y="102429"/>
                </a:cubicBezTo>
                <a:cubicBezTo>
                  <a:pt x="1649970" y="355758"/>
                  <a:pt x="1671108" y="469440"/>
                  <a:pt x="1579495" y="717003"/>
                </a:cubicBezTo>
                <a:cubicBezTo>
                  <a:pt x="1107648" y="1025706"/>
                  <a:pt x="435208" y="399325"/>
                  <a:pt x="0" y="717003"/>
                </a:cubicBezTo>
                <a:cubicBezTo>
                  <a:pt x="-16797" y="641183"/>
                  <a:pt x="228277" y="226605"/>
                  <a:pt x="220705" y="102429"/>
                </a:cubicBezTo>
                <a:close/>
              </a:path>
              <a:path w="1800200" h="819432" stroke="0" extrusionOk="0">
                <a:moveTo>
                  <a:pt x="220705" y="102429"/>
                </a:moveTo>
                <a:cubicBezTo>
                  <a:pt x="768191" y="-274613"/>
                  <a:pt x="1256395" y="319610"/>
                  <a:pt x="1800200" y="102429"/>
                </a:cubicBezTo>
                <a:cubicBezTo>
                  <a:pt x="1698443" y="374376"/>
                  <a:pt x="1568626" y="573828"/>
                  <a:pt x="1579495" y="717003"/>
                </a:cubicBezTo>
                <a:cubicBezTo>
                  <a:pt x="1081056" y="1017692"/>
                  <a:pt x="520499" y="395118"/>
                  <a:pt x="0" y="717003"/>
                </a:cubicBezTo>
                <a:cubicBezTo>
                  <a:pt x="48941" y="419328"/>
                  <a:pt x="70902" y="386348"/>
                  <a:pt x="220705" y="102429"/>
                </a:cubicBezTo>
                <a:close/>
              </a:path>
            </a:pathLst>
          </a:cu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600" b="1" i="0" u="none" strike="noStrike" kern="1200" cap="none" spc="0" normalizeH="0" baseline="0" noProof="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Luyện</a:t>
            </a:r>
            <a:r>
              <a:rPr kumimoji="0" lang="en-US" sz="1600" b="1" i="0" u="none" strike="noStrike" kern="1200" cap="none" spc="0" normalizeH="0" noProof="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rPr>
              <a:t> đọc lại</a:t>
            </a:r>
            <a:endParaRPr kumimoji="0" lang="en-US" sz="1600" b="1" i="0" u="none" strike="noStrike" kern="1200" cap="none" spc="0" normalizeH="0" baseline="0" noProof="0">
              <a:ln>
                <a:noFill/>
              </a:ln>
              <a:solidFill>
                <a:srgbClr val="0070C0"/>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5" name="Rectangle: Rounded Corners 25"/>
          <p:cNvSpPr/>
          <p:nvPr/>
        </p:nvSpPr>
        <p:spPr>
          <a:xfrm>
            <a:off x="3563888" y="160340"/>
            <a:ext cx="3240360" cy="547278"/>
          </a:xfrm>
          <a:prstGeom prst="roundRect">
            <a:avLst/>
          </a:prstGeom>
          <a:no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Cánh</a:t>
            </a:r>
            <a:r>
              <a:rPr kumimoji="0" lang="en-US" sz="2400" b="1" i="0" u="none" strike="noStrike" kern="1200" cap="none" spc="0" normalizeH="0" noProof="0" dirty="0" smtClean="0">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1200" cap="none" spc="0" normalizeH="0" noProof="0" dirty="0" err="1" smtClean="0">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rừng</a:t>
            </a:r>
            <a:r>
              <a:rPr kumimoji="0" lang="en-US" sz="2400" b="1" i="0" u="none" strike="noStrike" kern="1200" cap="none" spc="0" normalizeH="0" noProof="0" dirty="0" smtClean="0">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1200" cap="none" spc="0" normalizeH="0" noProof="0" dirty="0" err="1" smtClean="0">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trong</a:t>
            </a:r>
            <a:r>
              <a:rPr kumimoji="0" lang="en-US" sz="2400" b="1" i="0" u="none" strike="noStrike" kern="1200" cap="none" spc="0" normalizeH="0" noProof="0" dirty="0" smtClean="0">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1200" cap="none" spc="0" normalizeH="0" noProof="0" dirty="0" err="1" smtClean="0">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nắng</a:t>
            </a:r>
            <a:endPar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6" name="Rectangle: Rounded Corners 26"/>
          <p:cNvSpPr/>
          <p:nvPr/>
        </p:nvSpPr>
        <p:spPr>
          <a:xfrm>
            <a:off x="0" y="1027744"/>
            <a:ext cx="9144000" cy="4144325"/>
          </a:xfrm>
          <a:prstGeom prst="roundRect">
            <a:avLst>
              <a:gd name="adj" fmla="val 0"/>
            </a:avLst>
          </a:prstGeom>
          <a:solidFill>
            <a:schemeClr val="bg1"/>
          </a:solidFill>
          <a:ln w="19050">
            <a:solidFill>
              <a:srgbClr val="31ADB9"/>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1"/>
            <a:r>
              <a:rPr lang="en-US" altLang="vi-VN"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vi-VN"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Làng tôi ở lưng Trường Sơn, giữa vùng núi non trùng điệp. Một lần, tôi và mấy đứa bạn được ông tôi cho đi thăm rừng. Đứa nào cũng vui.</a:t>
            </a:r>
            <a:endParaRPr lang="vi-VN"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endParaRPr>
          </a:p>
          <a:p>
            <a:pPr lvl="1"/>
            <a:r>
              <a:rPr lang="en-US" altLang="vi-VN"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vi-VN"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Hôm đó là một ngày nắng ráo. Ông đưa cho mỗi đứa một tàu lá cọ che nắng. Chưa hết mùa mưa, đâu đâu cũng thấy cây ra thêm chồi và mọc cỏ xanh um. Đi trong rừng, nghe rất rõ tiếng suối róc rách và tiếng chim hót líu lo.</a:t>
            </a:r>
            <a:endParaRPr lang="vi-VN"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endParaRPr>
          </a:p>
          <a:p>
            <a:pPr lvl="1"/>
            <a:endParaRPr lang="vi-VN"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endParaRPr>
          </a:p>
          <a:p>
            <a:pPr lvl="1"/>
            <a:r>
              <a:rPr lang="en-US" altLang="vi-VN"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vi-VN"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Mặt trời chiếu những luồng sáng qua kẽ lá. Cây cối vươn ngọn lên cao tít đón nắng. Nhiều cây thân thẳng tắp, tán là tròn xoe. Những con sóc nâu cong đuôi nhảy thoăn thoắt qua các cành cây. Thấy có người đi tới, chúng dừng cả lại, nhìn ngơ ngác.</a:t>
            </a:r>
            <a:endParaRPr lang="vi-VN"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endParaRPr>
          </a:p>
          <a:p>
            <a:pPr lvl="1"/>
            <a:endParaRPr lang="vi-VN"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endParaRPr>
          </a:p>
          <a:p>
            <a:pPr lvl="1"/>
            <a:r>
              <a:rPr lang="vi-VN"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vi-VN"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vi-VN"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Khi nắng đã nhạt màu trên những vòm cây, chúng tôi ra về trong tiếc nuối. Trên đường, ông kể về những cánh rừng thuở xưa. Biết bao cảnh sắc như hiện ra trước mắt chúng tôi: bầy vượn tinh nghịch đánh đu trên cành cao, đàn hươu nai xinh đẹp và hiền lành rủ nhau ra suối, những vạt cỏ đẫm sương long lanh trong nắng.</a:t>
            </a:r>
            <a:endParaRPr lang="vi-VN"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0-#ppt_w/2"/>
                                          </p:val>
                                        </p:tav>
                                        <p:tav tm="100000">
                                          <p:val>
                                            <p:strVal val="#ppt_x"/>
                                          </p:val>
                                        </p:tav>
                                      </p:tavLst>
                                    </p:anim>
                                    <p:anim calcmode="lin" valueType="num">
                                      <p:cBhvr additive="base">
                                        <p:cTn id="8"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p:cNvSpPr txBox="1"/>
          <p:nvPr/>
        </p:nvSpPr>
        <p:spPr>
          <a:xfrm>
            <a:off x="1043608" y="1059582"/>
            <a:ext cx="6961909" cy="1198880"/>
          </a:xfrm>
          <a:prstGeom prst="rect">
            <a:avLst/>
          </a:prstGeom>
          <a:noFill/>
        </p:spPr>
        <p:txBody>
          <a:bodyPr wrap="square" rtlCol="0">
            <a:spAutoFit/>
          </a:bodyPr>
          <a:lstStyle/>
          <a:p>
            <a:pPr algn="ctr"/>
            <a:r>
              <a:rPr lang="en-US" sz="7200" b="1" dirty="0">
                <a:solidFill>
                  <a:srgbClr val="00B050"/>
                </a:solidFill>
                <a:latin typeface="Times New Roman" panose="02020603050405020304" pitchFamily="18" charset="0"/>
                <a:cs typeface="Times New Roman" panose="02020603050405020304" pitchFamily="18" charset="0"/>
              </a:rPr>
              <a:t>KHỞI ĐỘNG</a:t>
            </a:r>
            <a:endParaRPr lang="en-US" sz="7200" b="1" dirty="0">
              <a:solidFill>
                <a:srgbClr val="00B05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80">
                                          <p:stCondLst>
                                            <p:cond delay="0"/>
                                          </p:stCondLst>
                                        </p:cTn>
                                        <p:tgtEl>
                                          <p:spTgt spid="37"/>
                                        </p:tgtEl>
                                      </p:cBhvr>
                                    </p:animEffect>
                                    <p:anim calcmode="lin" valueType="num">
                                      <p:cBhvr>
                                        <p:cTn id="8"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13" dur="26">
                                          <p:stCondLst>
                                            <p:cond delay="650"/>
                                          </p:stCondLst>
                                        </p:cTn>
                                        <p:tgtEl>
                                          <p:spTgt spid="37"/>
                                        </p:tgtEl>
                                      </p:cBhvr>
                                      <p:to x="100000" y="60000"/>
                                    </p:animScale>
                                    <p:animScale>
                                      <p:cBhvr>
                                        <p:cTn id="14" dur="166" decel="50000">
                                          <p:stCondLst>
                                            <p:cond delay="676"/>
                                          </p:stCondLst>
                                        </p:cTn>
                                        <p:tgtEl>
                                          <p:spTgt spid="37"/>
                                        </p:tgtEl>
                                      </p:cBhvr>
                                      <p:to x="100000" y="100000"/>
                                    </p:animScale>
                                    <p:animScale>
                                      <p:cBhvr>
                                        <p:cTn id="15" dur="26">
                                          <p:stCondLst>
                                            <p:cond delay="1312"/>
                                          </p:stCondLst>
                                        </p:cTn>
                                        <p:tgtEl>
                                          <p:spTgt spid="37"/>
                                        </p:tgtEl>
                                      </p:cBhvr>
                                      <p:to x="100000" y="80000"/>
                                    </p:animScale>
                                    <p:animScale>
                                      <p:cBhvr>
                                        <p:cTn id="16" dur="166" decel="50000">
                                          <p:stCondLst>
                                            <p:cond delay="1338"/>
                                          </p:stCondLst>
                                        </p:cTn>
                                        <p:tgtEl>
                                          <p:spTgt spid="37"/>
                                        </p:tgtEl>
                                      </p:cBhvr>
                                      <p:to x="100000" y="100000"/>
                                    </p:animScale>
                                    <p:animScale>
                                      <p:cBhvr>
                                        <p:cTn id="17" dur="26">
                                          <p:stCondLst>
                                            <p:cond delay="1642"/>
                                          </p:stCondLst>
                                        </p:cTn>
                                        <p:tgtEl>
                                          <p:spTgt spid="37"/>
                                        </p:tgtEl>
                                      </p:cBhvr>
                                      <p:to x="100000" y="90000"/>
                                    </p:animScale>
                                    <p:animScale>
                                      <p:cBhvr>
                                        <p:cTn id="18" dur="166" decel="50000">
                                          <p:stCondLst>
                                            <p:cond delay="1668"/>
                                          </p:stCondLst>
                                        </p:cTn>
                                        <p:tgtEl>
                                          <p:spTgt spid="37"/>
                                        </p:tgtEl>
                                      </p:cBhvr>
                                      <p:to x="100000" y="100000"/>
                                    </p:animScale>
                                    <p:animScale>
                                      <p:cBhvr>
                                        <p:cTn id="19" dur="26">
                                          <p:stCondLst>
                                            <p:cond delay="1808"/>
                                          </p:stCondLst>
                                        </p:cTn>
                                        <p:tgtEl>
                                          <p:spTgt spid="37"/>
                                        </p:tgtEl>
                                      </p:cBhvr>
                                      <p:to x="100000" y="95000"/>
                                    </p:animScale>
                                    <p:animScale>
                                      <p:cBhvr>
                                        <p:cTn id="20" dur="166" decel="50000">
                                          <p:stCondLst>
                                            <p:cond delay="1834"/>
                                          </p:stCondLst>
                                        </p:cTn>
                                        <p:tgtEl>
                                          <p:spTgt spid="3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Number Placeholder 1"/>
          <p:cNvSpPr>
            <a:spLocks noGrp="1"/>
          </p:cNvSpPr>
          <p:nvPr>
            <p:ph type="sldNum" sz="quarter" idx="12"/>
          </p:nvPr>
        </p:nvSpPr>
        <p:spPr/>
        <p:txBody>
          <a:bodyPr/>
          <a:p>
            <a:fld id="{87115745-2F8B-4195-AD23-8A2542AF7C2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15616" y="1203598"/>
            <a:ext cx="7227493" cy="1106805"/>
          </a:xfrm>
          <a:prstGeom prst="rect">
            <a:avLst/>
          </a:prstGeom>
          <a:noFill/>
        </p:spPr>
        <p:txBody>
          <a:bodyPr wrap="square" rtlCol="0">
            <a:spAutoFit/>
          </a:bodyPr>
          <a:lstStyle/>
          <a:p>
            <a:pPr algn="ctr"/>
            <a:r>
              <a:rPr lang="en-US" sz="6600" b="1" dirty="0" err="1">
                <a:solidFill>
                  <a:srgbClr val="00B050"/>
                </a:solidFill>
                <a:latin typeface="Times New Roman" panose="02020603050405020304" pitchFamily="18" charset="0"/>
                <a:cs typeface="Times New Roman" panose="02020603050405020304" pitchFamily="18" charset="0"/>
              </a:rPr>
              <a:t>Tìm</a:t>
            </a:r>
            <a:r>
              <a:rPr lang="en-US" sz="6600" b="1" dirty="0">
                <a:solidFill>
                  <a:srgbClr val="00B050"/>
                </a:solidFill>
                <a:latin typeface="Times New Roman" panose="02020603050405020304" pitchFamily="18" charset="0"/>
                <a:cs typeface="Times New Roman" panose="02020603050405020304" pitchFamily="18" charset="0"/>
              </a:rPr>
              <a:t> </a:t>
            </a:r>
            <a:r>
              <a:rPr lang="en-US" sz="6600" b="1" dirty="0" err="1">
                <a:solidFill>
                  <a:srgbClr val="00B050"/>
                </a:solidFill>
                <a:latin typeface="Times New Roman" panose="02020603050405020304" pitchFamily="18" charset="0"/>
                <a:cs typeface="Times New Roman" panose="02020603050405020304" pitchFamily="18" charset="0"/>
              </a:rPr>
              <a:t>hiểu</a:t>
            </a:r>
            <a:r>
              <a:rPr lang="en-US" sz="6600" b="1" dirty="0">
                <a:solidFill>
                  <a:srgbClr val="00B050"/>
                </a:solidFill>
                <a:latin typeface="Times New Roman" panose="02020603050405020304" pitchFamily="18" charset="0"/>
                <a:cs typeface="Times New Roman" panose="02020603050405020304" pitchFamily="18" charset="0"/>
              </a:rPr>
              <a:t> </a:t>
            </a:r>
            <a:r>
              <a:rPr lang="en-US" sz="6600" b="1" dirty="0" err="1">
                <a:solidFill>
                  <a:srgbClr val="00B050"/>
                </a:solidFill>
                <a:latin typeface="Times New Roman" panose="02020603050405020304" pitchFamily="18" charset="0"/>
                <a:cs typeface="Times New Roman" panose="02020603050405020304" pitchFamily="18" charset="0"/>
              </a:rPr>
              <a:t>bài</a:t>
            </a:r>
            <a:endParaRPr lang="en-US" sz="6600" b="1" dirty="0">
              <a:solidFill>
                <a:srgbClr val="00B05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355214" y="326675"/>
            <a:ext cx="6929238" cy="980253"/>
            <a:chOff x="2069703" y="335364"/>
            <a:chExt cx="9092371" cy="980253"/>
          </a:xfrm>
        </p:grpSpPr>
        <p:sp>
          <p:nvSpPr>
            <p:cNvPr id="4" name="TextBox 3"/>
            <p:cNvSpPr txBox="1"/>
            <p:nvPr/>
          </p:nvSpPr>
          <p:spPr>
            <a:xfrm>
              <a:off x="2611466" y="335364"/>
              <a:ext cx="8550608" cy="953135"/>
            </a:xfrm>
            <a:prstGeom prst="rect">
              <a:avLst/>
            </a:prstGeom>
            <a:gradFill flip="none" rotWithShape="1">
              <a:gsLst>
                <a:gs pos="0">
                  <a:schemeClr val="accent1">
                    <a:lumMod val="5000"/>
                    <a:lumOff val="95000"/>
                    <a:alpha val="20000"/>
                  </a:schemeClr>
                </a:gs>
                <a:gs pos="74000">
                  <a:srgbClr val="66CCFF"/>
                </a:gs>
                <a:gs pos="83000">
                  <a:srgbClr val="66CCFF"/>
                </a:gs>
                <a:gs pos="100000">
                  <a:schemeClr val="bg1"/>
                </a:gs>
              </a:gsLst>
              <a:lin ang="10800000" scaled="1"/>
              <a:tileRect/>
            </a:gradFill>
          </p:spPr>
          <p:txBody>
            <a:bodyPr wrap="square" rtlCol="0">
              <a:spAutoFit/>
            </a:bodyPr>
            <a:lstStyle/>
            <a:p>
              <a:pPr lvl="1"/>
              <a:r>
                <a:rPr lang="en-US" sz="2800" b="1"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Khi</a:t>
              </a:r>
              <a:r>
                <a:rPr lang="en-US" sz="2800" b="1"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800" b="1"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đi</a:t>
              </a:r>
              <a:r>
                <a:rPr lang="en-US" sz="2800" b="1"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800" b="1"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trong</a:t>
              </a:r>
              <a:r>
                <a:rPr lang="en-US" sz="2800" b="1"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800" b="1"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rừng</a:t>
              </a:r>
              <a:r>
                <a:rPr lang="en-US" sz="2800" b="1"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800" b="1"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các</a:t>
              </a:r>
              <a:r>
                <a:rPr lang="en-US" sz="2800" b="1"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800" b="1"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bạn</a:t>
              </a:r>
              <a:r>
                <a:rPr lang="en-US" sz="2800" b="1"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800" b="1"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nhỏ</a:t>
              </a:r>
              <a:r>
                <a:rPr lang="en-US" sz="2800" b="1"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800" b="1"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nghe</a:t>
              </a:r>
              <a:r>
                <a:rPr lang="en-US" sz="2800" b="1"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800" b="1"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thấy</a:t>
              </a:r>
              <a:r>
                <a:rPr lang="en-US" sz="2800" b="1"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800" b="1"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những</a:t>
              </a:r>
              <a:r>
                <a:rPr lang="en-US" sz="2800" b="1"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800" b="1"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âm</a:t>
              </a:r>
              <a:r>
                <a:rPr lang="en-US" sz="2800" b="1"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800" b="1"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thanh</a:t>
              </a:r>
              <a:r>
                <a:rPr lang="en-US" sz="2800" b="1"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800" b="1"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gì</a:t>
              </a:r>
              <a:r>
                <a:rPr lang="en-US" sz="2800" b="1"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a:t>
              </a:r>
              <a:endParaRPr lang="en-US" sz="2800" b="1"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endParaRPr>
            </a:p>
          </p:txBody>
        </p:sp>
        <p:grpSp>
          <p:nvGrpSpPr>
            <p:cNvPr id="5" name="Group 4"/>
            <p:cNvGrpSpPr/>
            <p:nvPr/>
          </p:nvGrpSpPr>
          <p:grpSpPr>
            <a:xfrm>
              <a:off x="2069703" y="350279"/>
              <a:ext cx="953784" cy="965338"/>
              <a:chOff x="4413509" y="750346"/>
              <a:chExt cx="644279" cy="652084"/>
            </a:xfrm>
          </p:grpSpPr>
          <p:sp>
            <p:nvSpPr>
              <p:cNvPr id="6" name="Oval 5"/>
              <p:cNvSpPr/>
              <p:nvPr/>
            </p:nvSpPr>
            <p:spPr>
              <a:xfrm>
                <a:off x="4413509" y="750346"/>
                <a:ext cx="644279" cy="652084"/>
              </a:xfrm>
              <a:prstGeom prst="ellipse">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UTM Avo" panose="02040603050506020204" pitchFamily="18" charset="0"/>
                </a:endParaRPr>
              </a:p>
            </p:txBody>
          </p:sp>
          <p:sp>
            <p:nvSpPr>
              <p:cNvPr id="7" name="Oval 6"/>
              <p:cNvSpPr/>
              <p:nvPr/>
            </p:nvSpPr>
            <p:spPr>
              <a:xfrm>
                <a:off x="4477098" y="829130"/>
                <a:ext cx="496667" cy="496089"/>
              </a:xfrm>
              <a:prstGeom prst="ellipse">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FF00"/>
                    </a:solidFill>
                    <a:latin typeface="UTM Avo" panose="02040603050506020204" pitchFamily="18" charset="0"/>
                    <a:ea typeface="AvantGarde" panose="00000400000000000000" pitchFamily="2" charset="0"/>
                    <a:cs typeface="AvantGarde" panose="00000400000000000000" pitchFamily="2" charset="0"/>
                  </a:rPr>
                  <a:t>1</a:t>
                </a:r>
                <a:endParaRPr lang="en-US" sz="2800" b="1" dirty="0">
                  <a:solidFill>
                    <a:srgbClr val="FFFF00"/>
                  </a:solidFill>
                  <a:latin typeface="UTM Avo" panose="02040603050506020204" pitchFamily="18" charset="0"/>
                  <a:ea typeface="AvantGarde" panose="00000400000000000000" pitchFamily="2" charset="0"/>
                  <a:cs typeface="AvantGarde" panose="00000400000000000000" pitchFamily="2" charset="0"/>
                </a:endParaRPr>
              </a:p>
            </p:txBody>
          </p:sp>
        </p:grpSp>
      </p:grpSp>
      <p:sp>
        <p:nvSpPr>
          <p:cNvPr id="8" name="TextBox 7"/>
          <p:cNvSpPr txBox="1"/>
          <p:nvPr/>
        </p:nvSpPr>
        <p:spPr>
          <a:xfrm>
            <a:off x="683568" y="1663809"/>
            <a:ext cx="8342048" cy="953135"/>
          </a:xfrm>
          <a:prstGeom prst="rect">
            <a:avLst/>
          </a:prstGeom>
          <a:noFill/>
        </p:spPr>
        <p:txBody>
          <a:bodyPr wrap="square" rtlCol="0">
            <a:spAutoFit/>
          </a:bodyPr>
          <a:lstStyle/>
          <a:p>
            <a:r>
              <a:rPr lang="en-US" sz="2800" b="1" i="1"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800" i="1"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Đi</a:t>
            </a:r>
            <a:r>
              <a:rPr lang="en-US" sz="2800" i="1"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800" i="1"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trong</a:t>
            </a:r>
            <a:r>
              <a:rPr lang="en-US" sz="2800" i="1"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800" i="1"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rừng</a:t>
            </a:r>
            <a:r>
              <a:rPr lang="en-US" sz="2800" i="1"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800" i="1"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các</a:t>
            </a:r>
            <a:r>
              <a:rPr lang="en-US" sz="2800" i="1"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800" i="1"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bạn</a:t>
            </a:r>
            <a:r>
              <a:rPr lang="en-US" sz="2800" i="1"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800" i="1"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nhỏ</a:t>
            </a:r>
            <a:r>
              <a:rPr lang="en-US" sz="2800" i="1"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800" i="1"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nghe</a:t>
            </a:r>
            <a:r>
              <a:rPr lang="en-US" sz="2800" i="1"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800" i="1"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rất</a:t>
            </a:r>
            <a:r>
              <a:rPr lang="en-US" sz="2800" i="1"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800" i="1"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rõ</a:t>
            </a:r>
            <a:r>
              <a:rPr lang="en-US" sz="2800" i="1"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800" i="1"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tiếng</a:t>
            </a:r>
            <a:r>
              <a:rPr lang="en-US" sz="2800" i="1"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800" i="1"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suối</a:t>
            </a:r>
            <a:r>
              <a:rPr lang="en-US" sz="2800" i="1"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800" i="1"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róc</a:t>
            </a:r>
            <a:r>
              <a:rPr lang="en-US" sz="2800" i="1"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800" i="1"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rách</a:t>
            </a:r>
            <a:r>
              <a:rPr lang="en-US" sz="2800" i="1"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800" i="1"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và</a:t>
            </a:r>
            <a:r>
              <a:rPr lang="en-US" sz="2800" i="1"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800" i="1"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tiếng</a:t>
            </a:r>
            <a:r>
              <a:rPr lang="en-US" sz="2800" i="1"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800" i="1"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chim</a:t>
            </a:r>
            <a:r>
              <a:rPr lang="en-US" sz="2800" i="1"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800" i="1"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hót</a:t>
            </a:r>
            <a:r>
              <a:rPr lang="en-US" sz="2800" i="1"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800" i="1"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líu</a:t>
            </a:r>
            <a:r>
              <a:rPr lang="en-US" sz="2800" i="1"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lo.</a:t>
            </a:r>
            <a:endParaRPr lang="en-US" sz="2800" b="1" i="1"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041095" y="248542"/>
            <a:ext cx="7525616" cy="891060"/>
            <a:chOff x="2087470" y="335364"/>
            <a:chExt cx="8300233" cy="891060"/>
          </a:xfrm>
        </p:grpSpPr>
        <p:sp>
          <p:nvSpPr>
            <p:cNvPr id="4" name="TextBox 3"/>
            <p:cNvSpPr txBox="1"/>
            <p:nvPr/>
          </p:nvSpPr>
          <p:spPr>
            <a:xfrm>
              <a:off x="2453313" y="335364"/>
              <a:ext cx="7934390" cy="829945"/>
            </a:xfrm>
            <a:prstGeom prst="rect">
              <a:avLst/>
            </a:prstGeom>
            <a:gradFill flip="none" rotWithShape="1">
              <a:gsLst>
                <a:gs pos="0">
                  <a:schemeClr val="accent1">
                    <a:lumMod val="5000"/>
                    <a:lumOff val="95000"/>
                    <a:alpha val="20000"/>
                  </a:schemeClr>
                </a:gs>
                <a:gs pos="74000">
                  <a:srgbClr val="66CCFF"/>
                </a:gs>
                <a:gs pos="83000">
                  <a:srgbClr val="66CCFF"/>
                </a:gs>
                <a:gs pos="100000">
                  <a:schemeClr val="bg1"/>
                </a:gs>
              </a:gsLst>
              <a:lin ang="10800000" scaled="1"/>
              <a:tileRect/>
            </a:gradFill>
          </p:spPr>
          <p:txBody>
            <a:bodyPr wrap="square" rtlCol="0">
              <a:spAutoFit/>
            </a:bodyPr>
            <a:lstStyle/>
            <a:p>
              <a:pPr lvl="1"/>
              <a:r>
                <a:rPr lang="en-US" sz="2400" b="1"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Cây</a:t>
              </a:r>
              <a:r>
                <a:rPr lang="en-US" sz="2400" b="1"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cối</a:t>
              </a:r>
              <a:r>
                <a:rPr lang="en-US" sz="2400" b="1"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và</a:t>
              </a:r>
              <a:r>
                <a:rPr lang="en-US" sz="2400" b="1"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con </a:t>
              </a:r>
              <a:r>
                <a:rPr lang="en-US" sz="2400" b="1"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vật</a:t>
              </a:r>
              <a:r>
                <a:rPr lang="en-US" sz="2400" b="1"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trong</a:t>
              </a:r>
              <a:r>
                <a:rPr lang="en-US" sz="2400" b="1"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rừng</a:t>
              </a:r>
              <a:r>
                <a:rPr lang="en-US" sz="2400" b="1"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được</a:t>
              </a:r>
              <a:r>
                <a:rPr lang="en-US" sz="2400" b="1"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tả</a:t>
              </a:r>
              <a:r>
                <a:rPr lang="en-US" sz="2400" b="1"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như</a:t>
              </a:r>
              <a:r>
                <a:rPr lang="en-US" sz="2400" b="1"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thế</a:t>
              </a:r>
              <a:r>
                <a:rPr lang="en-US" sz="2400" b="1"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nào</a:t>
              </a:r>
              <a:r>
                <a:rPr lang="en-US" sz="2400" b="1"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a:t>
              </a:r>
              <a:endParaRPr lang="en-US" sz="2400" b="1"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endParaRPr>
            </a:p>
          </p:txBody>
        </p:sp>
        <p:grpSp>
          <p:nvGrpSpPr>
            <p:cNvPr id="5" name="Group 4"/>
            <p:cNvGrpSpPr/>
            <p:nvPr/>
          </p:nvGrpSpPr>
          <p:grpSpPr>
            <a:xfrm>
              <a:off x="2087470" y="388378"/>
              <a:ext cx="759681" cy="838046"/>
              <a:chOff x="4425512" y="776082"/>
              <a:chExt cx="513163" cy="566099"/>
            </a:xfrm>
          </p:grpSpPr>
          <p:sp>
            <p:nvSpPr>
              <p:cNvPr id="6" name="Oval 5"/>
              <p:cNvSpPr/>
              <p:nvPr/>
            </p:nvSpPr>
            <p:spPr>
              <a:xfrm>
                <a:off x="4425512" y="776082"/>
                <a:ext cx="513163" cy="566099"/>
              </a:xfrm>
              <a:prstGeom prst="ellipse">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UTM Avo" panose="02040603050506020204" pitchFamily="18" charset="0"/>
                </a:endParaRPr>
              </a:p>
            </p:txBody>
          </p:sp>
          <p:sp>
            <p:nvSpPr>
              <p:cNvPr id="7" name="Oval 6"/>
              <p:cNvSpPr/>
              <p:nvPr/>
            </p:nvSpPr>
            <p:spPr>
              <a:xfrm>
                <a:off x="4470449" y="841210"/>
                <a:ext cx="425494" cy="434190"/>
              </a:xfrm>
              <a:prstGeom prst="ellipse">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FF00"/>
                    </a:solidFill>
                    <a:latin typeface="UTM Avo" panose="02040603050506020204" pitchFamily="18" charset="0"/>
                    <a:ea typeface="AvantGarde" panose="00000400000000000000" pitchFamily="2" charset="0"/>
                    <a:cs typeface="AvantGarde" panose="00000400000000000000" pitchFamily="2" charset="0"/>
                  </a:rPr>
                  <a:t>2</a:t>
                </a:r>
                <a:endParaRPr lang="en-US" sz="2400" b="1" dirty="0">
                  <a:solidFill>
                    <a:srgbClr val="FFFF00"/>
                  </a:solidFill>
                  <a:latin typeface="UTM Avo" panose="02040603050506020204" pitchFamily="18" charset="0"/>
                  <a:ea typeface="AvantGarde" panose="00000400000000000000" pitchFamily="2" charset="0"/>
                  <a:cs typeface="AvantGarde" panose="00000400000000000000" pitchFamily="2" charset="0"/>
                </a:endParaRPr>
              </a:p>
            </p:txBody>
          </p:sp>
        </p:grpSp>
      </p:grpSp>
      <p:sp>
        <p:nvSpPr>
          <p:cNvPr id="8" name="TextBox 7"/>
          <p:cNvSpPr txBox="1"/>
          <p:nvPr/>
        </p:nvSpPr>
        <p:spPr>
          <a:xfrm>
            <a:off x="452397" y="1527647"/>
            <a:ext cx="8705076" cy="460375"/>
          </a:xfrm>
          <a:prstGeom prst="rect">
            <a:avLst/>
          </a:prstGeom>
          <a:noFill/>
        </p:spPr>
        <p:txBody>
          <a:bodyPr wrap="square" rtlCol="0">
            <a:spAutoFit/>
          </a:bodyPr>
          <a:lstStyle/>
          <a:p>
            <a:r>
              <a:rPr lang="en-US" sz="2400" b="1" i="1"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i="1"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Trong</a:t>
            </a:r>
            <a:r>
              <a:rPr lang="en-US" sz="2400" b="1" i="1"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i="1"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rừng</a:t>
            </a:r>
            <a:r>
              <a:rPr lang="en-US" sz="2400" b="1" i="1"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i="1"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cây</a:t>
            </a:r>
            <a:r>
              <a:rPr lang="en-US" sz="2400" b="1" i="1"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i="1"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cối</a:t>
            </a:r>
            <a:r>
              <a:rPr lang="en-US" sz="2400" b="1" i="1"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i="1"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vươn</a:t>
            </a:r>
            <a:r>
              <a:rPr lang="en-US" sz="2400" b="1" i="1"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i="1"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lên</a:t>
            </a:r>
            <a:r>
              <a:rPr lang="en-US" sz="2400" b="1" i="1"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i="1"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cao</a:t>
            </a:r>
            <a:r>
              <a:rPr lang="en-US" sz="2400" b="1" i="1"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i="1"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tít</a:t>
            </a:r>
            <a:r>
              <a:rPr lang="en-US" sz="2400" b="1" i="1"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i="1"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đón</a:t>
            </a:r>
            <a:r>
              <a:rPr lang="en-US" sz="2400" b="1" i="1"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i="1"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nắng</a:t>
            </a:r>
            <a:r>
              <a:rPr lang="en-US" sz="2400" b="1" i="1"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a:t>
            </a:r>
            <a:endParaRPr lang="en-US" sz="2400" b="1" i="1"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9" name="TextBox 8"/>
          <p:cNvSpPr txBox="1"/>
          <p:nvPr/>
        </p:nvSpPr>
        <p:spPr>
          <a:xfrm>
            <a:off x="452396" y="2067694"/>
            <a:ext cx="8253395" cy="460375"/>
          </a:xfrm>
          <a:prstGeom prst="rect">
            <a:avLst/>
          </a:prstGeom>
          <a:noFill/>
        </p:spPr>
        <p:txBody>
          <a:bodyPr wrap="square" rtlCol="0">
            <a:spAutoFit/>
          </a:bodyPr>
          <a:lstStyle/>
          <a:p>
            <a:r>
              <a:rPr lang="en-US" sz="2400" b="1" i="1"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i="1"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Nhiều</a:t>
            </a:r>
            <a:r>
              <a:rPr lang="en-US" sz="2400" b="1" i="1"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i="1"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cây</a:t>
            </a:r>
            <a:r>
              <a:rPr lang="en-US" sz="2400" b="1" i="1"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i="1"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thân</a:t>
            </a:r>
            <a:r>
              <a:rPr lang="en-US" sz="2400" b="1" i="1"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i="1"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thẳng</a:t>
            </a:r>
            <a:r>
              <a:rPr lang="en-US" sz="2400" b="1" i="1"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i="1"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tắp</a:t>
            </a:r>
            <a:r>
              <a:rPr lang="en-US" sz="2400" b="1" i="1"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i="1"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tán</a:t>
            </a:r>
            <a:r>
              <a:rPr lang="en-US" sz="2400" b="1" i="1"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i="1"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lá</a:t>
            </a:r>
            <a:r>
              <a:rPr lang="en-US" sz="2400" b="1" i="1"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i="1"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tròn</a:t>
            </a:r>
            <a:r>
              <a:rPr lang="en-US" sz="2400" b="1" i="1"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i="1"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xoe</a:t>
            </a:r>
            <a:r>
              <a:rPr lang="en-US" sz="2400" b="1" i="1"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a:t>
            </a:r>
            <a:endParaRPr lang="en-US" sz="2400" b="1" i="1"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10" name="TextBox 9"/>
          <p:cNvSpPr txBox="1"/>
          <p:nvPr/>
        </p:nvSpPr>
        <p:spPr>
          <a:xfrm>
            <a:off x="452396" y="2571750"/>
            <a:ext cx="8253395" cy="460375"/>
          </a:xfrm>
          <a:prstGeom prst="rect">
            <a:avLst/>
          </a:prstGeom>
          <a:noFill/>
        </p:spPr>
        <p:txBody>
          <a:bodyPr wrap="square" rtlCol="0">
            <a:spAutoFit/>
          </a:bodyPr>
          <a:lstStyle/>
          <a:p>
            <a:r>
              <a:rPr lang="en-US" sz="2400" b="1" i="1"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i="1"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Những</a:t>
            </a:r>
            <a:r>
              <a:rPr lang="en-US" sz="2400" b="1" i="1"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con </a:t>
            </a:r>
            <a:r>
              <a:rPr lang="en-US" sz="2400" b="1" i="1"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sóc</a:t>
            </a:r>
            <a:r>
              <a:rPr lang="en-US" sz="2400" b="1" i="1"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i="1"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nhảy</a:t>
            </a:r>
            <a:r>
              <a:rPr lang="en-US" sz="2400" b="1" i="1"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i="1"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thoăn</a:t>
            </a:r>
            <a:r>
              <a:rPr lang="en-US" sz="2400" b="1" i="1"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i="1"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thoắt</a:t>
            </a:r>
            <a:r>
              <a:rPr lang="en-US" sz="2400" b="1" i="1"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qua </a:t>
            </a:r>
            <a:r>
              <a:rPr lang="en-US" sz="2400" b="1" i="1"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các</a:t>
            </a:r>
            <a:r>
              <a:rPr lang="en-US" sz="2400" b="1" i="1"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i="1"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cành</a:t>
            </a:r>
            <a:r>
              <a:rPr lang="en-US" sz="2400" b="1" i="1"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i="1"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cây</a:t>
            </a:r>
            <a:r>
              <a:rPr lang="en-US" sz="2400" b="1" i="1"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a:t>
            </a:r>
            <a:endParaRPr lang="en-US" sz="2400" b="1" i="1"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11" name="TextBox 10"/>
          <p:cNvSpPr txBox="1"/>
          <p:nvPr/>
        </p:nvSpPr>
        <p:spPr>
          <a:xfrm>
            <a:off x="452396" y="3075806"/>
            <a:ext cx="8253395" cy="460375"/>
          </a:xfrm>
          <a:prstGeom prst="rect">
            <a:avLst/>
          </a:prstGeom>
          <a:noFill/>
        </p:spPr>
        <p:txBody>
          <a:bodyPr wrap="square" rtlCol="0">
            <a:spAutoFit/>
          </a:bodyPr>
          <a:lstStyle/>
          <a:p>
            <a:r>
              <a:rPr lang="en-US" sz="2400" b="1" i="1"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i="1"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Khi</a:t>
            </a:r>
            <a:r>
              <a:rPr lang="en-US" sz="2400" b="1" i="1"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i="1"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thấy</a:t>
            </a:r>
            <a:r>
              <a:rPr lang="en-US" sz="2400" b="1" i="1"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i="1"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người</a:t>
            </a:r>
            <a:r>
              <a:rPr lang="en-US" sz="2400" b="1" i="1"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i="1"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chúng</a:t>
            </a:r>
            <a:r>
              <a:rPr lang="en-US" sz="2400" b="1" i="1"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i="1"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dừng</a:t>
            </a:r>
            <a:r>
              <a:rPr lang="en-US" sz="2400" b="1" i="1"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i="1"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lại</a:t>
            </a:r>
            <a:r>
              <a:rPr lang="en-US" sz="2400" b="1" i="1"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i="1"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nhìn</a:t>
            </a:r>
            <a:r>
              <a:rPr lang="en-US" sz="2400" b="1" i="1"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i="1"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ngơ</a:t>
            </a:r>
            <a:r>
              <a:rPr lang="en-US" sz="2400" b="1" i="1"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i="1"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ngác</a:t>
            </a:r>
            <a:r>
              <a:rPr lang="en-US" sz="2400" b="1" i="1"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a:t>
            </a:r>
            <a:endParaRPr lang="en-US" sz="2400" b="1" i="1"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8821" y="160288"/>
            <a:ext cx="8301611" cy="953135"/>
          </a:xfrm>
          <a:prstGeom prst="rect">
            <a:avLst/>
          </a:prstGeom>
          <a:noFill/>
        </p:spPr>
        <p:txBody>
          <a:bodyPr wrap="square" rtlCol="0">
            <a:spAutoFit/>
          </a:bodyPr>
          <a:lstStyle/>
          <a:p>
            <a:r>
              <a:rPr lang="en-US" sz="2800" b="1" dirty="0">
                <a:solidFill>
                  <a:srgbClr val="00B050"/>
                </a:solidFill>
                <a:latin typeface="Times New Roman" panose="02020603050405020304" pitchFamily="18" charset="0"/>
                <a:ea typeface="AvantGarde" panose="00000400000000000000" pitchFamily="2" charset="0"/>
                <a:cs typeface="Times New Roman" panose="02020603050405020304" pitchFamily="18" charset="0"/>
              </a:rPr>
              <a:t>- </a:t>
            </a:r>
            <a:r>
              <a:rPr lang="en-US" sz="2800" b="1" dirty="0" err="1" smtClean="0">
                <a:solidFill>
                  <a:srgbClr val="00B050"/>
                </a:solidFill>
                <a:latin typeface="Times New Roman" panose="02020603050405020304" pitchFamily="18" charset="0"/>
                <a:ea typeface="AvantGarde" panose="00000400000000000000" pitchFamily="2" charset="0"/>
                <a:cs typeface="Times New Roman" panose="02020603050405020304" pitchFamily="18" charset="0"/>
              </a:rPr>
              <a:t>Hãy</a:t>
            </a:r>
            <a:r>
              <a:rPr lang="en-US" sz="2800" b="1" dirty="0" smtClean="0">
                <a:solidFill>
                  <a:srgbClr val="00B050"/>
                </a:solidFill>
                <a:latin typeface="Times New Roman" panose="02020603050405020304" pitchFamily="18" charset="0"/>
                <a:ea typeface="AvantGarde" panose="00000400000000000000" pitchFamily="2" charset="0"/>
                <a:cs typeface="Times New Roman" panose="02020603050405020304" pitchFamily="18" charset="0"/>
              </a:rPr>
              <a:t> </a:t>
            </a:r>
            <a:r>
              <a:rPr lang="en-US" sz="2800" b="1" dirty="0" err="1" smtClean="0">
                <a:solidFill>
                  <a:srgbClr val="00B050"/>
                </a:solidFill>
                <a:latin typeface="Times New Roman" panose="02020603050405020304" pitchFamily="18" charset="0"/>
                <a:ea typeface="AvantGarde" panose="00000400000000000000" pitchFamily="2" charset="0"/>
                <a:cs typeface="Times New Roman" panose="02020603050405020304" pitchFamily="18" charset="0"/>
              </a:rPr>
              <a:t>kể</a:t>
            </a:r>
            <a:r>
              <a:rPr lang="en-US" sz="2800" b="1" dirty="0" smtClean="0">
                <a:solidFill>
                  <a:srgbClr val="00B050"/>
                </a:solidFill>
                <a:latin typeface="Times New Roman" panose="02020603050405020304" pitchFamily="18" charset="0"/>
                <a:ea typeface="AvantGarde" panose="00000400000000000000" pitchFamily="2" charset="0"/>
                <a:cs typeface="Times New Roman" panose="02020603050405020304" pitchFamily="18" charset="0"/>
              </a:rPr>
              <a:t> </a:t>
            </a:r>
            <a:r>
              <a:rPr lang="en-US" sz="2800" b="1" dirty="0" err="1" smtClean="0">
                <a:solidFill>
                  <a:srgbClr val="00B050"/>
                </a:solidFill>
                <a:latin typeface="Times New Roman" panose="02020603050405020304" pitchFamily="18" charset="0"/>
                <a:ea typeface="AvantGarde" panose="00000400000000000000" pitchFamily="2" charset="0"/>
                <a:cs typeface="Times New Roman" panose="02020603050405020304" pitchFamily="18" charset="0"/>
              </a:rPr>
              <a:t>tên</a:t>
            </a:r>
            <a:r>
              <a:rPr lang="en-US" sz="2800" b="1" dirty="0" smtClean="0">
                <a:solidFill>
                  <a:srgbClr val="00B050"/>
                </a:solidFill>
                <a:latin typeface="Times New Roman" panose="02020603050405020304" pitchFamily="18" charset="0"/>
                <a:ea typeface="AvantGarde" panose="00000400000000000000" pitchFamily="2" charset="0"/>
                <a:cs typeface="Times New Roman" panose="02020603050405020304" pitchFamily="18" charset="0"/>
              </a:rPr>
              <a:t> </a:t>
            </a:r>
            <a:r>
              <a:rPr lang="en-US" sz="2800" b="1" dirty="0" err="1" smtClean="0">
                <a:solidFill>
                  <a:srgbClr val="00B050"/>
                </a:solidFill>
                <a:latin typeface="Times New Roman" panose="02020603050405020304" pitchFamily="18" charset="0"/>
                <a:ea typeface="AvantGarde" panose="00000400000000000000" pitchFamily="2" charset="0"/>
                <a:cs typeface="Times New Roman" panose="02020603050405020304" pitchFamily="18" charset="0"/>
              </a:rPr>
              <a:t>một</a:t>
            </a:r>
            <a:r>
              <a:rPr lang="en-US" sz="2800" b="1" dirty="0" smtClean="0">
                <a:solidFill>
                  <a:srgbClr val="00B050"/>
                </a:solidFill>
                <a:latin typeface="Times New Roman" panose="02020603050405020304" pitchFamily="18" charset="0"/>
                <a:ea typeface="AvantGarde" panose="00000400000000000000" pitchFamily="2" charset="0"/>
                <a:cs typeface="Times New Roman" panose="02020603050405020304" pitchFamily="18" charset="0"/>
              </a:rPr>
              <a:t> </a:t>
            </a:r>
            <a:r>
              <a:rPr lang="en-US" sz="2800" b="1" dirty="0" err="1" smtClean="0">
                <a:solidFill>
                  <a:srgbClr val="00B050"/>
                </a:solidFill>
                <a:latin typeface="Times New Roman" panose="02020603050405020304" pitchFamily="18" charset="0"/>
                <a:ea typeface="AvantGarde" panose="00000400000000000000" pitchFamily="2" charset="0"/>
                <a:cs typeface="Times New Roman" panose="02020603050405020304" pitchFamily="18" charset="0"/>
              </a:rPr>
              <a:t>số</a:t>
            </a:r>
            <a:r>
              <a:rPr lang="en-US" sz="2800" b="1" dirty="0" smtClean="0">
                <a:solidFill>
                  <a:srgbClr val="00B050"/>
                </a:solidFill>
                <a:latin typeface="Times New Roman" panose="02020603050405020304" pitchFamily="18" charset="0"/>
                <a:ea typeface="AvantGarde" panose="00000400000000000000" pitchFamily="2" charset="0"/>
                <a:cs typeface="Times New Roman" panose="02020603050405020304" pitchFamily="18" charset="0"/>
              </a:rPr>
              <a:t> </a:t>
            </a:r>
            <a:r>
              <a:rPr lang="en-US" sz="2800" b="1" dirty="0" err="1" smtClean="0">
                <a:solidFill>
                  <a:srgbClr val="00B050"/>
                </a:solidFill>
                <a:latin typeface="Times New Roman" panose="02020603050405020304" pitchFamily="18" charset="0"/>
                <a:ea typeface="AvantGarde" panose="00000400000000000000" pitchFamily="2" charset="0"/>
                <a:cs typeface="Times New Roman" panose="02020603050405020304" pitchFamily="18" charset="0"/>
              </a:rPr>
              <a:t>loài</a:t>
            </a:r>
            <a:r>
              <a:rPr lang="en-US" sz="2800" b="1" dirty="0" smtClean="0">
                <a:solidFill>
                  <a:srgbClr val="00B050"/>
                </a:solidFill>
                <a:latin typeface="Times New Roman" panose="02020603050405020304" pitchFamily="18" charset="0"/>
                <a:ea typeface="AvantGarde" panose="00000400000000000000" pitchFamily="2" charset="0"/>
                <a:cs typeface="Times New Roman" panose="02020603050405020304" pitchFamily="18" charset="0"/>
              </a:rPr>
              <a:t> </a:t>
            </a:r>
            <a:r>
              <a:rPr lang="en-US" sz="2800" b="1" dirty="0" err="1" smtClean="0">
                <a:solidFill>
                  <a:srgbClr val="00B050"/>
                </a:solidFill>
                <a:latin typeface="Times New Roman" panose="02020603050405020304" pitchFamily="18" charset="0"/>
                <a:ea typeface="AvantGarde" panose="00000400000000000000" pitchFamily="2" charset="0"/>
                <a:cs typeface="Times New Roman" panose="02020603050405020304" pitchFamily="18" charset="0"/>
              </a:rPr>
              <a:t>gỗ</a:t>
            </a:r>
            <a:r>
              <a:rPr lang="en-US" sz="2800" b="1" dirty="0" smtClean="0">
                <a:solidFill>
                  <a:srgbClr val="00B050"/>
                </a:solidFill>
                <a:latin typeface="Times New Roman" panose="02020603050405020304" pitchFamily="18" charset="0"/>
                <a:ea typeface="AvantGarde" panose="00000400000000000000" pitchFamily="2" charset="0"/>
                <a:cs typeface="Times New Roman" panose="02020603050405020304" pitchFamily="18" charset="0"/>
              </a:rPr>
              <a:t> </a:t>
            </a:r>
            <a:r>
              <a:rPr lang="en-US" sz="2800" b="1" dirty="0" err="1" smtClean="0">
                <a:solidFill>
                  <a:srgbClr val="00B050"/>
                </a:solidFill>
                <a:latin typeface="Times New Roman" panose="02020603050405020304" pitchFamily="18" charset="0"/>
                <a:ea typeface="AvantGarde" panose="00000400000000000000" pitchFamily="2" charset="0"/>
                <a:cs typeface="Times New Roman" panose="02020603050405020304" pitchFamily="18" charset="0"/>
              </a:rPr>
              <a:t>quý</a:t>
            </a:r>
            <a:r>
              <a:rPr lang="en-US" sz="2800" b="1" dirty="0" smtClean="0">
                <a:solidFill>
                  <a:srgbClr val="00B050"/>
                </a:solidFill>
                <a:latin typeface="Times New Roman" panose="02020603050405020304" pitchFamily="18" charset="0"/>
                <a:ea typeface="AvantGarde" panose="00000400000000000000" pitchFamily="2" charset="0"/>
                <a:cs typeface="Times New Roman" panose="02020603050405020304" pitchFamily="18" charset="0"/>
              </a:rPr>
              <a:t> </a:t>
            </a:r>
            <a:r>
              <a:rPr lang="en-US" sz="2800" b="1" dirty="0" err="1" smtClean="0">
                <a:solidFill>
                  <a:srgbClr val="00B050"/>
                </a:solidFill>
                <a:latin typeface="Times New Roman" panose="02020603050405020304" pitchFamily="18" charset="0"/>
                <a:ea typeface="AvantGarde" panose="00000400000000000000" pitchFamily="2" charset="0"/>
                <a:cs typeface="Times New Roman" panose="02020603050405020304" pitchFamily="18" charset="0"/>
              </a:rPr>
              <a:t>trong</a:t>
            </a:r>
            <a:r>
              <a:rPr lang="en-US" sz="2800" b="1" dirty="0" smtClean="0">
                <a:solidFill>
                  <a:srgbClr val="00B050"/>
                </a:solidFill>
                <a:latin typeface="Times New Roman" panose="02020603050405020304" pitchFamily="18" charset="0"/>
                <a:ea typeface="AvantGarde" panose="00000400000000000000" pitchFamily="2" charset="0"/>
                <a:cs typeface="Times New Roman" panose="02020603050405020304" pitchFamily="18" charset="0"/>
              </a:rPr>
              <a:t> </a:t>
            </a:r>
            <a:r>
              <a:rPr lang="en-US" sz="2800" b="1" dirty="0" err="1" smtClean="0">
                <a:solidFill>
                  <a:srgbClr val="00B050"/>
                </a:solidFill>
                <a:latin typeface="Times New Roman" panose="02020603050405020304" pitchFamily="18" charset="0"/>
                <a:ea typeface="AvantGarde" panose="00000400000000000000" pitchFamily="2" charset="0"/>
                <a:cs typeface="Times New Roman" panose="02020603050405020304" pitchFamily="18" charset="0"/>
              </a:rPr>
              <a:t>rừng</a:t>
            </a:r>
            <a:r>
              <a:rPr lang="en-US" sz="2800" b="1" dirty="0" smtClean="0">
                <a:solidFill>
                  <a:srgbClr val="00B050"/>
                </a:solidFill>
                <a:latin typeface="Times New Roman" panose="02020603050405020304" pitchFamily="18" charset="0"/>
                <a:ea typeface="AvantGarde" panose="00000400000000000000" pitchFamily="2" charset="0"/>
                <a:cs typeface="Times New Roman" panose="02020603050405020304" pitchFamily="18" charset="0"/>
              </a:rPr>
              <a:t> </a:t>
            </a:r>
            <a:r>
              <a:rPr lang="en-US" sz="2800" b="1" dirty="0" err="1" smtClean="0">
                <a:solidFill>
                  <a:srgbClr val="00B050"/>
                </a:solidFill>
                <a:latin typeface="Times New Roman" panose="02020603050405020304" pitchFamily="18" charset="0"/>
                <a:ea typeface="AvantGarde" panose="00000400000000000000" pitchFamily="2" charset="0"/>
                <a:cs typeface="Times New Roman" panose="02020603050405020304" pitchFamily="18" charset="0"/>
              </a:rPr>
              <a:t>mà</a:t>
            </a:r>
            <a:r>
              <a:rPr lang="en-US" sz="2800" b="1" dirty="0" smtClean="0">
                <a:solidFill>
                  <a:srgbClr val="00B050"/>
                </a:solidFill>
                <a:latin typeface="Times New Roman" panose="02020603050405020304" pitchFamily="18" charset="0"/>
                <a:ea typeface="AvantGarde" panose="00000400000000000000" pitchFamily="2" charset="0"/>
                <a:cs typeface="Times New Roman" panose="02020603050405020304" pitchFamily="18" charset="0"/>
              </a:rPr>
              <a:t> </a:t>
            </a:r>
            <a:r>
              <a:rPr lang="en-US" sz="2800" b="1" dirty="0" err="1" smtClean="0">
                <a:solidFill>
                  <a:srgbClr val="00B050"/>
                </a:solidFill>
                <a:latin typeface="Times New Roman" panose="02020603050405020304" pitchFamily="18" charset="0"/>
                <a:ea typeface="AvantGarde" panose="00000400000000000000" pitchFamily="2" charset="0"/>
                <a:cs typeface="Times New Roman" panose="02020603050405020304" pitchFamily="18" charset="0"/>
              </a:rPr>
              <a:t>em</a:t>
            </a:r>
            <a:r>
              <a:rPr lang="en-US" sz="2800" b="1" dirty="0" smtClean="0">
                <a:solidFill>
                  <a:srgbClr val="00B050"/>
                </a:solidFill>
                <a:latin typeface="Times New Roman" panose="02020603050405020304" pitchFamily="18" charset="0"/>
                <a:ea typeface="AvantGarde" panose="00000400000000000000" pitchFamily="2" charset="0"/>
                <a:cs typeface="Times New Roman" panose="02020603050405020304" pitchFamily="18" charset="0"/>
              </a:rPr>
              <a:t> </a:t>
            </a:r>
            <a:r>
              <a:rPr lang="en-US" sz="2800" b="1" dirty="0" err="1" smtClean="0">
                <a:solidFill>
                  <a:srgbClr val="00B050"/>
                </a:solidFill>
                <a:latin typeface="Times New Roman" panose="02020603050405020304" pitchFamily="18" charset="0"/>
                <a:ea typeface="AvantGarde" panose="00000400000000000000" pitchFamily="2" charset="0"/>
                <a:cs typeface="Times New Roman" panose="02020603050405020304" pitchFamily="18" charset="0"/>
              </a:rPr>
              <a:t>biết</a:t>
            </a:r>
            <a:r>
              <a:rPr lang="en-US" sz="2800" b="1" dirty="0" smtClean="0">
                <a:solidFill>
                  <a:srgbClr val="00B050"/>
                </a:solidFill>
                <a:latin typeface="Times New Roman" panose="02020603050405020304" pitchFamily="18" charset="0"/>
                <a:ea typeface="AvantGarde" panose="00000400000000000000" pitchFamily="2" charset="0"/>
                <a:cs typeface="Times New Roman" panose="02020603050405020304" pitchFamily="18" charset="0"/>
              </a:rPr>
              <a:t>?</a:t>
            </a:r>
            <a:endParaRPr lang="en-US" sz="2800" b="1" dirty="0" smtClean="0">
              <a:solidFill>
                <a:srgbClr val="00B050"/>
              </a:solidFill>
              <a:latin typeface="Times New Roman" panose="02020603050405020304" pitchFamily="18" charset="0"/>
              <a:ea typeface="AvantGarde" panose="00000400000000000000" pitchFamily="2" charset="0"/>
              <a:cs typeface="Times New Roman" panose="02020603050405020304" pitchFamily="18" charset="0"/>
            </a:endParaRPr>
          </a:p>
        </p:txBody>
      </p:sp>
      <p:grpSp>
        <p:nvGrpSpPr>
          <p:cNvPr id="6" name="Group 5"/>
          <p:cNvGrpSpPr/>
          <p:nvPr/>
        </p:nvGrpSpPr>
        <p:grpSpPr>
          <a:xfrm>
            <a:off x="531863" y="843558"/>
            <a:ext cx="7424514" cy="3283446"/>
            <a:chOff x="531863" y="843558"/>
            <a:chExt cx="7424514" cy="3283446"/>
          </a:xfrm>
        </p:grpSpPr>
        <p:pic>
          <p:nvPicPr>
            <p:cNvPr id="2" name="Picture 1"/>
            <p:cNvPicPr>
              <a:picLocks noChangeAspect="1"/>
            </p:cNvPicPr>
            <p:nvPr/>
          </p:nvPicPr>
          <p:blipFill>
            <a:blip r:embed="rId1"/>
            <a:stretch>
              <a:fillRect/>
            </a:stretch>
          </p:blipFill>
          <p:spPr>
            <a:xfrm>
              <a:off x="2915816" y="843558"/>
              <a:ext cx="5040561" cy="3283446"/>
            </a:xfrm>
            <a:prstGeom prst="rect">
              <a:avLst/>
            </a:prstGeom>
          </p:spPr>
        </p:pic>
        <p:sp>
          <p:nvSpPr>
            <p:cNvPr id="7" name="TextBox 6"/>
            <p:cNvSpPr txBox="1"/>
            <p:nvPr/>
          </p:nvSpPr>
          <p:spPr>
            <a:xfrm>
              <a:off x="531863" y="1779662"/>
              <a:ext cx="2095922" cy="521970"/>
            </a:xfrm>
            <a:prstGeom prst="rect">
              <a:avLst/>
            </a:prstGeom>
            <a:solidFill>
              <a:srgbClr val="FFFF00"/>
            </a:solidFill>
          </p:spPr>
          <p:txBody>
            <a:bodyPr wrap="square" rtlCol="0">
              <a:spAutoFit/>
            </a:bodyPr>
            <a:lstStyle/>
            <a:p>
              <a:pPr algn="ctr"/>
              <a:r>
                <a:rPr lang="en-US" sz="2800" b="1"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Gỗ</a:t>
              </a:r>
              <a:r>
                <a:rPr lang="en-US" sz="2800" b="1"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800" b="1"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trắc</a:t>
              </a:r>
              <a:r>
                <a:rPr lang="en-US" sz="2800" b="1"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800" b="1"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đen</a:t>
              </a:r>
              <a:endParaRPr lang="en-US" sz="2800" b="1"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491630"/>
            <a:ext cx="1807890" cy="953135"/>
          </a:xfrm>
          <a:prstGeom prst="rect">
            <a:avLst/>
          </a:prstGeom>
          <a:solidFill>
            <a:srgbClr val="FFFF00"/>
          </a:solidFill>
        </p:spPr>
        <p:txBody>
          <a:bodyPr wrap="square" rtlCol="0">
            <a:spAutoFit/>
          </a:bodyPr>
          <a:lstStyle/>
          <a:p>
            <a:pPr algn="ctr"/>
            <a:r>
              <a:rPr lang="en-US" sz="2800" b="1"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Gỗ</a:t>
            </a:r>
            <a:r>
              <a:rPr lang="en-US" sz="2800" b="1"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800" b="1"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trầm</a:t>
            </a:r>
            <a:r>
              <a:rPr lang="en-US" sz="2800" b="1"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800" b="1"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hương</a:t>
            </a:r>
            <a:r>
              <a:rPr lang="en-US" sz="2800" b="1" dirty="0" smtClean="0">
                <a:solidFill>
                  <a:srgbClr val="FF0000"/>
                </a:solidFill>
                <a:latin typeface="UTM Avo" panose="02040603050506020204" pitchFamily="18" charset="0"/>
                <a:ea typeface="AvantGarde" panose="00000400000000000000" pitchFamily="2" charset="0"/>
                <a:cs typeface="AvantGarde" panose="00000400000000000000" pitchFamily="2" charset="0"/>
              </a:rPr>
              <a:t> </a:t>
            </a:r>
            <a:endParaRPr lang="en-US" sz="2800" b="1" dirty="0">
              <a:solidFill>
                <a:srgbClr val="FF0000"/>
              </a:solidFill>
              <a:latin typeface="UTM Avo" panose="02040603050506020204" pitchFamily="18" charset="0"/>
              <a:ea typeface="AvantGarde" panose="00000400000000000000" pitchFamily="2" charset="0"/>
              <a:cs typeface="AvantGarde" panose="00000400000000000000" pitchFamily="2" charset="0"/>
            </a:endParaRPr>
          </a:p>
        </p:txBody>
      </p:sp>
      <p:pic>
        <p:nvPicPr>
          <p:cNvPr id="7" name="Picture 6"/>
          <p:cNvPicPr>
            <a:picLocks noChangeAspect="1"/>
          </p:cNvPicPr>
          <p:nvPr/>
        </p:nvPicPr>
        <p:blipFill>
          <a:blip r:embed="rId1"/>
          <a:stretch>
            <a:fillRect/>
          </a:stretch>
        </p:blipFill>
        <p:spPr>
          <a:xfrm>
            <a:off x="2573710" y="457843"/>
            <a:ext cx="5698504" cy="3021680"/>
          </a:xfrm>
          <a:prstGeom prst="rect">
            <a:avLst/>
          </a:prstGeom>
        </p:spPr>
      </p:pic>
      <p:pic>
        <p:nvPicPr>
          <p:cNvPr id="8" name="Picture 7"/>
          <p:cNvPicPr>
            <a:picLocks noChangeAspect="1"/>
          </p:cNvPicPr>
          <p:nvPr/>
        </p:nvPicPr>
        <p:blipFill>
          <a:blip r:embed="rId2"/>
          <a:stretch>
            <a:fillRect/>
          </a:stretch>
        </p:blipFill>
        <p:spPr>
          <a:xfrm>
            <a:off x="2843808" y="457843"/>
            <a:ext cx="5544616" cy="30216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ircle(in)">
                                      <p:cBhvr>
                                        <p:cTn id="1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7504" y="1347614"/>
            <a:ext cx="2088232" cy="521970"/>
          </a:xfrm>
          <a:prstGeom prst="rect">
            <a:avLst/>
          </a:prstGeom>
          <a:solidFill>
            <a:srgbClr val="FFFF00"/>
          </a:solidFill>
        </p:spPr>
        <p:txBody>
          <a:bodyPr wrap="square" rtlCol="0">
            <a:spAutoFit/>
          </a:bodyPr>
          <a:lstStyle/>
          <a:p>
            <a:r>
              <a:rPr lang="en-US" sz="2800" b="1"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Gỗ</a:t>
            </a:r>
            <a:r>
              <a:rPr lang="en-US" sz="2800" b="1"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800" b="1"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sưa</a:t>
            </a:r>
            <a:r>
              <a:rPr lang="en-US" sz="2800" b="1"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800" b="1"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đỏ</a:t>
            </a:r>
            <a:endParaRPr lang="en-US" sz="2800" b="1"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endParaRPr>
          </a:p>
        </p:txBody>
      </p:sp>
      <p:pic>
        <p:nvPicPr>
          <p:cNvPr id="2" name="Picture 1"/>
          <p:cNvPicPr>
            <a:picLocks noChangeAspect="1"/>
          </p:cNvPicPr>
          <p:nvPr/>
        </p:nvPicPr>
        <p:blipFill>
          <a:blip r:embed="rId1"/>
          <a:stretch>
            <a:fillRect/>
          </a:stretch>
        </p:blipFill>
        <p:spPr>
          <a:xfrm>
            <a:off x="2286000" y="339502"/>
            <a:ext cx="6858000" cy="355227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61800" y="376503"/>
            <a:ext cx="8253961" cy="934734"/>
            <a:chOff x="2087461" y="335364"/>
            <a:chExt cx="8792742" cy="934734"/>
          </a:xfrm>
        </p:grpSpPr>
        <p:sp>
          <p:nvSpPr>
            <p:cNvPr id="8" name="TextBox 7"/>
            <p:cNvSpPr txBox="1"/>
            <p:nvPr/>
          </p:nvSpPr>
          <p:spPr>
            <a:xfrm>
              <a:off x="2611466" y="335364"/>
              <a:ext cx="8268737" cy="460375"/>
            </a:xfrm>
            <a:prstGeom prst="rect">
              <a:avLst/>
            </a:prstGeom>
            <a:gradFill flip="none" rotWithShape="1">
              <a:gsLst>
                <a:gs pos="0">
                  <a:schemeClr val="accent1">
                    <a:lumMod val="5000"/>
                    <a:lumOff val="95000"/>
                    <a:alpha val="20000"/>
                  </a:schemeClr>
                </a:gs>
                <a:gs pos="74000">
                  <a:srgbClr val="66CCFF"/>
                </a:gs>
                <a:gs pos="83000">
                  <a:srgbClr val="66CCFF"/>
                </a:gs>
                <a:gs pos="100000">
                  <a:schemeClr val="bg1"/>
                </a:gs>
              </a:gsLst>
              <a:lin ang="10800000" scaled="1"/>
              <a:tileRect/>
            </a:gradFill>
          </p:spPr>
          <p:txBody>
            <a:bodyPr wrap="square" rtlCol="0">
              <a:spAutoFit/>
            </a:bodyPr>
            <a:lstStyle/>
            <a:p>
              <a:pPr lvl="1"/>
              <a:r>
                <a:rPr lang="en-US" sz="2400" b="1"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Trên</a:t>
              </a:r>
              <a:r>
                <a:rPr lang="en-US" sz="2400" b="1"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đường</a:t>
              </a:r>
              <a:r>
                <a:rPr lang="en-US" sz="2400" b="1"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về</a:t>
              </a:r>
              <a:r>
                <a:rPr lang="en-US" sz="2400" b="1"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ông</a:t>
              </a:r>
              <a:r>
                <a:rPr lang="en-US" sz="2400" b="1"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đã</a:t>
              </a:r>
              <a:r>
                <a:rPr lang="en-US" sz="2400" b="1"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kể</a:t>
              </a:r>
              <a:r>
                <a:rPr lang="en-US" sz="2400" b="1"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những</a:t>
              </a:r>
              <a:r>
                <a:rPr lang="en-US" sz="2400" b="1"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gì</a:t>
              </a:r>
              <a:r>
                <a:rPr lang="en-US" sz="2400" b="1"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với</a:t>
              </a:r>
              <a:r>
                <a:rPr lang="en-US" sz="2400" b="1"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các</a:t>
              </a:r>
              <a:r>
                <a:rPr lang="en-US" sz="2400" b="1"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bạn</a:t>
              </a:r>
              <a:r>
                <a:rPr lang="en-US" sz="2400" b="1"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nhỏ</a:t>
              </a:r>
              <a:r>
                <a:rPr lang="en-US" sz="2400" b="1"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a:t>
              </a:r>
              <a:endParaRPr lang="en-US" sz="2400" b="1"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endParaRPr>
            </a:p>
          </p:txBody>
        </p:sp>
        <p:grpSp>
          <p:nvGrpSpPr>
            <p:cNvPr id="9" name="Group 8"/>
            <p:cNvGrpSpPr/>
            <p:nvPr/>
          </p:nvGrpSpPr>
          <p:grpSpPr>
            <a:xfrm>
              <a:off x="2087461" y="388377"/>
              <a:ext cx="788019" cy="881721"/>
              <a:chOff x="4425512" y="776081"/>
              <a:chExt cx="532306" cy="595601"/>
            </a:xfrm>
          </p:grpSpPr>
          <p:sp>
            <p:nvSpPr>
              <p:cNvPr id="10" name="Oval 9"/>
              <p:cNvSpPr/>
              <p:nvPr/>
            </p:nvSpPr>
            <p:spPr>
              <a:xfrm>
                <a:off x="4425512" y="776081"/>
                <a:ext cx="532306" cy="595601"/>
              </a:xfrm>
              <a:prstGeom prst="ellipse">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UTM Avo" panose="02040603050506020204" pitchFamily="18" charset="0"/>
                </a:endParaRPr>
              </a:p>
            </p:txBody>
          </p:sp>
          <p:sp>
            <p:nvSpPr>
              <p:cNvPr id="11" name="Oval 10"/>
              <p:cNvSpPr/>
              <p:nvPr/>
            </p:nvSpPr>
            <p:spPr>
              <a:xfrm>
                <a:off x="4487906" y="829130"/>
                <a:ext cx="419328" cy="467904"/>
              </a:xfrm>
              <a:prstGeom prst="ellipse">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FF00"/>
                    </a:solidFill>
                    <a:latin typeface="UTM Avo" panose="02040603050506020204" pitchFamily="18" charset="0"/>
                    <a:ea typeface="AvantGarde" panose="00000400000000000000" pitchFamily="2" charset="0"/>
                    <a:cs typeface="AvantGarde" panose="00000400000000000000" pitchFamily="2" charset="0"/>
                  </a:rPr>
                  <a:t>3</a:t>
                </a:r>
                <a:endParaRPr lang="en-US" sz="2400" b="1">
                  <a:solidFill>
                    <a:srgbClr val="FFFF00"/>
                  </a:solidFill>
                  <a:latin typeface="UTM Avo" panose="02040603050506020204" pitchFamily="18" charset="0"/>
                  <a:ea typeface="AvantGarde" panose="00000400000000000000" pitchFamily="2" charset="0"/>
                  <a:cs typeface="AvantGarde" panose="00000400000000000000" pitchFamily="2" charset="0"/>
                </a:endParaRPr>
              </a:p>
            </p:txBody>
          </p:sp>
        </p:grpSp>
      </p:grpSp>
      <p:pic>
        <p:nvPicPr>
          <p:cNvPr id="12" name="Picture 11" descr="A picture containing text, envelope, businesscard&#10;&#10;Description automatically generated"/>
          <p:cNvPicPr>
            <a:picLocks noChangeAspect="1"/>
          </p:cNvPicPr>
          <p:nvPr/>
        </p:nvPicPr>
        <p:blipFill rotWithShape="1">
          <a:blip r:embed="rId1">
            <a:extLst>
              <a:ext uri="{28A0092B-C50C-407E-A947-70E740481C1C}">
                <a14:useLocalDpi xmlns:a14="http://schemas.microsoft.com/office/drawing/2010/main" val="0"/>
              </a:ext>
            </a:extLst>
          </a:blip>
          <a:srcRect l="8195" t="13647" r="3716" b="15754"/>
          <a:stretch>
            <a:fillRect/>
          </a:stretch>
        </p:blipFill>
        <p:spPr>
          <a:xfrm>
            <a:off x="12200956" y="3006316"/>
            <a:ext cx="2205364" cy="2465938"/>
          </a:xfrm>
          <a:prstGeom prst="rect">
            <a:avLst/>
          </a:prstGeom>
        </p:spPr>
      </p:pic>
      <p:sp>
        <p:nvSpPr>
          <p:cNvPr id="13" name="TextBox 12"/>
          <p:cNvSpPr txBox="1"/>
          <p:nvPr/>
        </p:nvSpPr>
        <p:spPr>
          <a:xfrm>
            <a:off x="448507" y="1611662"/>
            <a:ext cx="8316416" cy="2306955"/>
          </a:xfrm>
          <a:prstGeom prst="rect">
            <a:avLst/>
          </a:prstGeom>
          <a:noFill/>
        </p:spPr>
        <p:txBody>
          <a:bodyPr wrap="square" rtlCol="0">
            <a:spAutoFit/>
          </a:bodyPr>
          <a:lstStyle/>
          <a:p>
            <a:pPr lvl="1" algn="just"/>
            <a:r>
              <a:rPr lang="en-US" sz="2400" b="1"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Ông</a:t>
            </a:r>
            <a:r>
              <a:rPr lang="en-US" sz="2400" b="1"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đã</a:t>
            </a:r>
            <a:r>
              <a:rPr lang="en-US" sz="2400" b="1"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kể</a:t>
            </a:r>
            <a:r>
              <a:rPr lang="en-US" sz="2400" b="1"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cho</a:t>
            </a:r>
            <a:r>
              <a:rPr lang="en-US" sz="2400" b="1"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các</a:t>
            </a:r>
            <a:r>
              <a:rPr lang="en-US" sz="2400" b="1"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bạn</a:t>
            </a:r>
            <a:r>
              <a:rPr lang="en-US" sz="2400" b="1"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nhỏ</a:t>
            </a:r>
            <a:r>
              <a:rPr lang="en-US" sz="2400" b="1"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nghe</a:t>
            </a:r>
            <a:r>
              <a:rPr lang="en-US" sz="2400" b="1"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về</a:t>
            </a:r>
            <a:r>
              <a:rPr lang="en-US" sz="2400" b="1"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những</a:t>
            </a:r>
            <a:r>
              <a:rPr lang="en-US" sz="2400" b="1"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cánh</a:t>
            </a:r>
            <a:r>
              <a:rPr lang="en-US" sz="2400" b="1"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rừng</a:t>
            </a:r>
            <a:r>
              <a:rPr lang="en-US" sz="2400" b="1"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thuở</a:t>
            </a:r>
            <a:r>
              <a:rPr lang="en-US" sz="2400" b="1"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xưa</a:t>
            </a:r>
            <a:r>
              <a:rPr lang="en-US" sz="2400" b="1"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Trong</a:t>
            </a:r>
            <a:r>
              <a:rPr lang="en-US" sz="2400" b="1"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rừng</a:t>
            </a:r>
            <a:r>
              <a:rPr lang="en-US" sz="2400" b="1"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thuở</a:t>
            </a:r>
            <a:r>
              <a:rPr lang="en-US" sz="2400" b="1"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ấy</a:t>
            </a:r>
            <a:r>
              <a:rPr lang="en-US" sz="2400" b="1"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có</a:t>
            </a:r>
            <a:r>
              <a:rPr lang="en-US" sz="2400" b="1"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rất</a:t>
            </a:r>
            <a:r>
              <a:rPr lang="en-US" sz="2400" b="1"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nhiều</a:t>
            </a:r>
            <a:r>
              <a:rPr lang="en-US" sz="2400" b="1"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muông</a:t>
            </a:r>
            <a:r>
              <a:rPr lang="en-US" sz="2400" b="1"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thú</a:t>
            </a:r>
            <a:r>
              <a:rPr lang="en-US" sz="2400" b="1"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cảnh</a:t>
            </a:r>
            <a:r>
              <a:rPr lang="en-US" sz="2400" b="1"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vật</a:t>
            </a:r>
            <a:r>
              <a:rPr lang="en-US" sz="2400" b="1"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rất</a:t>
            </a:r>
            <a:r>
              <a:rPr lang="en-US" sz="2400" b="1"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đẹp</a:t>
            </a:r>
            <a:r>
              <a:rPr lang="en-US" sz="2400" b="1"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mắt</a:t>
            </a:r>
            <a:r>
              <a:rPr lang="en-US" sz="2400" b="1"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đó</a:t>
            </a:r>
            <a:r>
              <a:rPr lang="en-US" sz="2400" b="1"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là</a:t>
            </a:r>
            <a:r>
              <a:rPr lang="en-US" sz="2400" b="1"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những</a:t>
            </a:r>
            <a:r>
              <a:rPr lang="en-US" sz="2400" b="1"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bầy</a:t>
            </a:r>
            <a:r>
              <a:rPr lang="en-US" sz="2400" b="1"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vượn</a:t>
            </a:r>
            <a:r>
              <a:rPr lang="en-US" sz="2400" b="1"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tinh</a:t>
            </a:r>
            <a:r>
              <a:rPr lang="en-US" sz="2400" b="1"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nghịch</a:t>
            </a:r>
            <a:r>
              <a:rPr lang="en-US" sz="2400" b="1"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đang </a:t>
            </a:r>
            <a:r>
              <a:rPr lang="en-US" sz="2400" b="1"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đu</a:t>
            </a:r>
            <a:r>
              <a:rPr lang="en-US" sz="2400" b="1"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dây</a:t>
            </a:r>
            <a:r>
              <a:rPr lang="en-US" sz="2400" b="1"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trên</a:t>
            </a:r>
            <a:r>
              <a:rPr lang="en-US" sz="2400" b="1"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cành</a:t>
            </a:r>
            <a:r>
              <a:rPr lang="en-US" sz="2400" b="1"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cao</a:t>
            </a:r>
            <a:r>
              <a:rPr lang="en-US" sz="2400" b="1"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những</a:t>
            </a:r>
            <a:r>
              <a:rPr lang="en-US" sz="2400" b="1"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đàn</a:t>
            </a:r>
            <a:r>
              <a:rPr lang="en-US" sz="2400" b="1"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hươu</a:t>
            </a:r>
            <a:r>
              <a:rPr lang="en-US" sz="2400" b="1"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nai</a:t>
            </a:r>
            <a:r>
              <a:rPr lang="en-US" sz="2400" b="1"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xinh</a:t>
            </a:r>
            <a:r>
              <a:rPr lang="en-US" sz="2400" b="1"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đẹp</a:t>
            </a:r>
            <a:r>
              <a:rPr lang="en-US" sz="2400" b="1"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và</a:t>
            </a:r>
            <a:r>
              <a:rPr lang="en-US" sz="2400" b="1"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hiền</a:t>
            </a:r>
            <a:r>
              <a:rPr lang="en-US" sz="2400" b="1"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lành</a:t>
            </a:r>
            <a:r>
              <a:rPr lang="en-US" sz="2400" b="1"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rủ</a:t>
            </a:r>
            <a:r>
              <a:rPr lang="en-US" sz="2400" b="1"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nhau</a:t>
            </a:r>
            <a:r>
              <a:rPr lang="en-US" sz="2400" b="1"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ra</a:t>
            </a:r>
            <a:r>
              <a:rPr lang="en-US" sz="2400" b="1"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suối</a:t>
            </a:r>
            <a:r>
              <a:rPr lang="en-US" sz="2400" b="1"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những</a:t>
            </a:r>
            <a:r>
              <a:rPr lang="en-US" sz="2400" b="1"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vạt</a:t>
            </a:r>
            <a:r>
              <a:rPr lang="en-US" sz="2400" b="1"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cỏ</a:t>
            </a:r>
            <a:r>
              <a:rPr lang="en-US" sz="2400" b="1"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đẫm</a:t>
            </a:r>
            <a:r>
              <a:rPr lang="en-US" sz="2400" b="1"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sương</a:t>
            </a:r>
            <a:r>
              <a:rPr lang="en-US" sz="2400" b="1"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long </a:t>
            </a:r>
            <a:r>
              <a:rPr lang="en-US" sz="2400" b="1"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lanh</a:t>
            </a:r>
            <a:r>
              <a:rPr lang="en-US" sz="2400" b="1"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trong</a:t>
            </a:r>
            <a:r>
              <a:rPr lang="en-US" sz="2400" b="1"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dirty="0" err="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nắng</a:t>
            </a:r>
            <a:r>
              <a:rPr lang="en-US" sz="2400" b="1"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a:t>
            </a:r>
            <a:endParaRPr lang="en-US" sz="2400" b="1"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repeatCount="indefinite"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5000" fill="hold"/>
                                        <p:tgtEl>
                                          <p:spTgt spid="12"/>
                                        </p:tgtEl>
                                        <p:attrNameLst>
                                          <p:attrName>ppt_x</p:attrName>
                                        </p:attrNameLst>
                                      </p:cBhvr>
                                      <p:tavLst>
                                        <p:tav tm="0">
                                          <p:val>
                                            <p:strVal val="0-#ppt_w/2"/>
                                          </p:val>
                                        </p:tav>
                                        <p:tav tm="100000">
                                          <p:val>
                                            <p:strVal val="#ppt_x"/>
                                          </p:val>
                                        </p:tav>
                                      </p:tavLst>
                                    </p:anim>
                                    <p:anim calcmode="lin" valueType="num">
                                      <p:cBhvr additive="base">
                                        <p:cTn id="8" dur="15000" fill="hold"/>
                                        <p:tgtEl>
                                          <p:spTgt spid="12"/>
                                        </p:tgtEl>
                                        <p:attrNameLst>
                                          <p:attrName>ppt_y</p:attrName>
                                        </p:attrNameLst>
                                      </p:cBhvr>
                                      <p:tavLst>
                                        <p:tav tm="0">
                                          <p:val>
                                            <p:strVal val="#ppt_y"/>
                                          </p:val>
                                        </p:tav>
                                        <p:tav tm="100000">
                                          <p:val>
                                            <p:strVal val="#ppt_y"/>
                                          </p:val>
                                        </p:tav>
                                      </p:tavLst>
                                    </p:anim>
                                  </p:childTnLst>
                                </p:cTn>
                              </p:par>
                              <p:par>
                                <p:cTn id="9" presetID="22" presetClass="entr" presetSubtype="8"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26538" y="35139"/>
            <a:ext cx="857310" cy="857310"/>
            <a:chOff x="451413" y="196770"/>
            <a:chExt cx="1143080" cy="1143080"/>
          </a:xfrm>
        </p:grpSpPr>
        <p:sp>
          <p:nvSpPr>
            <p:cNvPr id="2" name="Oval 1"/>
            <p:cNvSpPr/>
            <p:nvPr/>
          </p:nvSpPr>
          <p:spPr>
            <a:xfrm>
              <a:off x="451413" y="196770"/>
              <a:ext cx="1143080" cy="1143080"/>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85800"/>
              <a:endParaRPr lang="en-US">
                <a:solidFill>
                  <a:srgbClr val="FF0000"/>
                </a:solidFill>
                <a:latin typeface="UTM Avo" panose="02040603050506020204" pitchFamily="18" charset="0"/>
              </a:endParaRPr>
            </a:p>
          </p:txBody>
        </p:sp>
        <p:pic>
          <p:nvPicPr>
            <p:cNvPr id="1026" name="Picture 2" descr="Clip art Line art Đồ họa mạng di động Nội dung miễn phí Hình ảnh - sách vẽ  sách giáo khoa png png tải về - Miễn phí trong suốt Dòng Nghệ"/>
            <p:cNvPicPr>
              <a:picLocks noChangeAspect="1" noChangeArrowheads="1"/>
            </p:cNvPicPr>
            <p:nvPr/>
          </p:nvPicPr>
          <p:blipFill>
            <a:blip r:embed="rId1" cstate="print">
              <a:extLst>
                <a:ext uri="{BEBA8EAE-BF5A-486C-A8C5-ECC9F3942E4B}">
                  <a14:imgProps xmlns:a14="http://schemas.microsoft.com/office/drawing/2010/main">
                    <a14:imgLayer r:embed="rId2">
                      <a14:imgEffect>
                        <a14:backgroundRemoval t="10000" b="90000" l="4667" r="95667">
                          <a14:foregroundMark x1="14222" y1="28222" x2="29000" y2="63778"/>
                          <a14:foregroundMark x1="9667" y1="39444" x2="4667" y2="42333"/>
                          <a14:foregroundMark x1="66889" y1="78667" x2="87000" y2="64889"/>
                          <a14:foregroundMark x1="87000" y1="64889" x2="88333" y2="63000"/>
                          <a14:foregroundMark x1="92778" y1="67667" x2="95667" y2="70556"/>
                        </a14:backgroundRemoval>
                      </a14:imgEffect>
                    </a14:imgLayer>
                  </a14:imgProps>
                </a:ext>
                <a:ext uri="{28A0092B-C50C-407E-A947-70E740481C1C}">
                  <a14:useLocalDpi xmlns:a14="http://schemas.microsoft.com/office/drawing/2010/main" val="0"/>
                </a:ext>
              </a:extLst>
            </a:blip>
            <a:srcRect/>
            <a:stretch>
              <a:fillRect/>
            </a:stretch>
          </p:blipFill>
          <p:spPr bwMode="auto">
            <a:xfrm rot="21349086" flipH="1">
              <a:off x="563208" y="480467"/>
              <a:ext cx="848214" cy="76440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rot="195696">
              <a:off x="687286" y="313742"/>
              <a:ext cx="648183" cy="492443"/>
            </a:xfrm>
            <a:prstGeom prst="rect">
              <a:avLst/>
            </a:prstGeom>
            <a:noFill/>
          </p:spPr>
          <p:txBody>
            <a:bodyPr wrap="square" rtlCol="0">
              <a:spAutoFit/>
            </a:bodyPr>
            <a:lstStyle/>
            <a:p>
              <a:pPr defTabSz="685800"/>
              <a:r>
                <a:rPr lang="en-US">
                  <a:solidFill>
                    <a:srgbClr val="FF0000"/>
                  </a:solidFill>
                  <a:latin typeface="UTM Avo" panose="02040603050506020204" pitchFamily="18" charset="0"/>
                </a:rPr>
                <a:t>?</a:t>
              </a:r>
              <a:endParaRPr lang="en-US">
                <a:solidFill>
                  <a:srgbClr val="FF0000"/>
                </a:solidFill>
                <a:latin typeface="UTM Avo" panose="02040603050506020204" pitchFamily="18" charset="0"/>
              </a:endParaRPr>
            </a:p>
          </p:txBody>
        </p:sp>
      </p:grpSp>
      <p:grpSp>
        <p:nvGrpSpPr>
          <p:cNvPr id="9" name="Group 8"/>
          <p:cNvGrpSpPr/>
          <p:nvPr/>
        </p:nvGrpSpPr>
        <p:grpSpPr>
          <a:xfrm>
            <a:off x="916982" y="379684"/>
            <a:ext cx="7509755" cy="829945"/>
            <a:chOff x="2097797" y="143554"/>
            <a:chExt cx="8485630" cy="1628303"/>
          </a:xfrm>
        </p:grpSpPr>
        <p:sp>
          <p:nvSpPr>
            <p:cNvPr id="8" name="TextBox 7"/>
            <p:cNvSpPr txBox="1"/>
            <p:nvPr/>
          </p:nvSpPr>
          <p:spPr>
            <a:xfrm>
              <a:off x="2314690" y="143554"/>
              <a:ext cx="8268737" cy="1628303"/>
            </a:xfrm>
            <a:prstGeom prst="rect">
              <a:avLst/>
            </a:prstGeom>
            <a:gradFill flip="none" rotWithShape="1">
              <a:gsLst>
                <a:gs pos="0">
                  <a:schemeClr val="accent1">
                    <a:lumMod val="5000"/>
                    <a:lumOff val="95000"/>
                    <a:alpha val="20000"/>
                  </a:schemeClr>
                </a:gs>
                <a:gs pos="74000">
                  <a:srgbClr val="66CCFF"/>
                </a:gs>
                <a:gs pos="83000">
                  <a:srgbClr val="66CCFF"/>
                </a:gs>
                <a:gs pos="100000">
                  <a:schemeClr val="bg1"/>
                </a:gs>
              </a:gsLst>
              <a:lin ang="10800000" scaled="1"/>
              <a:tileRect/>
            </a:gradFill>
          </p:spPr>
          <p:txBody>
            <a:bodyPr wrap="square" rtlCol="0">
              <a:spAutoFit/>
            </a:bodyPr>
            <a:lstStyle/>
            <a:p>
              <a:pPr marL="342900" lvl="1" defTabSz="685800"/>
              <a:r>
                <a:rPr lang="en-US" sz="2400" b="1"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Theo </a:t>
              </a:r>
              <a:r>
                <a:rPr lang="en-US" sz="2400" b="1"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em</a:t>
              </a:r>
              <a:r>
                <a:rPr lang="en-US" sz="2400" b="1"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các</a:t>
              </a:r>
              <a:r>
                <a:rPr lang="en-US" sz="2400" b="1"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bạn</a:t>
              </a:r>
              <a:r>
                <a:rPr lang="en-US" sz="2400" b="1"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nhỏ</a:t>
              </a:r>
              <a:r>
                <a:rPr lang="en-US" sz="2400" b="1"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thấy</a:t>
              </a:r>
              <a:r>
                <a:rPr lang="en-US" sz="2400" b="1"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thú</a:t>
              </a:r>
              <a:r>
                <a:rPr lang="en-US" sz="2400" b="1"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vị</a:t>
              </a:r>
              <a:r>
                <a:rPr lang="en-US" sz="2400" b="1"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với</a:t>
              </a:r>
              <a:r>
                <a:rPr lang="en-US" sz="2400" b="1"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chuyến</a:t>
              </a:r>
              <a:r>
                <a:rPr lang="en-US" sz="2400" b="1"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đi</a:t>
              </a:r>
              <a:r>
                <a:rPr lang="en-US" sz="2400" b="1"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thăm</a:t>
              </a:r>
              <a:r>
                <a:rPr lang="en-US" sz="2400" b="1"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rừng</a:t>
              </a:r>
              <a:r>
                <a:rPr lang="en-US" sz="2400" b="1"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cùng</a:t>
              </a:r>
              <a:r>
                <a:rPr lang="en-US" sz="2400" b="1"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ông</a:t>
              </a:r>
              <a:r>
                <a:rPr lang="en-US" sz="2400" b="1"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không</a:t>
              </a:r>
              <a:r>
                <a:rPr lang="en-US" sz="2400" b="1"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Vì</a:t>
              </a:r>
              <a:r>
                <a:rPr lang="en-US" sz="2400" b="1"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sao</a:t>
              </a:r>
              <a:r>
                <a:rPr lang="en-US" sz="2400" b="1"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a:t>
              </a:r>
              <a:endParaRPr lang="en-US" sz="2400" b="1"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endParaRPr>
            </a:p>
          </p:txBody>
        </p:sp>
        <p:grpSp>
          <p:nvGrpSpPr>
            <p:cNvPr id="5" name="Group 4"/>
            <p:cNvGrpSpPr/>
            <p:nvPr/>
          </p:nvGrpSpPr>
          <p:grpSpPr>
            <a:xfrm>
              <a:off x="2097797" y="341297"/>
              <a:ext cx="653803" cy="1002717"/>
              <a:chOff x="4432491" y="744279"/>
              <a:chExt cx="441643" cy="677334"/>
            </a:xfrm>
          </p:grpSpPr>
          <p:sp>
            <p:nvSpPr>
              <p:cNvPr id="6" name="Oval 5"/>
              <p:cNvSpPr/>
              <p:nvPr/>
            </p:nvSpPr>
            <p:spPr>
              <a:xfrm>
                <a:off x="4432491" y="744279"/>
                <a:ext cx="441643" cy="677334"/>
              </a:xfrm>
              <a:prstGeom prst="ellipse">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a:solidFill>
                    <a:prstClr val="white"/>
                  </a:solidFill>
                  <a:latin typeface="UTM Avo" panose="02040603050506020204" pitchFamily="18" charset="0"/>
                </a:endParaRPr>
              </a:p>
            </p:txBody>
          </p:sp>
          <p:sp>
            <p:nvSpPr>
              <p:cNvPr id="7" name="Oval 6"/>
              <p:cNvSpPr/>
              <p:nvPr/>
            </p:nvSpPr>
            <p:spPr>
              <a:xfrm>
                <a:off x="4459703" y="828135"/>
                <a:ext cx="381716" cy="510611"/>
              </a:xfrm>
              <a:prstGeom prst="ellipse">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b="1" dirty="0">
                    <a:solidFill>
                      <a:srgbClr val="FFFF00"/>
                    </a:solidFill>
                    <a:latin typeface="UTM Avo" panose="02040603050506020204" pitchFamily="18" charset="0"/>
                    <a:ea typeface="AvantGarde" panose="00000400000000000000" pitchFamily="2" charset="0"/>
                    <a:cs typeface="AvantGarde" panose="00000400000000000000" pitchFamily="2" charset="0"/>
                  </a:rPr>
                  <a:t>4</a:t>
                </a:r>
                <a:endParaRPr lang="en-US" b="1" dirty="0">
                  <a:solidFill>
                    <a:srgbClr val="FFFF00"/>
                  </a:solidFill>
                  <a:latin typeface="UTM Avo" panose="02040603050506020204" pitchFamily="18" charset="0"/>
                  <a:ea typeface="AvantGarde" panose="00000400000000000000" pitchFamily="2" charset="0"/>
                  <a:cs typeface="AvantGarde" panose="00000400000000000000" pitchFamily="2" charset="0"/>
                </a:endParaRPr>
              </a:p>
            </p:txBody>
          </p:sp>
        </p:grpSp>
      </p:grpSp>
      <p:sp>
        <p:nvSpPr>
          <p:cNvPr id="10" name="TextBox 9"/>
          <p:cNvSpPr txBox="1"/>
          <p:nvPr/>
        </p:nvSpPr>
        <p:spPr>
          <a:xfrm>
            <a:off x="145415" y="1347470"/>
            <a:ext cx="8609965" cy="514043"/>
          </a:xfrm>
          <a:prstGeom prst="roundRect">
            <a:avLst/>
          </a:prstGeom>
          <a:solidFill>
            <a:srgbClr val="FFCCFF"/>
          </a:solidFill>
        </p:spPr>
        <p:txBody>
          <a:bodyPr wrap="square" rtlCol="0">
            <a:spAutoFit/>
          </a:bodyPr>
          <a:lstStyle/>
          <a:p>
            <a:pPr algn="ctr" defTabSz="685800"/>
            <a:r>
              <a:rPr lang="en-US" sz="2400" dirty="0">
                <a:solidFill>
                  <a:srgbClr val="000000"/>
                </a:solidFill>
                <a:latin typeface="Times New Roman" panose="02020603050405020304" pitchFamily="18" charset="0"/>
                <a:cs typeface="Times New Roman" panose="02020603050405020304" pitchFamily="18" charset="0"/>
              </a:rPr>
              <a:t>C</a:t>
            </a:r>
            <a:r>
              <a:rPr lang="vi-VN" sz="2400" dirty="0" smtClean="0">
                <a:solidFill>
                  <a:srgbClr val="000000"/>
                </a:solidFill>
                <a:latin typeface="Times New Roman" panose="02020603050405020304" pitchFamily="18" charset="0"/>
                <a:cs typeface="Times New Roman" panose="02020603050405020304" pitchFamily="18" charset="0"/>
              </a:rPr>
              <a:t>ác </a:t>
            </a:r>
            <a:r>
              <a:rPr lang="vi-VN" sz="2400" dirty="0">
                <a:solidFill>
                  <a:srgbClr val="000000"/>
                </a:solidFill>
                <a:latin typeface="Times New Roman" panose="02020603050405020304" pitchFamily="18" charset="0"/>
                <a:cs typeface="Times New Roman" panose="02020603050405020304" pitchFamily="18" charset="0"/>
              </a:rPr>
              <a:t>bạn nhỏ cảm thấy rất thú vị với chuyến đi thăm rừng cùng </a:t>
            </a:r>
            <a:r>
              <a:rPr lang="vi-VN" sz="2400" dirty="0" smtClean="0">
                <a:solidFill>
                  <a:srgbClr val="000000"/>
                </a:solidFill>
                <a:latin typeface="Times New Roman" panose="02020603050405020304" pitchFamily="18" charset="0"/>
                <a:cs typeface="Times New Roman" panose="02020603050405020304" pitchFamily="18" charset="0"/>
              </a:rPr>
              <a:t>ông</a:t>
            </a:r>
            <a:r>
              <a:rPr lang="en-US" sz="2400" dirty="0" smtClean="0">
                <a:solidFill>
                  <a:srgbClr val="000000"/>
                </a:solidFill>
                <a:latin typeface="Times New Roman" panose="02020603050405020304" pitchFamily="18" charset="0"/>
                <a:cs typeface="Times New Roman" panose="02020603050405020304" pitchFamily="18" charset="0"/>
              </a:rPr>
              <a:t>.</a:t>
            </a:r>
            <a:endParaRPr lang="en-US" sz="2400" b="1"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12" name="TextBox 11"/>
          <p:cNvSpPr txBox="1"/>
          <p:nvPr/>
        </p:nvSpPr>
        <p:spPr>
          <a:xfrm>
            <a:off x="1179195" y="2077720"/>
            <a:ext cx="7343140" cy="1328966"/>
          </a:xfrm>
          <a:prstGeom prst="roundRect">
            <a:avLst/>
          </a:prstGeom>
          <a:solidFill>
            <a:srgbClr val="99FFCC"/>
          </a:solidFill>
        </p:spPr>
        <p:txBody>
          <a:bodyPr wrap="square" rtlCol="0">
            <a:spAutoFit/>
          </a:bodyPr>
          <a:lstStyle/>
          <a:p>
            <a:pPr algn="ctr" defTabSz="685800"/>
            <a:r>
              <a:rPr lang="en-US" altLang="vi-VN" sz="2400" dirty="0">
                <a:solidFill>
                  <a:srgbClr val="000000"/>
                </a:solidFill>
                <a:latin typeface="Times New Roman" panose="02020603050405020304" pitchFamily="18" charset="0"/>
                <a:cs typeface="Times New Roman" panose="02020603050405020304" pitchFamily="18" charset="0"/>
              </a:rPr>
              <a:t>	</a:t>
            </a:r>
            <a:r>
              <a:rPr lang="vi-VN" sz="2400" dirty="0">
                <a:solidFill>
                  <a:srgbClr val="000000"/>
                </a:solidFill>
                <a:latin typeface="Times New Roman" panose="02020603050405020304" pitchFamily="18" charset="0"/>
                <a:cs typeface="Times New Roman" panose="02020603050405020304" pitchFamily="18" charset="0"/>
              </a:rPr>
              <a:t>Vì nhờ có chuyến đi đó mà các bạn đã thấy được những cảnh đẹp của cây cối, của các con vật trong rừng. </a:t>
            </a:r>
            <a:br>
              <a:rPr lang="vi-VN" sz="2400" dirty="0">
                <a:solidFill>
                  <a:srgbClr val="000000"/>
                </a:solidFill>
                <a:latin typeface="Times New Roman" panose="02020603050405020304" pitchFamily="18" charset="0"/>
                <a:cs typeface="Times New Roman" panose="02020603050405020304" pitchFamily="18" charset="0"/>
              </a:rPr>
            </a:br>
            <a:endParaRPr lang="vi-VN" sz="2400" b="1" dirty="0">
              <a:solidFill>
                <a:srgbClr val="000000"/>
              </a:solidFill>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15" name="TextBox 14"/>
          <p:cNvSpPr txBox="1"/>
          <p:nvPr/>
        </p:nvSpPr>
        <p:spPr>
          <a:xfrm>
            <a:off x="3889626" y="3405728"/>
            <a:ext cx="4632931" cy="1531417"/>
          </a:xfrm>
          <a:prstGeom prst="roundRect">
            <a:avLst/>
          </a:prstGeom>
          <a:solidFill>
            <a:srgbClr val="66CCFF"/>
          </a:solidFill>
          <a:ln>
            <a:solidFill>
              <a:srgbClr val="66CCFF"/>
            </a:solidFill>
          </a:ln>
        </p:spPr>
        <p:txBody>
          <a:bodyPr wrap="square" rtlCol="0">
            <a:spAutoFit/>
          </a:bodyPr>
          <a:lstStyle/>
          <a:p>
            <a:pPr lvl="0" algn="ctr" defTabSz="685800"/>
            <a:r>
              <a:rPr lang="vi-VN" sz="2400" dirty="0">
                <a:solidFill>
                  <a:srgbClr val="000000"/>
                </a:solidFill>
                <a:latin typeface="Times New Roman" panose="02020603050405020304" pitchFamily="18" charset="0"/>
                <a:cs typeface="Times New Roman" panose="02020603050405020304" pitchFamily="18" charset="0"/>
              </a:rPr>
              <a:t>Các bạn còn được nghe những âm thanh hấp dẫn ở trong rừng nữa.</a:t>
            </a:r>
            <a:br>
              <a:rPr lang="vi-VN" sz="2400" dirty="0">
                <a:solidFill>
                  <a:srgbClr val="000000"/>
                </a:solidFill>
                <a:latin typeface="Times New Roman" panose="02020603050405020304" pitchFamily="18" charset="0"/>
                <a:cs typeface="Times New Roman" panose="02020603050405020304" pitchFamily="18" charset="0"/>
              </a:rPr>
            </a:br>
            <a:endParaRPr lang="en-US" b="1" dirty="0">
              <a:solidFill>
                <a:srgbClr val="FF0000"/>
              </a:solidFill>
              <a:latin typeface="UTM Avo" panose="02040603050506020204" pitchFamily="18" charset="0"/>
              <a:ea typeface="AvantGarde" panose="00000400000000000000" pitchFamily="2" charset="0"/>
              <a:cs typeface="AvantGarde" panose="00000400000000000000" pitchFamily="2" charset="0"/>
            </a:endParaRPr>
          </a:p>
          <a:p>
            <a:pPr algn="ctr" defTabSz="685800"/>
            <a:r>
              <a:rPr lang="en-US" b="1" dirty="0" smtClean="0">
                <a:solidFill>
                  <a:srgbClr val="FF0000"/>
                </a:solidFill>
                <a:latin typeface="UTM Avo" panose="02040603050506020204" pitchFamily="18" charset="0"/>
                <a:ea typeface="AvantGarde" panose="00000400000000000000" pitchFamily="2" charset="0"/>
                <a:cs typeface="AvantGarde" panose="00000400000000000000" pitchFamily="2" charset="0"/>
              </a:rPr>
              <a:t>.</a:t>
            </a:r>
            <a:endParaRPr lang="en-US" b="1" dirty="0">
              <a:solidFill>
                <a:srgbClr val="FF0000"/>
              </a:solidFill>
              <a:latin typeface="UTM Avo" panose="02040603050506020204" pitchFamily="18" charset="0"/>
              <a:ea typeface="AvantGarde" panose="00000400000000000000" pitchFamily="2" charset="0"/>
              <a:cs typeface="AvantGarde" panose="00000400000000000000" pitchFamily="2" charset="0"/>
            </a:endParaRPr>
          </a:p>
        </p:txBody>
      </p:sp>
      <p:pic>
        <p:nvPicPr>
          <p:cNvPr id="16" name="Picture 15" descr="A picture containing text, toy, doll&#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66" y="2865389"/>
            <a:ext cx="3204935" cy="23017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2" grpId="0" bldLvl="0" animBg="1"/>
      <p:bldP spid="15"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75179" y="1059582"/>
            <a:ext cx="8568952" cy="1137285"/>
            <a:chOff x="2102753" y="215435"/>
            <a:chExt cx="7963036" cy="1474926"/>
          </a:xfrm>
        </p:grpSpPr>
        <p:sp>
          <p:nvSpPr>
            <p:cNvPr id="4" name="TextBox 3"/>
            <p:cNvSpPr txBox="1"/>
            <p:nvPr/>
          </p:nvSpPr>
          <p:spPr>
            <a:xfrm>
              <a:off x="2363268" y="215435"/>
              <a:ext cx="7702521" cy="1474926"/>
            </a:xfrm>
            <a:prstGeom prst="rect">
              <a:avLst/>
            </a:prstGeom>
            <a:gradFill flip="none" rotWithShape="1">
              <a:gsLst>
                <a:gs pos="0">
                  <a:schemeClr val="accent1">
                    <a:lumMod val="5000"/>
                    <a:lumOff val="95000"/>
                    <a:alpha val="20000"/>
                  </a:schemeClr>
                </a:gs>
                <a:gs pos="74000">
                  <a:srgbClr val="66CCFF"/>
                </a:gs>
                <a:gs pos="83000">
                  <a:srgbClr val="66CCFF"/>
                </a:gs>
                <a:gs pos="100000">
                  <a:schemeClr val="bg1"/>
                </a:gs>
              </a:gsLst>
              <a:lin ang="10800000" scaled="1"/>
              <a:tileRect/>
            </a:gradFill>
          </p:spPr>
          <p:txBody>
            <a:bodyPr wrap="square" rtlCol="0">
              <a:spAutoFit/>
            </a:bodyPr>
            <a:lstStyle/>
            <a:p>
              <a:pPr lvl="1"/>
              <a:r>
                <a:rPr lang="en-US" sz="3400" b="1"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Em</a:t>
              </a:r>
              <a:r>
                <a:rPr lang="en-US" sz="3400" b="1"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3400" b="1"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thích</a:t>
              </a:r>
              <a:r>
                <a:rPr lang="en-US" sz="3400" b="1"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3400" b="1"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nhất</a:t>
              </a:r>
              <a:r>
                <a:rPr lang="en-US" sz="3400" b="1"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3400" b="1"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hình</a:t>
              </a:r>
              <a:r>
                <a:rPr lang="en-US" sz="3400" b="1"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3400" b="1"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ảnh</a:t>
              </a:r>
              <a:r>
                <a:rPr lang="en-US" sz="3400" b="1"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3400" b="1"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nào</a:t>
              </a:r>
              <a:r>
                <a:rPr lang="en-US" sz="3400" b="1"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3400" b="1"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trong</a:t>
              </a:r>
              <a:r>
                <a:rPr lang="en-US" sz="3400" b="1"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3400" b="1"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bài</a:t>
              </a:r>
              <a:r>
                <a:rPr lang="en-US" sz="3400" b="1"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3400" b="1"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Vì</a:t>
              </a:r>
              <a:r>
                <a:rPr lang="en-US" sz="3400" b="1"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3400" b="1"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sao</a:t>
              </a:r>
              <a:r>
                <a:rPr lang="en-US" sz="3400" b="1"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a:t>
              </a:r>
              <a:endParaRPr lang="en-US" sz="3400" b="1"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endParaRPr>
            </a:p>
          </p:txBody>
        </p:sp>
        <p:grpSp>
          <p:nvGrpSpPr>
            <p:cNvPr id="5" name="Group 4"/>
            <p:cNvGrpSpPr/>
            <p:nvPr/>
          </p:nvGrpSpPr>
          <p:grpSpPr>
            <a:xfrm>
              <a:off x="2102753" y="363671"/>
              <a:ext cx="682163" cy="967582"/>
              <a:chOff x="4435839" y="759392"/>
              <a:chExt cx="460800" cy="653600"/>
            </a:xfrm>
          </p:grpSpPr>
          <p:sp>
            <p:nvSpPr>
              <p:cNvPr id="6" name="Oval 5"/>
              <p:cNvSpPr/>
              <p:nvPr/>
            </p:nvSpPr>
            <p:spPr>
              <a:xfrm>
                <a:off x="4435839" y="759392"/>
                <a:ext cx="460800" cy="653600"/>
              </a:xfrm>
              <a:prstGeom prst="ellipse">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7" name="Oval 6"/>
              <p:cNvSpPr/>
              <p:nvPr/>
            </p:nvSpPr>
            <p:spPr>
              <a:xfrm>
                <a:off x="4477098" y="829130"/>
                <a:ext cx="364872" cy="511693"/>
              </a:xfrm>
              <a:prstGeom prst="ellipse">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FF00"/>
                    </a:solidFill>
                    <a:latin typeface="UTM Avo" panose="02040603050506020204" pitchFamily="18" charset="0"/>
                    <a:ea typeface="AvantGarde" panose="00000400000000000000" pitchFamily="2" charset="0"/>
                    <a:cs typeface="AvantGarde" panose="00000400000000000000" pitchFamily="2" charset="0"/>
                  </a:rPr>
                  <a:t>5</a:t>
                </a:r>
                <a:endParaRPr lang="en-US" sz="1600" b="1" dirty="0">
                  <a:solidFill>
                    <a:srgbClr val="FFFF00"/>
                  </a:solidFill>
                  <a:latin typeface="UTM Avo" panose="02040603050506020204" pitchFamily="18" charset="0"/>
                  <a:ea typeface="AvantGarde" panose="00000400000000000000" pitchFamily="2" charset="0"/>
                  <a:cs typeface="AvantGarde" panose="00000400000000000000" pitchFamily="2" charset="0"/>
                </a:endParaRPr>
              </a:p>
            </p:txBody>
          </p:sp>
        </p:grpSp>
      </p:gr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Rounded Corners 33"/>
          <p:cNvSpPr/>
          <p:nvPr/>
        </p:nvSpPr>
        <p:spPr>
          <a:xfrm>
            <a:off x="539552" y="771550"/>
            <a:ext cx="8280920" cy="2026227"/>
          </a:xfrm>
          <a:prstGeom prst="roundRect">
            <a:avLst/>
          </a:prstGeom>
          <a:noFill/>
          <a:ln w="38100">
            <a:solidFill>
              <a:srgbClr val="31ADB9"/>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Đọc</a:t>
            </a:r>
            <a:r>
              <a:rPr lang="en-US" sz="3200" b="1"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thuộc</a:t>
            </a:r>
            <a:r>
              <a:rPr lang="en-US" sz="3200" b="1"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lòng </a:t>
            </a:r>
            <a:r>
              <a:rPr lang="en-US" sz="3200" b="1"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3 </a:t>
            </a:r>
            <a:r>
              <a:rPr lang="en-US" sz="3200" b="1"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khổ</a:t>
            </a:r>
            <a:r>
              <a:rPr lang="en-US" sz="3200" b="1"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thơ</a:t>
            </a:r>
            <a:r>
              <a:rPr lang="en-US" sz="3200" b="1"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bài</a:t>
            </a:r>
            <a:r>
              <a:rPr lang="en-US" sz="3200" b="1"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Về</a:t>
            </a:r>
            <a:r>
              <a:rPr lang="en-US" sz="3200" b="1"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thăm</a:t>
            </a:r>
            <a:r>
              <a:rPr lang="en-US" sz="3200" b="1"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quê</a:t>
            </a:r>
            <a:r>
              <a:rPr lang="en-US" sz="3200" b="1"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a:t>
            </a:r>
            <a:endParaRPr lang="en-US" sz="3200" b="1"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115745-2F8B-4195-AD23-8A2542AF7C2C}" type="slidenum">
              <a:rPr lang="zh-CN" altLang="en-US" smtClean="0"/>
            </a:fld>
            <a:endParaRPr lang="zh-CN" altLang="en-US"/>
          </a:p>
        </p:txBody>
      </p:sp>
      <p:sp>
        <p:nvSpPr>
          <p:cNvPr id="4" name="TextBox 3"/>
          <p:cNvSpPr txBox="1"/>
          <p:nvPr/>
        </p:nvSpPr>
        <p:spPr>
          <a:xfrm>
            <a:off x="3197942" y="655304"/>
            <a:ext cx="3312992" cy="645160"/>
          </a:xfrm>
          <a:prstGeom prst="rect">
            <a:avLst/>
          </a:prstGeom>
          <a:noFill/>
        </p:spPr>
        <p:txBody>
          <a:bodyPr wrap="square" rtlCol="0">
            <a:spAutoFit/>
          </a:bodyPr>
          <a:lstStyle/>
          <a:p>
            <a:pPr algn="ctr"/>
            <a:r>
              <a:rPr lang="en-US" sz="3600" b="1" dirty="0" err="1">
                <a:solidFill>
                  <a:srgbClr val="FF0000"/>
                </a:solidFill>
                <a:latin typeface="Times New Roman" panose="02020603050405020304" pitchFamily="18" charset="0"/>
                <a:cs typeface="Times New Roman" panose="02020603050405020304" pitchFamily="18" charset="0"/>
              </a:rPr>
              <a:t>Nội</a:t>
            </a:r>
            <a:r>
              <a:rPr lang="en-US" sz="3600" b="1" dirty="0">
                <a:solidFill>
                  <a:srgbClr val="FF0000"/>
                </a:solidFill>
                <a:latin typeface="Times New Roman" panose="02020603050405020304" pitchFamily="18" charset="0"/>
                <a:cs typeface="Times New Roman" panose="02020603050405020304" pitchFamily="18" charset="0"/>
              </a:rPr>
              <a:t> dung:</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416685" y="1563370"/>
            <a:ext cx="6442075" cy="2676525"/>
          </a:xfrm>
          <a:prstGeom prst="rect">
            <a:avLst/>
          </a:prstGeom>
          <a:solidFill>
            <a:srgbClr val="92D050"/>
          </a:solidFill>
        </p:spPr>
        <p:txBody>
          <a:bodyPr wrap="square" rtlCol="0">
            <a:spAutoFit/>
          </a:bodyPr>
          <a:lstStyle/>
          <a:p>
            <a:pPr algn="l"/>
            <a:r>
              <a:rPr lang="en-US" altLang="vi-VN" sz="2800" b="1" i="1" dirty="0">
                <a:solidFill>
                  <a:srgbClr val="000000"/>
                </a:solidFill>
                <a:latin typeface="Times New Roman" panose="02020603050405020304" pitchFamily="18" charset="0"/>
                <a:cs typeface="Times New Roman" panose="02020603050405020304" pitchFamily="18" charset="0"/>
              </a:rPr>
              <a:t>	</a:t>
            </a:r>
            <a:r>
              <a:rPr lang="vi-VN" sz="2800" b="1" i="1" dirty="0">
                <a:solidFill>
                  <a:srgbClr val="000000"/>
                </a:solidFill>
                <a:latin typeface="Times New Roman" panose="02020603050405020304" pitchFamily="18" charset="0"/>
                <a:cs typeface="Times New Roman" panose="02020603050405020304" pitchFamily="18" charset="0"/>
              </a:rPr>
              <a:t>Bài đọc kể về một buổi được ông đưa vào thăm rừng Trường Sơn của hai bạn nhỏ. Cảnh vật trong rừng hiện lên rất bình yên.</a:t>
            </a:r>
            <a:br>
              <a:rPr lang="vi-VN" sz="2800" b="1" i="1" dirty="0">
                <a:solidFill>
                  <a:srgbClr val="000000"/>
                </a:solidFill>
                <a:latin typeface="Times New Roman" panose="02020603050405020304" pitchFamily="18" charset="0"/>
                <a:cs typeface="Times New Roman" panose="02020603050405020304" pitchFamily="18" charset="0"/>
              </a:rPr>
            </a:br>
            <a:br>
              <a:rPr lang="vi-VN" sz="2800" dirty="0">
                <a:solidFill>
                  <a:srgbClr val="000000"/>
                </a:solidFill>
                <a:latin typeface="Times New Roman" panose="02020603050405020304" pitchFamily="18" charset="0"/>
                <a:cs typeface="Times New Roman" panose="02020603050405020304" pitchFamily="18" charset="0"/>
              </a:rPr>
            </a:br>
            <a:endParaRPr lang="en-US" sz="2800" dirty="0">
              <a:latin typeface="Times New Roman" panose="02020603050405020304" pitchFamily="18" charset="0"/>
              <a:ea typeface="AvantGarde" panose="00000400000000000000" pitchFamily="2"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9" fill="hold" grpId="0" nodeType="clickEffect">
                                  <p:stCondLst>
                                    <p:cond delay="0"/>
                                  </p:stCondLst>
                                  <p:iterate type="lt">
                                    <p:tmPct val="10000"/>
                                  </p:iterate>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0-#ppt_w/2"/>
                                          </p:val>
                                        </p:tav>
                                        <p:tav tm="100000">
                                          <p:val>
                                            <p:strVal val="#ppt_x"/>
                                          </p:val>
                                        </p:tav>
                                      </p:tavLst>
                                    </p:anim>
                                    <p:anim calcmode="lin" valueType="num">
                                      <p:cBhvr additive="base">
                                        <p:cTn id="15"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ldLvl="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5" name="Picture 4" descr="A white plate with a black background&#10;&#10;Description automatically generated with low confidenc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558" y="1017270"/>
            <a:ext cx="7351945" cy="3276316"/>
          </a:xfrm>
          <a:prstGeom prst="rect">
            <a:avLst/>
          </a:prstGeom>
        </p:spPr>
      </p:pic>
      <p:sp>
        <p:nvSpPr>
          <p:cNvPr id="6" name="TextBox 5"/>
          <p:cNvSpPr txBox="1"/>
          <p:nvPr/>
        </p:nvSpPr>
        <p:spPr>
          <a:xfrm>
            <a:off x="1876764" y="2332039"/>
            <a:ext cx="5269230" cy="714375"/>
          </a:xfrm>
          <a:prstGeom prst="rect">
            <a:avLst/>
          </a:prstGeom>
          <a:noFill/>
        </p:spPr>
        <p:txBody>
          <a:bodyPr wrap="square" rtlCol="0">
            <a:spAutoFit/>
          </a:bodyPr>
          <a:lstStyle/>
          <a:p>
            <a:pPr defTabSz="685800"/>
            <a:r>
              <a:rPr lang="en-US" sz="4050" b="1">
                <a:solidFill>
                  <a:srgbClr val="FF00FF"/>
                </a:solidFill>
                <a:latin typeface="Times New Roman" panose="02020603050405020304" pitchFamily="18" charset="0"/>
                <a:cs typeface="Times New Roman" panose="02020603050405020304" pitchFamily="18" charset="0"/>
              </a:rPr>
              <a:t>CỦNG CỐ - DẶN DÒ</a:t>
            </a:r>
            <a:endParaRPr lang="en-US" sz="4050" b="1">
              <a:solidFill>
                <a:srgbClr val="FF00FF"/>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 calcmode="lin" valueType="num">
                                      <p:cBhvr>
                                        <p:cTn id="13" dur="1000" fill="hold"/>
                                        <p:tgtEl>
                                          <p:spTgt spid="5"/>
                                        </p:tgtEl>
                                        <p:attrNameLst>
                                          <p:attrName>style.rotation</p:attrName>
                                        </p:attrNameLst>
                                      </p:cBhvr>
                                      <p:tavLst>
                                        <p:tav tm="0">
                                          <p:val>
                                            <p:fltVal val="90"/>
                                          </p:val>
                                        </p:tav>
                                        <p:tav tm="100000">
                                          <p:val>
                                            <p:fltVal val="0"/>
                                          </p:val>
                                        </p:tav>
                                      </p:tavLst>
                                    </p:anim>
                                    <p:animEffect transition="in" filter="fade">
                                      <p:cBhvr>
                                        <p:cTn id="14" dur="1000"/>
                                        <p:tgtEl>
                                          <p:spTgt spid="5"/>
                                        </p:tgtEl>
                                      </p:cBhvr>
                                    </p:animEffect>
                                  </p:childTnLst>
                                </p:cTn>
                              </p:par>
                            </p:childTnLst>
                          </p:cTn>
                        </p:par>
                        <p:par>
                          <p:cTn id="15" fill="hold">
                            <p:stCondLst>
                              <p:cond delay="1500"/>
                            </p:stCondLst>
                            <p:childTnLst>
                              <p:par>
                                <p:cTn id="16" presetID="14" presetClass="entr" presetSubtype="10" fill="hold" grpId="0" nodeType="afterEffect">
                                  <p:stCondLst>
                                    <p:cond delay="0"/>
                                  </p:stCondLst>
                                  <p:iterate type="lt">
                                    <p:tmPct val="0"/>
                                  </p:iterate>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par>
                          <p:cTn id="19" fill="hold">
                            <p:stCondLst>
                              <p:cond delay="1500"/>
                            </p:stCondLst>
                            <p:childTnLst>
                              <p:par>
                                <p:cTn id="20" presetID="34" presetClass="emph" presetSubtype="0" repeatCount="indefinite" fill="hold" grpId="1" nodeType="afterEffect">
                                  <p:stCondLst>
                                    <p:cond delay="0"/>
                                  </p:stCondLst>
                                  <p:iterate type="lt">
                                    <p:tmPct val="10000"/>
                                  </p:iterate>
                                  <p:childTnLst>
                                    <p:animMotion origin="layout" path="M 0.0 0.0 L 0.0 -0.07213" pathEditMode="relative" ptsTypes="">
                                      <p:cBhvr>
                                        <p:cTn id="21" dur="500" accel="50000" decel="50000" autoRev="1" fill="hold">
                                          <p:stCondLst>
                                            <p:cond delay="0"/>
                                          </p:stCondLst>
                                        </p:cTn>
                                        <p:tgtEl>
                                          <p:spTgt spid="6"/>
                                        </p:tgtEl>
                                        <p:attrNameLst>
                                          <p:attrName>ppt_x</p:attrName>
                                          <p:attrName>ppt_y</p:attrName>
                                        </p:attrNameLst>
                                      </p:cBhvr>
                                    </p:animMotion>
                                    <p:animRot by="1500000">
                                      <p:cBhvr>
                                        <p:cTn id="22" dur="250" fill="hold">
                                          <p:stCondLst>
                                            <p:cond delay="0"/>
                                          </p:stCondLst>
                                        </p:cTn>
                                        <p:tgtEl>
                                          <p:spTgt spid="6"/>
                                        </p:tgtEl>
                                        <p:attrNameLst>
                                          <p:attrName>r</p:attrName>
                                        </p:attrNameLst>
                                      </p:cBhvr>
                                    </p:animRot>
                                    <p:animRot by="-1500000">
                                      <p:cBhvr>
                                        <p:cTn id="23" dur="250" fill="hold">
                                          <p:stCondLst>
                                            <p:cond delay="250"/>
                                          </p:stCondLst>
                                        </p:cTn>
                                        <p:tgtEl>
                                          <p:spTgt spid="6"/>
                                        </p:tgtEl>
                                        <p:attrNameLst>
                                          <p:attrName>r</p:attrName>
                                        </p:attrNameLst>
                                      </p:cBhvr>
                                    </p:animRot>
                                    <p:animRot by="-1500000">
                                      <p:cBhvr>
                                        <p:cTn id="24" dur="250" fill="hold">
                                          <p:stCondLst>
                                            <p:cond delay="500"/>
                                          </p:stCondLst>
                                        </p:cTn>
                                        <p:tgtEl>
                                          <p:spTgt spid="6"/>
                                        </p:tgtEl>
                                        <p:attrNameLst>
                                          <p:attrName>r</p:attrName>
                                        </p:attrNameLst>
                                      </p:cBhvr>
                                    </p:animRot>
                                    <p:animRot by="1500000">
                                      <p:cBhvr>
                                        <p:cTn id="25" dur="250" fill="hold">
                                          <p:stCondLst>
                                            <p:cond delay="75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Rounded Corners 33"/>
          <p:cNvSpPr/>
          <p:nvPr/>
        </p:nvSpPr>
        <p:spPr>
          <a:xfrm>
            <a:off x="539552" y="771550"/>
            <a:ext cx="8280920" cy="2026227"/>
          </a:xfrm>
          <a:prstGeom prst="roundRect">
            <a:avLst/>
          </a:prstGeom>
          <a:noFill/>
          <a:ln w="38100">
            <a:solidFill>
              <a:srgbClr val="31ADB9"/>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Niềm</a:t>
            </a:r>
            <a:r>
              <a:rPr lang="en-US" sz="3200" b="1"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vui</a:t>
            </a:r>
            <a:r>
              <a:rPr lang="en-US" sz="3200" b="1"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của</a:t>
            </a:r>
            <a:r>
              <a:rPr lang="en-US" sz="3200" b="1"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bạn</a:t>
            </a:r>
            <a:r>
              <a:rPr lang="en-US" sz="3200" b="1"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nhỏ</a:t>
            </a:r>
            <a:r>
              <a:rPr lang="en-US" sz="3200" b="1"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trong</a:t>
            </a:r>
            <a:r>
              <a:rPr lang="en-US" sz="3200" b="1"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kì</a:t>
            </a:r>
            <a:r>
              <a:rPr lang="en-US" sz="3200" b="1"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nghỉ</a:t>
            </a:r>
            <a:r>
              <a:rPr lang="en-US" sz="3200" b="1"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hè</a:t>
            </a:r>
            <a:r>
              <a:rPr lang="en-US" sz="3200" b="1"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ở </a:t>
            </a:r>
            <a:r>
              <a:rPr lang="en-US" sz="3200" b="1"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quê</a:t>
            </a:r>
            <a:r>
              <a:rPr lang="en-US" sz="3200" b="1"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a:t>
            </a:r>
            <a:endParaRPr lang="en-US" sz="3200" b="1"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Rounded Corners 33"/>
          <p:cNvSpPr/>
          <p:nvPr/>
        </p:nvSpPr>
        <p:spPr>
          <a:xfrm>
            <a:off x="539552" y="771550"/>
            <a:ext cx="8280920" cy="2026227"/>
          </a:xfrm>
          <a:prstGeom prst="roundRect">
            <a:avLst/>
          </a:prstGeom>
          <a:noFill/>
          <a:ln w="38100">
            <a:solidFill>
              <a:srgbClr val="31ADB9"/>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Em</a:t>
            </a:r>
            <a:r>
              <a:rPr lang="en-US" sz="3200" b="1"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thích</a:t>
            </a:r>
            <a:r>
              <a:rPr lang="en-US" sz="3200" b="1"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khổ</a:t>
            </a:r>
            <a:r>
              <a:rPr lang="en-US" sz="3200" b="1"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thơ</a:t>
            </a:r>
            <a:r>
              <a:rPr lang="en-US" sz="3200" b="1"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nào</a:t>
            </a:r>
            <a:r>
              <a:rPr lang="en-US" sz="3200" b="1"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trong</a:t>
            </a:r>
            <a:r>
              <a:rPr lang="en-US" sz="3200" b="1"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bài</a:t>
            </a:r>
            <a:r>
              <a:rPr lang="en-US" sz="3200" b="1"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nhất</a:t>
            </a:r>
            <a:r>
              <a:rPr lang="en-US" sz="3200" b="1"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Vì</a:t>
            </a:r>
            <a:r>
              <a:rPr lang="en-US" sz="3200" b="1"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dirty="0" err="1"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sao</a:t>
            </a:r>
            <a:r>
              <a:rPr lang="en-US" sz="3200" b="1" dirty="0" smtClean="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a:t>
            </a:r>
            <a:endParaRPr lang="en-US" sz="3200" b="1"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p:cNvSpPr/>
          <p:nvPr/>
        </p:nvSpPr>
        <p:spPr>
          <a:xfrm>
            <a:off x="467544" y="0"/>
            <a:ext cx="8450141" cy="1289150"/>
          </a:xfrm>
          <a:prstGeom prst="roundRect">
            <a:avLst/>
          </a:prstGeom>
          <a:solidFill>
            <a:schemeClr val="bg1"/>
          </a:solid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smtClean="0">
                <a:solidFill>
                  <a:srgbClr val="0070C0"/>
                </a:solidFill>
                <a:latin typeface="UTM Avo" panose="02040603050506020204" pitchFamily="18" charset="0"/>
                <a:ea typeface="AvantGarde" panose="00000400000000000000" pitchFamily="2" charset="0"/>
                <a:cs typeface="AvantGarde" panose="00000400000000000000" pitchFamily="2" charset="0"/>
              </a:rPr>
              <a:t>Tranh</a:t>
            </a:r>
            <a:r>
              <a:rPr lang="en-US" sz="3600" dirty="0" smtClean="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smtClean="0">
                <a:solidFill>
                  <a:srgbClr val="0070C0"/>
                </a:solidFill>
                <a:latin typeface="UTM Avo" panose="02040603050506020204" pitchFamily="18" charset="0"/>
                <a:ea typeface="AvantGarde" panose="00000400000000000000" pitchFamily="2" charset="0"/>
                <a:cs typeface="AvantGarde" panose="00000400000000000000" pitchFamily="2" charset="0"/>
              </a:rPr>
              <a:t>vẽ</a:t>
            </a:r>
            <a:r>
              <a:rPr lang="en-US" sz="3600" dirty="0" smtClean="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smtClean="0">
                <a:solidFill>
                  <a:srgbClr val="0070C0"/>
                </a:solidFill>
                <a:latin typeface="UTM Avo" panose="02040603050506020204" pitchFamily="18" charset="0"/>
                <a:ea typeface="AvantGarde" panose="00000400000000000000" pitchFamily="2" charset="0"/>
                <a:cs typeface="AvantGarde" panose="00000400000000000000" pitchFamily="2" charset="0"/>
              </a:rPr>
              <a:t>cảnh</a:t>
            </a:r>
            <a:r>
              <a:rPr lang="en-US" sz="3600" dirty="0" smtClean="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smtClean="0">
                <a:solidFill>
                  <a:srgbClr val="0070C0"/>
                </a:solidFill>
                <a:latin typeface="UTM Avo" panose="02040603050506020204" pitchFamily="18" charset="0"/>
                <a:ea typeface="AvantGarde" panose="00000400000000000000" pitchFamily="2" charset="0"/>
                <a:cs typeface="AvantGarde" panose="00000400000000000000" pitchFamily="2" charset="0"/>
              </a:rPr>
              <a:t>ở </a:t>
            </a:r>
            <a:r>
              <a:rPr lang="en-US" sz="3600" dirty="0" err="1" smtClean="0">
                <a:solidFill>
                  <a:srgbClr val="0070C0"/>
                </a:solidFill>
                <a:latin typeface="UTM Avo" panose="02040603050506020204" pitchFamily="18" charset="0"/>
                <a:ea typeface="AvantGarde" panose="00000400000000000000" pitchFamily="2" charset="0"/>
                <a:cs typeface="AvantGarde" panose="00000400000000000000" pitchFamily="2" charset="0"/>
              </a:rPr>
              <a:t>đâu</a:t>
            </a:r>
            <a:r>
              <a:rPr lang="en-US" sz="3600" dirty="0" smtClean="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smtClean="0">
                <a:solidFill>
                  <a:srgbClr val="0070C0"/>
                </a:solidFill>
                <a:latin typeface="UTM Avo" panose="02040603050506020204" pitchFamily="18" charset="0"/>
                <a:ea typeface="AvantGarde" panose="00000400000000000000" pitchFamily="2" charset="0"/>
                <a:cs typeface="AvantGarde" panose="00000400000000000000" pitchFamily="2" charset="0"/>
              </a:rPr>
              <a:t>Em</a:t>
            </a:r>
            <a:r>
              <a:rPr lang="en-US" sz="3600" dirty="0" smtClean="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smtClean="0">
                <a:solidFill>
                  <a:srgbClr val="0070C0"/>
                </a:solidFill>
                <a:latin typeface="UTM Avo" panose="02040603050506020204" pitchFamily="18" charset="0"/>
                <a:ea typeface="AvantGarde" panose="00000400000000000000" pitchFamily="2" charset="0"/>
                <a:cs typeface="AvantGarde" panose="00000400000000000000" pitchFamily="2" charset="0"/>
              </a:rPr>
              <a:t>thấy</a:t>
            </a:r>
            <a:r>
              <a:rPr lang="en-US" sz="3600" dirty="0" smtClean="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smtClean="0">
                <a:solidFill>
                  <a:srgbClr val="0070C0"/>
                </a:solidFill>
                <a:latin typeface="UTM Avo" panose="02040603050506020204" pitchFamily="18" charset="0"/>
                <a:ea typeface="AvantGarde" panose="00000400000000000000" pitchFamily="2" charset="0"/>
                <a:cs typeface="AvantGarde" panose="00000400000000000000" pitchFamily="2" charset="0"/>
              </a:rPr>
              <a:t>cảnh</a:t>
            </a:r>
            <a:r>
              <a:rPr lang="en-US" sz="3600" dirty="0" smtClean="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smtClean="0">
                <a:solidFill>
                  <a:srgbClr val="0070C0"/>
                </a:solidFill>
                <a:latin typeface="UTM Avo" panose="02040603050506020204" pitchFamily="18" charset="0"/>
                <a:ea typeface="AvantGarde" panose="00000400000000000000" pitchFamily="2" charset="0"/>
                <a:cs typeface="AvantGarde" panose="00000400000000000000" pitchFamily="2" charset="0"/>
              </a:rPr>
              <a:t>vật</a:t>
            </a:r>
            <a:r>
              <a:rPr lang="en-US" sz="3600" dirty="0" smtClean="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smtClean="0">
                <a:solidFill>
                  <a:srgbClr val="0070C0"/>
                </a:solidFill>
                <a:latin typeface="UTM Avo" panose="02040603050506020204" pitchFamily="18" charset="0"/>
                <a:ea typeface="AvantGarde" panose="00000400000000000000" pitchFamily="2" charset="0"/>
                <a:cs typeface="AvantGarde" panose="00000400000000000000" pitchFamily="2" charset="0"/>
              </a:rPr>
              <a:t>giống</a:t>
            </a:r>
            <a:r>
              <a:rPr lang="en-US" sz="3600" dirty="0" smtClean="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smtClean="0">
                <a:solidFill>
                  <a:srgbClr val="0070C0"/>
                </a:solidFill>
                <a:latin typeface="UTM Avo" panose="02040603050506020204" pitchFamily="18" charset="0"/>
                <a:ea typeface="AvantGarde" panose="00000400000000000000" pitchFamily="2" charset="0"/>
                <a:cs typeface="AvantGarde" panose="00000400000000000000" pitchFamily="2" charset="0"/>
              </a:rPr>
              <a:t>với</a:t>
            </a:r>
            <a:r>
              <a:rPr lang="en-US" sz="3600" dirty="0" smtClean="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smtClean="0">
                <a:solidFill>
                  <a:srgbClr val="0070C0"/>
                </a:solidFill>
                <a:latin typeface="UTM Avo" panose="02040603050506020204" pitchFamily="18" charset="0"/>
                <a:ea typeface="AvantGarde" panose="00000400000000000000" pitchFamily="2" charset="0"/>
                <a:cs typeface="AvantGarde" panose="00000400000000000000" pitchFamily="2" charset="0"/>
              </a:rPr>
              <a:t>cảnh</a:t>
            </a:r>
            <a:r>
              <a:rPr lang="en-US" sz="3600" dirty="0" smtClean="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smtClean="0">
                <a:solidFill>
                  <a:srgbClr val="0070C0"/>
                </a:solidFill>
                <a:latin typeface="UTM Avo" panose="02040603050506020204" pitchFamily="18" charset="0"/>
                <a:ea typeface="AvantGarde" panose="00000400000000000000" pitchFamily="2" charset="0"/>
                <a:cs typeface="AvantGarde" panose="00000400000000000000" pitchFamily="2" charset="0"/>
              </a:rPr>
              <a:t>vật</a:t>
            </a:r>
            <a:r>
              <a:rPr lang="en-US" sz="3600" dirty="0" smtClean="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smtClean="0">
                <a:solidFill>
                  <a:srgbClr val="0070C0"/>
                </a:solidFill>
                <a:latin typeface="UTM Avo" panose="02040603050506020204" pitchFamily="18" charset="0"/>
                <a:ea typeface="AvantGarde" panose="00000400000000000000" pitchFamily="2" charset="0"/>
                <a:cs typeface="AvantGarde" panose="00000400000000000000" pitchFamily="2" charset="0"/>
              </a:rPr>
              <a:t>nào</a:t>
            </a:r>
            <a:r>
              <a:rPr lang="en-US" sz="3600" dirty="0" smtClean="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smtClean="0">
                <a:solidFill>
                  <a:srgbClr val="0070C0"/>
                </a:solidFill>
                <a:latin typeface="UTM Avo" panose="02040603050506020204" pitchFamily="18" charset="0"/>
                <a:ea typeface="AvantGarde" panose="00000400000000000000" pitchFamily="2" charset="0"/>
                <a:cs typeface="AvantGarde" panose="00000400000000000000" pitchFamily="2" charset="0"/>
              </a:rPr>
              <a:t>em</a:t>
            </a:r>
            <a:r>
              <a:rPr lang="en-US" sz="3600" dirty="0" smtClean="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smtClean="0">
                <a:solidFill>
                  <a:srgbClr val="0070C0"/>
                </a:solidFill>
                <a:latin typeface="UTM Avo" panose="02040603050506020204" pitchFamily="18" charset="0"/>
                <a:ea typeface="AvantGarde" panose="00000400000000000000" pitchFamily="2" charset="0"/>
                <a:cs typeface="AvantGarde" panose="00000400000000000000" pitchFamily="2" charset="0"/>
              </a:rPr>
              <a:t>đã</a:t>
            </a:r>
            <a:r>
              <a:rPr lang="en-US" sz="3600" dirty="0" smtClean="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smtClean="0">
                <a:solidFill>
                  <a:srgbClr val="0070C0"/>
                </a:solidFill>
                <a:latin typeface="UTM Avo" panose="02040603050506020204" pitchFamily="18" charset="0"/>
                <a:ea typeface="AvantGarde" panose="00000400000000000000" pitchFamily="2" charset="0"/>
                <a:cs typeface="AvantGarde" panose="00000400000000000000" pitchFamily="2" charset="0"/>
              </a:rPr>
              <a:t>quan</a:t>
            </a:r>
            <a:r>
              <a:rPr lang="en-US" sz="3600" dirty="0" smtClean="0">
                <a:solidFill>
                  <a:srgbClr val="0070C0"/>
                </a:solidFill>
                <a:latin typeface="UTM Avo" panose="02040603050506020204" pitchFamily="18" charset="0"/>
                <a:ea typeface="AvantGarde" panose="00000400000000000000" pitchFamily="2" charset="0"/>
                <a:cs typeface="AvantGarde" panose="00000400000000000000" pitchFamily="2" charset="0"/>
              </a:rPr>
              <a:t> </a:t>
            </a:r>
            <a:r>
              <a:rPr lang="en-US" sz="3600" dirty="0" err="1" smtClean="0">
                <a:solidFill>
                  <a:srgbClr val="0070C0"/>
                </a:solidFill>
                <a:latin typeface="UTM Avo" panose="02040603050506020204" pitchFamily="18" charset="0"/>
                <a:ea typeface="AvantGarde" panose="00000400000000000000" pitchFamily="2" charset="0"/>
                <a:cs typeface="AvantGarde" panose="00000400000000000000" pitchFamily="2" charset="0"/>
              </a:rPr>
              <a:t>sát</a:t>
            </a:r>
            <a:r>
              <a:rPr lang="en-US" sz="3600" dirty="0" smtClean="0">
                <a:solidFill>
                  <a:srgbClr val="0070C0"/>
                </a:solidFill>
                <a:latin typeface="UTM Avo" panose="02040603050506020204" pitchFamily="18" charset="0"/>
                <a:ea typeface="AvantGarde" panose="00000400000000000000" pitchFamily="2" charset="0"/>
                <a:cs typeface="AvantGarde" panose="00000400000000000000" pitchFamily="2" charset="0"/>
              </a:rPr>
              <a:t>?</a:t>
            </a:r>
            <a:endParaRPr lang="en-US" sz="3600" dirty="0">
              <a:solidFill>
                <a:srgbClr val="0070C0"/>
              </a:solidFill>
              <a:latin typeface="UTM Avo" panose="02040603050506020204" pitchFamily="18" charset="0"/>
              <a:ea typeface="AvantGarde" panose="00000400000000000000" pitchFamily="2" charset="0"/>
              <a:cs typeface="AvantGarde" panose="00000400000000000000" pitchFamily="2" charset="0"/>
            </a:endParaRPr>
          </a:p>
        </p:txBody>
      </p:sp>
      <p:sp>
        <p:nvSpPr>
          <p:cNvPr id="5" name="Rectangle: Rounded Corners 25"/>
          <p:cNvSpPr/>
          <p:nvPr/>
        </p:nvSpPr>
        <p:spPr>
          <a:xfrm>
            <a:off x="467543" y="-3263"/>
            <a:ext cx="8450141" cy="1289150"/>
          </a:xfrm>
          <a:prstGeom prst="roundRect">
            <a:avLst/>
          </a:prstGeom>
          <a:solidFill>
            <a:schemeClr val="bg1"/>
          </a:solid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Em</a:t>
            </a:r>
            <a:r>
              <a:rPr lang="en-US" sz="3200" b="1"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thích</a:t>
            </a:r>
            <a:r>
              <a:rPr lang="en-US" sz="3200" b="1"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hình</a:t>
            </a:r>
            <a:r>
              <a:rPr lang="en-US" sz="3200" b="1"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ảnh</a:t>
            </a:r>
            <a:r>
              <a:rPr lang="en-US" sz="3200" b="1"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nào</a:t>
            </a:r>
            <a:r>
              <a:rPr lang="en-US" sz="3200" b="1"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trong</a:t>
            </a:r>
            <a:r>
              <a:rPr lang="en-US" sz="3200" b="1"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tranh</a:t>
            </a:r>
            <a:r>
              <a:rPr lang="en-US" sz="3200" b="1"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minh </a:t>
            </a:r>
            <a:r>
              <a:rPr lang="en-US" sz="3200" b="1"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họa</a:t>
            </a:r>
            <a:r>
              <a:rPr lang="en-US" sz="3200" b="1"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bài</a:t>
            </a:r>
            <a:r>
              <a:rPr lang="en-US" sz="3200" b="1"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đọc</a:t>
            </a:r>
            <a:r>
              <a:rPr lang="en-US" sz="3200" b="1"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endParaRPr lang="en-US" sz="3200" b="1"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endParaRPr>
          </a:p>
        </p:txBody>
      </p:sp>
      <p:pic>
        <p:nvPicPr>
          <p:cNvPr id="2" name="Picture 1"/>
          <p:cNvPicPr>
            <a:picLocks noChangeAspect="1"/>
          </p:cNvPicPr>
          <p:nvPr/>
        </p:nvPicPr>
        <p:blipFill>
          <a:blip r:embed="rId1"/>
          <a:stretch>
            <a:fillRect/>
          </a:stretch>
        </p:blipFill>
        <p:spPr>
          <a:xfrm>
            <a:off x="1619672" y="1257946"/>
            <a:ext cx="5976664" cy="290130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descr="Chart&#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239699"/>
            <a:ext cx="9144000" cy="5383199"/>
          </a:xfrm>
          <a:prstGeom prst="rect">
            <a:avLst/>
          </a:prstGeom>
        </p:spPr>
      </p:pic>
      <p:sp>
        <p:nvSpPr>
          <p:cNvPr id="44" name="TextBox 43"/>
          <p:cNvSpPr txBox="1"/>
          <p:nvPr/>
        </p:nvSpPr>
        <p:spPr>
          <a:xfrm>
            <a:off x="3131840" y="987574"/>
            <a:ext cx="2590923" cy="645160"/>
          </a:xfrm>
          <a:prstGeom prst="rect">
            <a:avLst/>
          </a:prstGeom>
          <a:noFill/>
        </p:spPr>
        <p:txBody>
          <a:bodyPr wrap="square" rtlCol="0">
            <a:spAutoFit/>
          </a:bodyPr>
          <a:lstStyle/>
          <a:p>
            <a:r>
              <a:rPr lang="en-US" sz="3600" b="1" dirty="0" err="1">
                <a:solidFill>
                  <a:srgbClr val="FFC000"/>
                </a:solidFill>
                <a:latin typeface="HP001 4 hàng" panose="020B0603050302020204" pitchFamily="34" charset="0"/>
                <a:sym typeface="+mn-ea"/>
              </a:rPr>
              <a:t>Đǌ</a:t>
            </a:r>
            <a:r>
              <a:rPr lang="en-US" sz="3600" b="1" dirty="0">
                <a:solidFill>
                  <a:srgbClr val="FFC000"/>
                </a:solidFill>
                <a:latin typeface="HP001 4 hàng" panose="020B0603050302020204" pitchFamily="34" charset="0"/>
                <a:sym typeface="+mn-ea"/>
              </a:rPr>
              <a:t>:</a:t>
            </a:r>
            <a:endParaRPr lang="en-US" sz="3600" b="1" dirty="0">
              <a:solidFill>
                <a:srgbClr val="FFC000"/>
              </a:solidFill>
              <a:latin typeface="HP001 4 hàng" panose="020B0603050302020204" pitchFamily="34" charset="0"/>
              <a:sym typeface="+mn-ea"/>
            </a:endParaRPr>
          </a:p>
        </p:txBody>
      </p:sp>
      <p:sp>
        <p:nvSpPr>
          <p:cNvPr id="46" name="TextBox 45"/>
          <p:cNvSpPr txBox="1"/>
          <p:nvPr/>
        </p:nvSpPr>
        <p:spPr>
          <a:xfrm>
            <a:off x="1247859" y="1678495"/>
            <a:ext cx="6408712" cy="645160"/>
          </a:xfrm>
          <a:prstGeom prst="rect">
            <a:avLst/>
          </a:prstGeom>
          <a:noFill/>
        </p:spPr>
        <p:txBody>
          <a:bodyPr wrap="square" rtlCol="0">
            <a:spAutoFit/>
          </a:bodyPr>
          <a:lstStyle/>
          <a:p>
            <a:r>
              <a:rPr lang="en-US" sz="3600" b="1" dirty="0">
                <a:solidFill>
                  <a:srgbClr val="FFFF00"/>
                </a:solidFill>
                <a:latin typeface="HP001 4 hàng" panose="020B0603050302020204" pitchFamily="34" charset="0"/>
              </a:rPr>
              <a:t> </a:t>
            </a:r>
            <a:r>
              <a:rPr lang="en-US" sz="3600" b="1" dirty="0" err="1" smtClean="0">
                <a:solidFill>
                  <a:srgbClr val="FFFF00"/>
                </a:solidFill>
                <a:latin typeface="HP001 4 hàng" panose="020B0603050302020204" pitchFamily="34" charset="0"/>
              </a:rPr>
              <a:t>Cánh</a:t>
            </a:r>
            <a:r>
              <a:rPr lang="en-US" sz="3600" b="1" dirty="0" smtClean="0">
                <a:solidFill>
                  <a:srgbClr val="FFFF00"/>
                </a:solidFill>
                <a:latin typeface="HP001 4 hàng" panose="020B0603050302020204" pitchFamily="34" charset="0"/>
              </a:rPr>
              <a:t> </a:t>
            </a:r>
            <a:r>
              <a:rPr lang="en-US" sz="3600" b="1" dirty="0" err="1" smtClean="0">
                <a:solidFill>
                  <a:srgbClr val="FFFF00"/>
                </a:solidFill>
                <a:latin typeface="HP001 4 hàng" panose="020B0603050302020204" pitchFamily="34" charset="0"/>
              </a:rPr>
              <a:t>rừng</a:t>
            </a:r>
            <a:r>
              <a:rPr lang="en-US" sz="3600" b="1" dirty="0" smtClean="0">
                <a:solidFill>
                  <a:srgbClr val="FFFF00"/>
                </a:solidFill>
                <a:latin typeface="HP001 4 hàng" panose="020B0603050302020204" pitchFamily="34" charset="0"/>
              </a:rPr>
              <a:t> </a:t>
            </a:r>
            <a:r>
              <a:rPr lang="en-US" sz="3600" b="1" dirty="0" err="1" smtClean="0">
                <a:solidFill>
                  <a:srgbClr val="FFFF00"/>
                </a:solidFill>
                <a:latin typeface="HP001 4 hàng" panose="020B0603050302020204" pitchFamily="34" charset="0"/>
              </a:rPr>
              <a:t>trong</a:t>
            </a:r>
            <a:r>
              <a:rPr lang="en-US" sz="3600" b="1" dirty="0" smtClean="0">
                <a:solidFill>
                  <a:srgbClr val="FFFF00"/>
                </a:solidFill>
                <a:latin typeface="HP001 4 hàng" panose="020B0603050302020204" pitchFamily="34" charset="0"/>
              </a:rPr>
              <a:t> </a:t>
            </a:r>
            <a:r>
              <a:rPr lang="en-US" sz="3600" b="1" dirty="0" err="1" smtClean="0">
                <a:solidFill>
                  <a:srgbClr val="FFFF00"/>
                </a:solidFill>
                <a:latin typeface="HP001 4 hàng" panose="020B0603050302020204" pitchFamily="34" charset="0"/>
              </a:rPr>
              <a:t>nắng</a:t>
            </a:r>
            <a:endParaRPr lang="en-US" sz="3600" b="1" dirty="0">
              <a:solidFill>
                <a:srgbClr val="FFFF00"/>
              </a:solidFill>
              <a:latin typeface="HP001 4 hàng" panose="020B0603050302020204" pitchFamily="34" charset="0"/>
            </a:endParaRPr>
          </a:p>
        </p:txBody>
      </p:sp>
      <p:sp>
        <p:nvSpPr>
          <p:cNvPr id="47" name="TextBox 46"/>
          <p:cNvSpPr txBox="1"/>
          <p:nvPr/>
        </p:nvSpPr>
        <p:spPr>
          <a:xfrm>
            <a:off x="6372200" y="3005539"/>
            <a:ext cx="2232248" cy="646331"/>
          </a:xfrm>
          <a:prstGeom prst="rect">
            <a:avLst/>
          </a:prstGeom>
          <a:noFill/>
        </p:spPr>
        <p:txBody>
          <a:bodyPr wrap="square" rtlCol="0">
            <a:spAutoFit/>
          </a:bodyPr>
          <a:lstStyle/>
          <a:p>
            <a:r>
              <a:rPr lang="en-US" sz="3600" b="1" dirty="0" smtClean="0">
                <a:solidFill>
                  <a:srgbClr val="FFFF00"/>
                </a:solidFill>
                <a:latin typeface="Times New Roman" panose="02020603050405020304" pitchFamily="18" charset="0"/>
                <a:cs typeface="Times New Roman" panose="02020603050405020304" pitchFamily="18" charset="0"/>
              </a:rPr>
              <a:t>SGK/17</a:t>
            </a:r>
            <a:endParaRPr lang="en-US" sz="3600" b="1" dirty="0">
              <a:solidFill>
                <a:srgbClr val="FFFF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wipe(left)">
                                      <p:cBhvr>
                                        <p:cTn id="1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Rounded Corners 26"/>
          <p:cNvSpPr/>
          <p:nvPr/>
        </p:nvSpPr>
        <p:spPr>
          <a:xfrm>
            <a:off x="-13118" y="819432"/>
            <a:ext cx="9144000" cy="4144325"/>
          </a:xfrm>
          <a:prstGeom prst="roundRect">
            <a:avLst>
              <a:gd name="adj" fmla="val 0"/>
            </a:avLst>
          </a:prstGeom>
          <a:solidFill>
            <a:schemeClr val="bg1"/>
          </a:solidFill>
          <a:ln w="19050">
            <a:solidFill>
              <a:srgbClr val="31ADB9"/>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1" algn="just">
              <a:lnSpc>
                <a:spcPct val="120000"/>
              </a:lnSpc>
            </a:pPr>
            <a:r>
              <a:rPr lang="en-US" sz="16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rPr>
              <a:t>  	</a:t>
            </a:r>
            <a:r>
              <a:rPr lang="vi-VN"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Làng tôi ở lưng Trường Sơn, giữa vùng núi non trùng điệp. Một lần, tôi và mấy đứa bạn được ông tôi cho đi thăm rừng. Đứa nào cũng vui.</a:t>
            </a:r>
            <a:endParaRPr lang="vi-VN"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endParaRPr>
          </a:p>
          <a:p>
            <a:pPr lvl="1" algn="just">
              <a:lnSpc>
                <a:spcPct val="120000"/>
              </a:lnSpc>
            </a:pPr>
            <a:r>
              <a:rPr lang="en-US" altLang="vi-VN"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vi-VN"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Hôm đó là một ngày nắng ráo. Ông đưa cho mỗi đứa một tàu lá cọ che nắng. Chưa hết mùa mưa, đâu đâu cũng thấy cây ra thêm chồi và mọc cỏ xanh um. Đi trong rừng, nghe rất rõ tiếng suối róc rách và tiếng chim hót líu lo.</a:t>
            </a:r>
            <a:endParaRPr lang="vi-VN"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endParaRPr>
          </a:p>
          <a:p>
            <a:pPr lvl="1" algn="just">
              <a:lnSpc>
                <a:spcPct val="120000"/>
              </a:lnSpc>
            </a:pPr>
            <a:r>
              <a:rPr lang="en-US" altLang="vi-VN"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vi-VN"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Mặt trời chiếu những luồng sáng qua kẽ lá. Cây cối vươn ngọn lên cao tít đón nắng. Nhiều cây thân thẳng tắp, tán là tròn xoe. Những con sóc nâu cong đuôi nhảy thoăn thoắt qua các cành cây. Thấy có người đi tới, chúng dừng cả lại, nhìn ngơ ngác.</a:t>
            </a:r>
            <a:endParaRPr lang="vi-VN"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endParaRPr>
          </a:p>
          <a:p>
            <a:pPr lvl="1" algn="just">
              <a:lnSpc>
                <a:spcPct val="120000"/>
              </a:lnSpc>
            </a:pPr>
            <a:r>
              <a:rPr lang="vi-VN"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vi-VN"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vi-VN"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Khi nắng đã nhạt màu trên những vòm cây, chúng tôi ra về trong tiếc nuối. Trên đường, ông kể về những cánh rừng thuở xưa. Biết bao cảnh sắc như hiện ra trước mắt chúng tôi: bầy vượn tinh nghịch đánh đu trên cành cao, đàn hươu nai xinh đẹp và hiền lành rủ nhau ra suối, những vạt cỏ đẫm sương long lanh trong nắng.</a:t>
            </a:r>
            <a:endParaRPr lang="vi-VN"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endParaRPr>
          </a:p>
          <a:p>
            <a:pPr lvl="1" algn="just">
              <a:lnSpc>
                <a:spcPct val="120000"/>
              </a:lnSpc>
            </a:pPr>
            <a:endParaRPr lang="vi-VN" sz="1600" dirty="0">
              <a:solidFill>
                <a:srgbClr val="00B050"/>
              </a:solidFill>
              <a:latin typeface="UTM Avo" panose="02040603050506020204" pitchFamily="18" charset="0"/>
              <a:ea typeface="Arial-Rounded" panose="020B0500000000000000" pitchFamily="34" charset="0"/>
              <a:cs typeface="Arial-Rounded" panose="020B0500000000000000" pitchFamily="34" charset="0"/>
            </a:endParaRPr>
          </a:p>
          <a:p>
            <a:pPr lvl="1" algn="just"/>
            <a:endParaRPr lang="vi-VN" sz="16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endParaRPr>
          </a:p>
          <a:p>
            <a:pPr lvl="1"/>
            <a:endParaRPr lang="en-US" sz="1600" dirty="0">
              <a:solidFill>
                <a:schemeClr val="tx1">
                  <a:lumMod val="95000"/>
                  <a:lumOff val="5000"/>
                </a:schemeClr>
              </a:solidFill>
              <a:latin typeface="UTM Avo" panose="02040603050506020204" pitchFamily="18" charset="0"/>
              <a:ea typeface="Arial-Rounded" panose="020B0500000000000000" pitchFamily="34" charset="0"/>
              <a:cs typeface="Arial-Rounded" panose="020B0500000000000000" pitchFamily="34" charset="0"/>
            </a:endParaRPr>
          </a:p>
        </p:txBody>
      </p:sp>
      <p:sp>
        <p:nvSpPr>
          <p:cNvPr id="28" name="Wave 27"/>
          <p:cNvSpPr/>
          <p:nvPr/>
        </p:nvSpPr>
        <p:spPr>
          <a:xfrm>
            <a:off x="899592" y="160340"/>
            <a:ext cx="1728192" cy="659092"/>
          </a:xfrm>
          <a:custGeom>
            <a:avLst/>
            <a:gdLst>
              <a:gd name="connsiteX0" fmla="*/ 211876 w 1728192"/>
              <a:gd name="connsiteY0" fmla="*/ 82387 h 659092"/>
              <a:gd name="connsiteX1" fmla="*/ 1728192 w 1728192"/>
              <a:gd name="connsiteY1" fmla="*/ 82387 h 659092"/>
              <a:gd name="connsiteX2" fmla="*/ 1516316 w 1728192"/>
              <a:gd name="connsiteY2" fmla="*/ 576706 h 659092"/>
              <a:gd name="connsiteX3" fmla="*/ 0 w 1728192"/>
              <a:gd name="connsiteY3" fmla="*/ 576706 h 659092"/>
              <a:gd name="connsiteX4" fmla="*/ 211876 w 1728192"/>
              <a:gd name="connsiteY4" fmla="*/ 82387 h 659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2" h="659092" fill="none" extrusionOk="0">
                <a:moveTo>
                  <a:pt x="211876" y="82387"/>
                </a:moveTo>
                <a:cubicBezTo>
                  <a:pt x="631267" y="-159489"/>
                  <a:pt x="1132934" y="305737"/>
                  <a:pt x="1728192" y="82387"/>
                </a:cubicBezTo>
                <a:cubicBezTo>
                  <a:pt x="1655641" y="236491"/>
                  <a:pt x="1565267" y="427821"/>
                  <a:pt x="1516316" y="576706"/>
                </a:cubicBezTo>
                <a:cubicBezTo>
                  <a:pt x="1081252" y="809184"/>
                  <a:pt x="486933" y="306899"/>
                  <a:pt x="0" y="576706"/>
                </a:cubicBezTo>
                <a:cubicBezTo>
                  <a:pt x="56983" y="482836"/>
                  <a:pt x="200184" y="228881"/>
                  <a:pt x="211876" y="82387"/>
                </a:cubicBezTo>
                <a:close/>
              </a:path>
              <a:path w="1728192" h="659092" stroke="0" extrusionOk="0">
                <a:moveTo>
                  <a:pt x="211876" y="82387"/>
                </a:moveTo>
                <a:cubicBezTo>
                  <a:pt x="766433" y="-275578"/>
                  <a:pt x="1221325" y="346755"/>
                  <a:pt x="1728192" y="82387"/>
                </a:cubicBezTo>
                <a:cubicBezTo>
                  <a:pt x="1680612" y="309798"/>
                  <a:pt x="1555992" y="462165"/>
                  <a:pt x="1516316" y="576706"/>
                </a:cubicBezTo>
                <a:cubicBezTo>
                  <a:pt x="1057653" y="783410"/>
                  <a:pt x="480988" y="381751"/>
                  <a:pt x="0" y="576706"/>
                </a:cubicBezTo>
                <a:cubicBezTo>
                  <a:pt x="909" y="468629"/>
                  <a:pt x="176562" y="222120"/>
                  <a:pt x="211876" y="82387"/>
                </a:cubicBezTo>
                <a:close/>
              </a:path>
            </a:pathLst>
          </a:cu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0070C0"/>
                </a:solidFill>
                <a:latin typeface="UTM Avo" panose="02040603050506020204" pitchFamily="18" charset="0"/>
                <a:ea typeface="AvantGarde" panose="00000400000000000000" pitchFamily="2" charset="0"/>
                <a:cs typeface="AvantGarde" panose="00000400000000000000" pitchFamily="2" charset="0"/>
              </a:rPr>
              <a:t>Đọc mẫu</a:t>
            </a:r>
            <a:endParaRPr lang="en-US" sz="1600" b="1">
              <a:solidFill>
                <a:srgbClr val="0070C0"/>
              </a:solidFill>
              <a:latin typeface="UTM Avo" panose="02040603050506020204" pitchFamily="18" charset="0"/>
              <a:ea typeface="AvantGarde" panose="00000400000000000000" pitchFamily="2" charset="0"/>
              <a:cs typeface="AvantGarde" panose="00000400000000000000" pitchFamily="2" charset="0"/>
            </a:endParaRPr>
          </a:p>
        </p:txBody>
      </p:sp>
      <p:sp>
        <p:nvSpPr>
          <p:cNvPr id="5" name="Rectangle: Rounded Corners 25"/>
          <p:cNvSpPr/>
          <p:nvPr/>
        </p:nvSpPr>
        <p:spPr>
          <a:xfrm>
            <a:off x="3563888" y="160340"/>
            <a:ext cx="3240360" cy="547278"/>
          </a:xfrm>
          <a:prstGeom prst="roundRect">
            <a:avLst/>
          </a:prstGeom>
          <a:no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Cánh</a:t>
            </a:r>
            <a:r>
              <a:rPr kumimoji="0" lang="en-US" sz="2400" b="1" i="0" u="none" strike="noStrike" kern="1200" cap="none" spc="0" normalizeH="0" noProof="0" dirty="0" smtClean="0">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1200" cap="none" spc="0" normalizeH="0" noProof="0" dirty="0" err="1" smtClean="0">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rừng</a:t>
            </a:r>
            <a:r>
              <a:rPr kumimoji="0" lang="en-US" sz="2400" b="1" i="0" u="none" strike="noStrike" kern="1200" cap="none" spc="0" normalizeH="0" noProof="0" dirty="0" smtClean="0">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1200" cap="none" spc="0" normalizeH="0" noProof="0" dirty="0" err="1" smtClean="0">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trong</a:t>
            </a:r>
            <a:r>
              <a:rPr kumimoji="0" lang="en-US" sz="2400" b="1" i="0" u="none" strike="noStrike" kern="1200" cap="none" spc="0" normalizeH="0" noProof="0" dirty="0" smtClean="0">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1200" cap="none" spc="0" normalizeH="0" noProof="0" dirty="0" err="1" smtClean="0">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rPr>
              <a:t>nắng</a:t>
            </a:r>
            <a:endParaRPr kumimoji="0" lang="en-US" sz="2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0-#ppt_w/2"/>
                                          </p:val>
                                        </p:tav>
                                        <p:tav tm="100000">
                                          <p:val>
                                            <p:strVal val="#ppt_x"/>
                                          </p:val>
                                        </p:tav>
                                      </p:tavLst>
                                    </p:anim>
                                    <p:anim calcmode="lin" valueType="num">
                                      <p:cBhvr additive="base">
                                        <p:cTn id="8"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Rounded Corners 60"/>
          <p:cNvSpPr/>
          <p:nvPr/>
        </p:nvSpPr>
        <p:spPr>
          <a:xfrm>
            <a:off x="0" y="766234"/>
            <a:ext cx="9073932" cy="4109771"/>
          </a:xfrm>
          <a:prstGeom prst="roundRect">
            <a:avLst>
              <a:gd name="adj" fmla="val 0"/>
            </a:avLst>
          </a:prstGeom>
          <a:solidFill>
            <a:schemeClr val="bg1"/>
          </a:solidFill>
          <a:ln w="19050">
            <a:solidFill>
              <a:srgbClr val="31ADB9"/>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1" algn="just"/>
            <a:r>
              <a:rPr lang="en-US" altLang="vi-VN"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vi-VN"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Làng tôi ở lưng Trường Sơn, giữa vùng núi non trùng điệp. Một lần, tôi và mấy đứa bạn được ông tôi cho đi thăm rừng. Đứa nào cũng vui.</a:t>
            </a:r>
            <a:endParaRPr lang="vi-VN"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endParaRPr>
          </a:p>
          <a:p>
            <a:pPr lvl="1" algn="just"/>
            <a:r>
              <a:rPr lang="vi-VN"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Hôm đó là một ngày nắng ráo. Ông đưa cho mỗi đứa một tàu lá cọ che nắng. Chưa hết mùa mưa, đâu đâu cũng thấy cây ra thêm chồi và mọc cỏ xanh um. Đi trong rừng, nghe rất rõ tiếng suối róc rách và tiếng chim hót líu lo.</a:t>
            </a:r>
            <a:endParaRPr lang="vi-VN"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endParaRPr>
          </a:p>
          <a:p>
            <a:pPr lvl="1" algn="just"/>
            <a:endParaRPr lang="vi-VN"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endParaRPr>
          </a:p>
          <a:p>
            <a:pPr lvl="1" algn="just"/>
            <a:r>
              <a:rPr lang="en-US" altLang="vi-VN"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vi-VN"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Mặt trời chiếu những luồng sáng qua kẽ lá. Cây cối vươn ngọn lên cao tít đón nắng. Nhiều cây thân thẳng tắp, tán là tròn xoe. Những con sóc nâu cong đuôi nhảy thoăn thoắt qua các cành cây. Thấy có người đi tới, chúng dừng cả lại, nhìn ngơ ngác.</a:t>
            </a:r>
            <a:endParaRPr lang="vi-VN"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endParaRPr>
          </a:p>
          <a:p>
            <a:pPr lvl="1" algn="just"/>
            <a:endParaRPr lang="vi-VN"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endParaRPr>
          </a:p>
          <a:p>
            <a:pPr lvl="1" algn="just"/>
            <a:r>
              <a:rPr lang="vi-VN"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vi-VN"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vi-VN"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Khi nắng đã nhạt màu trên những vòm cây, chúng tôi ra về trong tiếc nuối. Trên đường, ông kể về những cánh rừng thuở xưa. Biết bao cảnh sắc như hiện ra trước mắt chúng tôi: bầy vượn tinh nghịch đánh đu trên cành cao, đàn hươu nai xinh đẹp và hiền lành rủ nhau ra suối, những vạt cỏ đẫm sương long lanh trong nắng.</a:t>
            </a:r>
            <a:endParaRPr lang="vi-VN"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3" name="Wave 62"/>
          <p:cNvSpPr/>
          <p:nvPr/>
        </p:nvSpPr>
        <p:spPr>
          <a:xfrm>
            <a:off x="186042" y="34633"/>
            <a:ext cx="1622941" cy="559621"/>
          </a:xfrm>
          <a:custGeom>
            <a:avLst/>
            <a:gdLst>
              <a:gd name="connsiteX0" fmla="*/ 198973 w 1622941"/>
              <a:gd name="connsiteY0" fmla="*/ 69953 h 559621"/>
              <a:gd name="connsiteX1" fmla="*/ 1622941 w 1622941"/>
              <a:gd name="connsiteY1" fmla="*/ 69953 h 559621"/>
              <a:gd name="connsiteX2" fmla="*/ 1423968 w 1622941"/>
              <a:gd name="connsiteY2" fmla="*/ 489668 h 559621"/>
              <a:gd name="connsiteX3" fmla="*/ 0 w 1622941"/>
              <a:gd name="connsiteY3" fmla="*/ 489668 h 559621"/>
              <a:gd name="connsiteX4" fmla="*/ 198973 w 1622941"/>
              <a:gd name="connsiteY4" fmla="*/ 69953 h 55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941" h="559621" fill="none" extrusionOk="0">
                <a:moveTo>
                  <a:pt x="198973" y="69953"/>
                </a:moveTo>
                <a:cubicBezTo>
                  <a:pt x="597964" y="-134429"/>
                  <a:pt x="1092709" y="271404"/>
                  <a:pt x="1622941" y="69953"/>
                </a:cubicBezTo>
                <a:cubicBezTo>
                  <a:pt x="1543258" y="264348"/>
                  <a:pt x="1478575" y="317485"/>
                  <a:pt x="1423968" y="489668"/>
                </a:cubicBezTo>
                <a:cubicBezTo>
                  <a:pt x="964965" y="713471"/>
                  <a:pt x="431990" y="267594"/>
                  <a:pt x="0" y="489668"/>
                </a:cubicBezTo>
                <a:cubicBezTo>
                  <a:pt x="44643" y="419563"/>
                  <a:pt x="154196" y="113703"/>
                  <a:pt x="198973" y="69953"/>
                </a:cubicBezTo>
                <a:close/>
              </a:path>
              <a:path w="1622941" h="559621" stroke="0" extrusionOk="0">
                <a:moveTo>
                  <a:pt x="198973" y="69953"/>
                </a:moveTo>
                <a:cubicBezTo>
                  <a:pt x="690371" y="-191630"/>
                  <a:pt x="1136469" y="218298"/>
                  <a:pt x="1622941" y="69953"/>
                </a:cubicBezTo>
                <a:cubicBezTo>
                  <a:pt x="1576460" y="152485"/>
                  <a:pt x="1466543" y="419683"/>
                  <a:pt x="1423968" y="489668"/>
                </a:cubicBezTo>
                <a:cubicBezTo>
                  <a:pt x="990462" y="663096"/>
                  <a:pt x="461417" y="299627"/>
                  <a:pt x="0" y="489668"/>
                </a:cubicBezTo>
                <a:cubicBezTo>
                  <a:pt x="74325" y="339705"/>
                  <a:pt x="142114" y="186419"/>
                  <a:pt x="198973" y="69953"/>
                </a:cubicBezTo>
                <a:close/>
              </a:path>
            </a:pathLst>
          </a:cu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0070C0"/>
                </a:solidFill>
                <a:latin typeface="UTM Avo" panose="02040603050506020204" pitchFamily="18" charset="0"/>
                <a:ea typeface="AvantGarde" panose="00000400000000000000" pitchFamily="2" charset="0"/>
                <a:cs typeface="AvantGarde" panose="00000400000000000000" pitchFamily="2" charset="0"/>
              </a:rPr>
              <a:t>Chia đoạn</a:t>
            </a:r>
            <a:endParaRPr lang="en-US" sz="1600" b="1">
              <a:solidFill>
                <a:srgbClr val="0070C0"/>
              </a:solidFill>
              <a:latin typeface="UTM Avo" panose="02040603050506020204" pitchFamily="18" charset="0"/>
              <a:ea typeface="AvantGarde" panose="00000400000000000000" pitchFamily="2" charset="0"/>
              <a:cs typeface="AvantGarde" panose="00000400000000000000" pitchFamily="2" charset="0"/>
            </a:endParaRPr>
          </a:p>
        </p:txBody>
      </p:sp>
      <p:sp>
        <p:nvSpPr>
          <p:cNvPr id="64" name="Wave 63"/>
          <p:cNvSpPr/>
          <p:nvPr/>
        </p:nvSpPr>
        <p:spPr>
          <a:xfrm>
            <a:off x="148969" y="34633"/>
            <a:ext cx="1660014" cy="656287"/>
          </a:xfrm>
          <a:custGeom>
            <a:avLst/>
            <a:gdLst>
              <a:gd name="connsiteX0" fmla="*/ 203518 w 1660014"/>
              <a:gd name="connsiteY0" fmla="*/ 82036 h 656287"/>
              <a:gd name="connsiteX1" fmla="*/ 1660014 w 1660014"/>
              <a:gd name="connsiteY1" fmla="*/ 82036 h 656287"/>
              <a:gd name="connsiteX2" fmla="*/ 1456496 w 1660014"/>
              <a:gd name="connsiteY2" fmla="*/ 574251 h 656287"/>
              <a:gd name="connsiteX3" fmla="*/ 0 w 1660014"/>
              <a:gd name="connsiteY3" fmla="*/ 574251 h 656287"/>
              <a:gd name="connsiteX4" fmla="*/ 203518 w 1660014"/>
              <a:gd name="connsiteY4" fmla="*/ 82036 h 656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0014" h="656287" fill="none" extrusionOk="0">
                <a:moveTo>
                  <a:pt x="203518" y="82036"/>
                </a:moveTo>
                <a:cubicBezTo>
                  <a:pt x="668132" y="-183470"/>
                  <a:pt x="1130377" y="330294"/>
                  <a:pt x="1660014" y="82036"/>
                </a:cubicBezTo>
                <a:cubicBezTo>
                  <a:pt x="1626621" y="232988"/>
                  <a:pt x="1541583" y="367129"/>
                  <a:pt x="1456496" y="574251"/>
                </a:cubicBezTo>
                <a:cubicBezTo>
                  <a:pt x="1002280" y="828972"/>
                  <a:pt x="456044" y="308462"/>
                  <a:pt x="0" y="574251"/>
                </a:cubicBezTo>
                <a:cubicBezTo>
                  <a:pt x="97400" y="418165"/>
                  <a:pt x="116254" y="276647"/>
                  <a:pt x="203518" y="82036"/>
                </a:cubicBezTo>
                <a:close/>
              </a:path>
              <a:path w="1660014" h="656287" stroke="0" extrusionOk="0">
                <a:moveTo>
                  <a:pt x="203518" y="82036"/>
                </a:moveTo>
                <a:cubicBezTo>
                  <a:pt x="696600" y="-204286"/>
                  <a:pt x="1161146" y="259508"/>
                  <a:pt x="1660014" y="82036"/>
                </a:cubicBezTo>
                <a:cubicBezTo>
                  <a:pt x="1649331" y="153697"/>
                  <a:pt x="1585544" y="373705"/>
                  <a:pt x="1456496" y="574251"/>
                </a:cubicBezTo>
                <a:cubicBezTo>
                  <a:pt x="1025851" y="768060"/>
                  <a:pt x="466575" y="362455"/>
                  <a:pt x="0" y="574251"/>
                </a:cubicBezTo>
                <a:cubicBezTo>
                  <a:pt x="93220" y="448471"/>
                  <a:pt x="105255" y="324604"/>
                  <a:pt x="203518" y="82036"/>
                </a:cubicBezTo>
                <a:close/>
              </a:path>
            </a:pathLst>
          </a:cu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0070C0"/>
                </a:solidFill>
                <a:latin typeface="UTM Avo" panose="02040603050506020204" pitchFamily="18" charset="0"/>
                <a:ea typeface="AvantGarde" panose="00000400000000000000" pitchFamily="2" charset="0"/>
                <a:cs typeface="AvantGarde" panose="00000400000000000000" pitchFamily="2" charset="0"/>
              </a:rPr>
              <a:t>Đọc nối tiếp</a:t>
            </a:r>
            <a:endParaRPr lang="en-US" sz="1600" b="1">
              <a:solidFill>
                <a:srgbClr val="0070C0"/>
              </a:solidFill>
              <a:latin typeface="UTM Avo" panose="02040603050506020204" pitchFamily="18" charset="0"/>
              <a:ea typeface="AvantGarde" panose="00000400000000000000" pitchFamily="2" charset="0"/>
              <a:cs typeface="AvantGarde" panose="00000400000000000000" pitchFamily="2" charset="0"/>
            </a:endParaRPr>
          </a:p>
        </p:txBody>
      </p:sp>
      <p:sp>
        <p:nvSpPr>
          <p:cNvPr id="65" name="Oval 64"/>
          <p:cNvSpPr/>
          <p:nvPr/>
        </p:nvSpPr>
        <p:spPr>
          <a:xfrm>
            <a:off x="186042" y="866282"/>
            <a:ext cx="276334" cy="225539"/>
          </a:xfrm>
          <a:prstGeom prst="ellipse">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ea typeface="AvantGarde" panose="00000400000000000000" pitchFamily="2" charset="0"/>
                <a:cs typeface="AvantGarde" panose="00000400000000000000" pitchFamily="2" charset="0"/>
              </a:rPr>
              <a:t>1</a:t>
            </a:r>
            <a:endParaRPr lang="en-US" sz="1600" b="1" dirty="0">
              <a:latin typeface="UTM Avo" panose="02040603050506020204" pitchFamily="18" charset="0"/>
              <a:ea typeface="AvantGarde" panose="00000400000000000000" pitchFamily="2" charset="0"/>
              <a:cs typeface="AvantGarde" panose="00000400000000000000" pitchFamily="2" charset="0"/>
            </a:endParaRPr>
          </a:p>
        </p:txBody>
      </p:sp>
      <p:sp>
        <p:nvSpPr>
          <p:cNvPr id="66" name="Oval 65"/>
          <p:cNvSpPr/>
          <p:nvPr/>
        </p:nvSpPr>
        <p:spPr>
          <a:xfrm>
            <a:off x="149239" y="2589731"/>
            <a:ext cx="279734" cy="230796"/>
          </a:xfrm>
          <a:prstGeom prst="ellipse">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ea typeface="AvantGarde" panose="00000400000000000000" pitchFamily="2" charset="0"/>
                <a:cs typeface="AvantGarde" panose="00000400000000000000" pitchFamily="2" charset="0"/>
              </a:rPr>
              <a:t>2</a:t>
            </a:r>
            <a:endParaRPr lang="en-US" sz="1600" b="1" dirty="0">
              <a:latin typeface="UTM Avo" panose="02040603050506020204" pitchFamily="18" charset="0"/>
              <a:ea typeface="AvantGarde" panose="00000400000000000000" pitchFamily="2" charset="0"/>
              <a:cs typeface="AvantGarde" panose="00000400000000000000" pitchFamily="2" charset="0"/>
            </a:endParaRPr>
          </a:p>
        </p:txBody>
      </p:sp>
      <p:sp>
        <p:nvSpPr>
          <p:cNvPr id="67" name="Oval 66"/>
          <p:cNvSpPr/>
          <p:nvPr/>
        </p:nvSpPr>
        <p:spPr>
          <a:xfrm>
            <a:off x="221874" y="3579862"/>
            <a:ext cx="276334" cy="225539"/>
          </a:xfrm>
          <a:prstGeom prst="ellipse">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ea typeface="AvantGarde" panose="00000400000000000000" pitchFamily="2" charset="0"/>
                <a:cs typeface="AvantGarde" panose="00000400000000000000" pitchFamily="2" charset="0"/>
              </a:rPr>
              <a:t>3</a:t>
            </a:r>
            <a:endParaRPr lang="en-US" sz="1600" b="1" dirty="0">
              <a:latin typeface="UTM Avo" panose="02040603050506020204" pitchFamily="18" charset="0"/>
              <a:ea typeface="AvantGarde" panose="00000400000000000000" pitchFamily="2" charset="0"/>
              <a:cs typeface="AvantGarde" panose="00000400000000000000" pitchFamily="2" charset="0"/>
            </a:endParaRPr>
          </a:p>
        </p:txBody>
      </p:sp>
      <p:sp>
        <p:nvSpPr>
          <p:cNvPr id="10" name="Rectangle: Rounded Corners 25"/>
          <p:cNvSpPr/>
          <p:nvPr/>
        </p:nvSpPr>
        <p:spPr>
          <a:xfrm>
            <a:off x="3563888" y="160340"/>
            <a:ext cx="3240360" cy="547278"/>
          </a:xfrm>
          <a:prstGeom prst="roundRect">
            <a:avLst/>
          </a:prstGeom>
          <a:no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err="1" smtClean="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Cánh</a:t>
            </a:r>
            <a:r>
              <a:rPr kumimoji="0" lang="en-US" sz="2400" b="1" i="0" u="none" strike="noStrike" kern="1200" cap="none" spc="0" normalizeH="0" noProof="0" dirty="0" smtClean="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1200" cap="none" spc="0" normalizeH="0" noProof="0" dirty="0" err="1" smtClean="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rừng</a:t>
            </a:r>
            <a:r>
              <a:rPr kumimoji="0" lang="en-US" sz="2400" b="1" i="0" u="none" strike="noStrike" kern="1200" cap="none" spc="0" normalizeH="0" noProof="0" dirty="0" smtClean="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1200" cap="none" spc="0" normalizeH="0" noProof="0" dirty="0" err="1" smtClean="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trong</a:t>
            </a:r>
            <a:r>
              <a:rPr kumimoji="0" lang="en-US" sz="2400" b="1" i="0" u="none" strike="noStrike" kern="1200" cap="none" spc="0" normalizeH="0" noProof="0" dirty="0" smtClean="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 </a:t>
            </a:r>
            <a:r>
              <a:rPr kumimoji="0" lang="en-US" sz="2400" b="1" i="0" u="none" strike="noStrike" kern="1200" cap="none" spc="0" normalizeH="0" noProof="0" dirty="0" err="1" smtClean="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rPr>
              <a:t>nắng</a:t>
            </a:r>
            <a:endParaRPr kumimoji="0" lang="en-US" sz="2400" b="1" i="0" u="none" strike="noStrike" kern="1200" cap="none" spc="0" normalizeH="0" baseline="0" noProof="0" dirty="0">
              <a:ln>
                <a:noFill/>
              </a:ln>
              <a:solidFill>
                <a:srgbClr val="C0504D">
                  <a:lumMod val="75000"/>
                </a:srgbClr>
              </a:solidFill>
              <a:effectLst/>
              <a:uLnTx/>
              <a:uFillTx/>
              <a:latin typeface="Times New Roman" panose="02020603050405020304" pitchFamily="18" charset="0"/>
              <a:ea typeface="AvantGarde" panose="00000400000000000000" pitchFamily="2"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p:cTn id="7" dur="500" fill="hold"/>
                                        <p:tgtEl>
                                          <p:spTgt spid="63"/>
                                        </p:tgtEl>
                                        <p:attrNameLst>
                                          <p:attrName>ppt_w</p:attrName>
                                        </p:attrNameLst>
                                      </p:cBhvr>
                                      <p:tavLst>
                                        <p:tav tm="0">
                                          <p:val>
                                            <p:fltVal val="0"/>
                                          </p:val>
                                        </p:tav>
                                        <p:tav tm="100000">
                                          <p:val>
                                            <p:strVal val="#ppt_w"/>
                                          </p:val>
                                        </p:tav>
                                      </p:tavLst>
                                    </p:anim>
                                    <p:anim calcmode="lin" valueType="num">
                                      <p:cBhvr>
                                        <p:cTn id="8" dur="500" fill="hold"/>
                                        <p:tgtEl>
                                          <p:spTgt spid="63"/>
                                        </p:tgtEl>
                                        <p:attrNameLst>
                                          <p:attrName>ppt_h</p:attrName>
                                        </p:attrNameLst>
                                      </p:cBhvr>
                                      <p:tavLst>
                                        <p:tav tm="0">
                                          <p:val>
                                            <p:fltVal val="0"/>
                                          </p:val>
                                        </p:tav>
                                        <p:tav tm="100000">
                                          <p:val>
                                            <p:strVal val="#ppt_h"/>
                                          </p:val>
                                        </p:tav>
                                      </p:tavLst>
                                    </p:anim>
                                    <p:animEffect transition="in" filter="fade">
                                      <p:cBhvr>
                                        <p:cTn id="9" dur="500"/>
                                        <p:tgtEl>
                                          <p:spTgt spid="6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5"/>
                                        </p:tgtEl>
                                        <p:attrNameLst>
                                          <p:attrName>style.visibility</p:attrName>
                                        </p:attrNameLst>
                                      </p:cBhvr>
                                      <p:to>
                                        <p:strVal val="visible"/>
                                      </p:to>
                                    </p:set>
                                    <p:animEffect transition="in" filter="fade">
                                      <p:cBhvr>
                                        <p:cTn id="14" dur="1000"/>
                                        <p:tgtEl>
                                          <p:spTgt spid="65"/>
                                        </p:tgtEl>
                                      </p:cBhvr>
                                    </p:animEffect>
                                    <p:anim calcmode="lin" valueType="num">
                                      <p:cBhvr>
                                        <p:cTn id="15" dur="1000" fill="hold"/>
                                        <p:tgtEl>
                                          <p:spTgt spid="65"/>
                                        </p:tgtEl>
                                        <p:attrNameLst>
                                          <p:attrName>ppt_x</p:attrName>
                                        </p:attrNameLst>
                                      </p:cBhvr>
                                      <p:tavLst>
                                        <p:tav tm="0">
                                          <p:val>
                                            <p:strVal val="#ppt_x"/>
                                          </p:val>
                                        </p:tav>
                                        <p:tav tm="100000">
                                          <p:val>
                                            <p:strVal val="#ppt_x"/>
                                          </p:val>
                                        </p:tav>
                                      </p:tavLst>
                                    </p:anim>
                                    <p:anim calcmode="lin" valueType="num">
                                      <p:cBhvr>
                                        <p:cTn id="16"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6"/>
                                        </p:tgtEl>
                                        <p:attrNameLst>
                                          <p:attrName>style.visibility</p:attrName>
                                        </p:attrNameLst>
                                      </p:cBhvr>
                                      <p:to>
                                        <p:strVal val="visible"/>
                                      </p:to>
                                    </p:set>
                                    <p:animEffect transition="in" filter="fade">
                                      <p:cBhvr>
                                        <p:cTn id="21" dur="1000"/>
                                        <p:tgtEl>
                                          <p:spTgt spid="66"/>
                                        </p:tgtEl>
                                      </p:cBhvr>
                                    </p:animEffect>
                                    <p:anim calcmode="lin" valueType="num">
                                      <p:cBhvr>
                                        <p:cTn id="22" dur="1000" fill="hold"/>
                                        <p:tgtEl>
                                          <p:spTgt spid="66"/>
                                        </p:tgtEl>
                                        <p:attrNameLst>
                                          <p:attrName>ppt_x</p:attrName>
                                        </p:attrNameLst>
                                      </p:cBhvr>
                                      <p:tavLst>
                                        <p:tav tm="0">
                                          <p:val>
                                            <p:strVal val="#ppt_x"/>
                                          </p:val>
                                        </p:tav>
                                        <p:tav tm="100000">
                                          <p:val>
                                            <p:strVal val="#ppt_x"/>
                                          </p:val>
                                        </p:tav>
                                      </p:tavLst>
                                    </p:anim>
                                    <p:anim calcmode="lin" valueType="num">
                                      <p:cBhvr>
                                        <p:cTn id="23"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7"/>
                                        </p:tgtEl>
                                        <p:attrNameLst>
                                          <p:attrName>style.visibility</p:attrName>
                                        </p:attrNameLst>
                                      </p:cBhvr>
                                      <p:to>
                                        <p:strVal val="visible"/>
                                      </p:to>
                                    </p:set>
                                    <p:animEffect transition="in" filter="fade">
                                      <p:cBhvr>
                                        <p:cTn id="28" dur="1000"/>
                                        <p:tgtEl>
                                          <p:spTgt spid="67"/>
                                        </p:tgtEl>
                                      </p:cBhvr>
                                    </p:animEffect>
                                    <p:anim calcmode="lin" valueType="num">
                                      <p:cBhvr>
                                        <p:cTn id="29" dur="1000" fill="hold"/>
                                        <p:tgtEl>
                                          <p:spTgt spid="67"/>
                                        </p:tgtEl>
                                        <p:attrNameLst>
                                          <p:attrName>ppt_x</p:attrName>
                                        </p:attrNameLst>
                                      </p:cBhvr>
                                      <p:tavLst>
                                        <p:tav tm="0">
                                          <p:val>
                                            <p:strVal val="#ppt_x"/>
                                          </p:val>
                                        </p:tav>
                                        <p:tav tm="100000">
                                          <p:val>
                                            <p:strVal val="#ppt_x"/>
                                          </p:val>
                                        </p:tav>
                                      </p:tavLst>
                                    </p:anim>
                                    <p:anim calcmode="lin" valueType="num">
                                      <p:cBhvr>
                                        <p:cTn id="30"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9" presetClass="emph" presetSubtype="0" fill="hold" nodeType="clickEffect">
                                  <p:stCondLst>
                                    <p:cond delay="0"/>
                                  </p:stCondLst>
                                  <p:childTnLst>
                                    <p:animClr clrSpc="rgb" dir="cw">
                                      <p:cBhvr override="childStyle">
                                        <p:cTn id="34" dur="500" fill="hold"/>
                                        <p:tgtEl>
                                          <p:spTgt spid="61">
                                            <p:txEl>
                                              <p:pRg st="0" end="0"/>
                                            </p:txEl>
                                          </p:spTgt>
                                        </p:tgtEl>
                                        <p:attrNameLst>
                                          <p:attrName>style.color</p:attrName>
                                        </p:attrNameLst>
                                      </p:cBhvr>
                                      <p:to>
                                        <a:schemeClr val="accent2"/>
                                      </p:to>
                                    </p:animClr>
                                    <p:animClr clrSpc="rgb" dir="cw">
                                      <p:cBhvr>
                                        <p:cTn id="35" dur="500" fill="hold"/>
                                        <p:tgtEl>
                                          <p:spTgt spid="61">
                                            <p:txEl>
                                              <p:pRg st="0" end="0"/>
                                            </p:txEl>
                                          </p:spTgt>
                                        </p:tgtEl>
                                        <p:attrNameLst>
                                          <p:attrName>fillcolor</p:attrName>
                                        </p:attrNameLst>
                                      </p:cBhvr>
                                      <p:to>
                                        <a:schemeClr val="accent2"/>
                                      </p:to>
                                    </p:animClr>
                                    <p:set>
                                      <p:cBhvr>
                                        <p:cTn id="36" dur="500" fill="hold"/>
                                        <p:tgtEl>
                                          <p:spTgt spid="61">
                                            <p:txEl>
                                              <p:pRg st="0" end="0"/>
                                            </p:txEl>
                                          </p:spTgt>
                                        </p:tgtEl>
                                        <p:attrNameLst>
                                          <p:attrName>fill.type</p:attrName>
                                        </p:attrNameLst>
                                      </p:cBhvr>
                                      <p:to>
                                        <p:strVal val="solid"/>
                                      </p:to>
                                    </p:set>
                                    <p:set>
                                      <p:cBhvr>
                                        <p:cTn id="37" dur="500" fill="hold"/>
                                        <p:tgtEl>
                                          <p:spTgt spid="61">
                                            <p:txEl>
                                              <p:pRg st="0" end="0"/>
                                            </p:txEl>
                                          </p:spTgt>
                                        </p:tgtEl>
                                        <p:attrNameLst>
                                          <p:attrName>fill.on</p:attrName>
                                        </p:attrNameLst>
                                      </p:cBhvr>
                                      <p:to>
                                        <p:strVal val="true"/>
                                      </p:to>
                                    </p:set>
                                  </p:childTnLst>
                                </p:cTn>
                              </p:par>
                            </p:childTnLst>
                          </p:cTn>
                        </p:par>
                      </p:childTnLst>
                    </p:cTn>
                  </p:par>
                  <p:par>
                    <p:cTn id="38" fill="hold">
                      <p:stCondLst>
                        <p:cond delay="indefinite"/>
                      </p:stCondLst>
                      <p:childTnLst>
                        <p:par>
                          <p:cTn id="39" fill="hold">
                            <p:stCondLst>
                              <p:cond delay="0"/>
                            </p:stCondLst>
                            <p:childTnLst>
                              <p:par>
                                <p:cTn id="40" presetID="19" presetClass="emph" presetSubtype="0" fill="hold" nodeType="clickEffect">
                                  <p:stCondLst>
                                    <p:cond delay="0"/>
                                  </p:stCondLst>
                                  <p:childTnLst>
                                    <p:animClr clrSpc="rgb" dir="cw">
                                      <p:cBhvr override="childStyle">
                                        <p:cTn id="41" dur="500" fill="hold"/>
                                        <p:tgtEl>
                                          <p:spTgt spid="61">
                                            <p:txEl>
                                              <p:pRg st="1" end="1"/>
                                            </p:txEl>
                                          </p:spTgt>
                                        </p:tgtEl>
                                        <p:attrNameLst>
                                          <p:attrName>style.color</p:attrName>
                                        </p:attrNameLst>
                                      </p:cBhvr>
                                      <p:to>
                                        <a:schemeClr val="accent2"/>
                                      </p:to>
                                    </p:animClr>
                                    <p:animClr clrSpc="rgb" dir="cw">
                                      <p:cBhvr>
                                        <p:cTn id="42" dur="500" fill="hold"/>
                                        <p:tgtEl>
                                          <p:spTgt spid="61">
                                            <p:txEl>
                                              <p:pRg st="1" end="1"/>
                                            </p:txEl>
                                          </p:spTgt>
                                        </p:tgtEl>
                                        <p:attrNameLst>
                                          <p:attrName>fillcolor</p:attrName>
                                        </p:attrNameLst>
                                      </p:cBhvr>
                                      <p:to>
                                        <a:schemeClr val="accent2"/>
                                      </p:to>
                                    </p:animClr>
                                    <p:set>
                                      <p:cBhvr>
                                        <p:cTn id="43" dur="500" fill="hold"/>
                                        <p:tgtEl>
                                          <p:spTgt spid="61">
                                            <p:txEl>
                                              <p:pRg st="1" end="1"/>
                                            </p:txEl>
                                          </p:spTgt>
                                        </p:tgtEl>
                                        <p:attrNameLst>
                                          <p:attrName>fill.type</p:attrName>
                                        </p:attrNameLst>
                                      </p:cBhvr>
                                      <p:to>
                                        <p:strVal val="solid"/>
                                      </p:to>
                                    </p:set>
                                    <p:set>
                                      <p:cBhvr>
                                        <p:cTn id="44" dur="500" fill="hold"/>
                                        <p:tgtEl>
                                          <p:spTgt spid="61">
                                            <p:txEl>
                                              <p:pRg st="1" end="1"/>
                                            </p:txEl>
                                          </p:spTgt>
                                        </p:tgtEl>
                                        <p:attrNameLst>
                                          <p:attrName>fill.on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19" presetClass="emph" presetSubtype="0" fill="hold" nodeType="clickEffect">
                                  <p:stCondLst>
                                    <p:cond delay="0"/>
                                  </p:stCondLst>
                                  <p:childTnLst>
                                    <p:animClr clrSpc="rgb" dir="cw">
                                      <p:cBhvr override="childStyle">
                                        <p:cTn id="48" dur="500" fill="hold"/>
                                        <p:tgtEl>
                                          <p:spTgt spid="61">
                                            <p:txEl>
                                              <p:pRg st="3" end="3"/>
                                            </p:txEl>
                                          </p:spTgt>
                                        </p:tgtEl>
                                        <p:attrNameLst>
                                          <p:attrName>style.color</p:attrName>
                                        </p:attrNameLst>
                                      </p:cBhvr>
                                      <p:to>
                                        <a:schemeClr val="accent2"/>
                                      </p:to>
                                    </p:animClr>
                                    <p:animClr clrSpc="rgb" dir="cw">
                                      <p:cBhvr>
                                        <p:cTn id="49" dur="500" fill="hold"/>
                                        <p:tgtEl>
                                          <p:spTgt spid="61">
                                            <p:txEl>
                                              <p:pRg st="3" end="3"/>
                                            </p:txEl>
                                          </p:spTgt>
                                        </p:tgtEl>
                                        <p:attrNameLst>
                                          <p:attrName>fillcolor</p:attrName>
                                        </p:attrNameLst>
                                      </p:cBhvr>
                                      <p:to>
                                        <a:schemeClr val="accent2"/>
                                      </p:to>
                                    </p:animClr>
                                    <p:set>
                                      <p:cBhvr>
                                        <p:cTn id="50" dur="500" fill="hold"/>
                                        <p:tgtEl>
                                          <p:spTgt spid="61">
                                            <p:txEl>
                                              <p:pRg st="3" end="3"/>
                                            </p:txEl>
                                          </p:spTgt>
                                        </p:tgtEl>
                                        <p:attrNameLst>
                                          <p:attrName>fill.type</p:attrName>
                                        </p:attrNameLst>
                                      </p:cBhvr>
                                      <p:to>
                                        <p:strVal val="solid"/>
                                      </p:to>
                                    </p:set>
                                    <p:set>
                                      <p:cBhvr>
                                        <p:cTn id="51" dur="500" fill="hold"/>
                                        <p:tgtEl>
                                          <p:spTgt spid="61">
                                            <p:txEl>
                                              <p:pRg st="3" end="3"/>
                                            </p:txEl>
                                          </p:spTgt>
                                        </p:tgtEl>
                                        <p:attrNameLst>
                                          <p:attrName>fill.on</p:attrName>
                                        </p:attrNameLst>
                                      </p:cBhvr>
                                      <p:to>
                                        <p:strVal val="true"/>
                                      </p:to>
                                    </p:set>
                                  </p:childTnLst>
                                </p:cTn>
                              </p:par>
                            </p:childTnLst>
                          </p:cTn>
                        </p:par>
                      </p:childTnLst>
                    </p:cTn>
                  </p:par>
                  <p:par>
                    <p:cTn id="52" fill="hold">
                      <p:stCondLst>
                        <p:cond delay="indefinite"/>
                      </p:stCondLst>
                      <p:childTnLst>
                        <p:par>
                          <p:cTn id="53" fill="hold">
                            <p:stCondLst>
                              <p:cond delay="0"/>
                            </p:stCondLst>
                            <p:childTnLst>
                              <p:par>
                                <p:cTn id="54" presetID="19" presetClass="emph" presetSubtype="0" fill="hold" nodeType="clickEffect">
                                  <p:stCondLst>
                                    <p:cond delay="0"/>
                                  </p:stCondLst>
                                  <p:childTnLst>
                                    <p:animClr clrSpc="rgb" dir="cw">
                                      <p:cBhvr override="childStyle">
                                        <p:cTn id="55" dur="500" fill="hold"/>
                                        <p:tgtEl>
                                          <p:spTgt spid="61">
                                            <p:txEl>
                                              <p:pRg st="5" end="5"/>
                                            </p:txEl>
                                          </p:spTgt>
                                        </p:tgtEl>
                                        <p:attrNameLst>
                                          <p:attrName>style.color</p:attrName>
                                        </p:attrNameLst>
                                      </p:cBhvr>
                                      <p:to>
                                        <a:schemeClr val="accent2"/>
                                      </p:to>
                                    </p:animClr>
                                    <p:animClr clrSpc="rgb" dir="cw">
                                      <p:cBhvr>
                                        <p:cTn id="56" dur="500" fill="hold"/>
                                        <p:tgtEl>
                                          <p:spTgt spid="61">
                                            <p:txEl>
                                              <p:pRg st="5" end="5"/>
                                            </p:txEl>
                                          </p:spTgt>
                                        </p:tgtEl>
                                        <p:attrNameLst>
                                          <p:attrName>fillcolor</p:attrName>
                                        </p:attrNameLst>
                                      </p:cBhvr>
                                      <p:to>
                                        <a:schemeClr val="accent2"/>
                                      </p:to>
                                    </p:animClr>
                                    <p:set>
                                      <p:cBhvr>
                                        <p:cTn id="57" dur="500" fill="hold"/>
                                        <p:tgtEl>
                                          <p:spTgt spid="61">
                                            <p:txEl>
                                              <p:pRg st="5" end="5"/>
                                            </p:txEl>
                                          </p:spTgt>
                                        </p:tgtEl>
                                        <p:attrNameLst>
                                          <p:attrName>fill.type</p:attrName>
                                        </p:attrNameLst>
                                      </p:cBhvr>
                                      <p:to>
                                        <p:strVal val="solid"/>
                                      </p:to>
                                    </p:set>
                                    <p:set>
                                      <p:cBhvr>
                                        <p:cTn id="58" dur="500" fill="hold"/>
                                        <p:tgtEl>
                                          <p:spTgt spid="61">
                                            <p:txEl>
                                              <p:pRg st="5" end="5"/>
                                            </p:txEl>
                                          </p:spTgt>
                                        </p:tgtEl>
                                        <p:attrNameLst>
                                          <p:attrName>fill.on</p:attrName>
                                        </p:attrNameLst>
                                      </p:cBhvr>
                                      <p:to>
                                        <p:strVal val="true"/>
                                      </p:to>
                                    </p:se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grpId="0" nodeType="clickEffect">
                                  <p:stCondLst>
                                    <p:cond delay="0"/>
                                  </p:stCondLst>
                                  <p:childTnLst>
                                    <p:set>
                                      <p:cBhvr>
                                        <p:cTn id="62" dur="1" fill="hold">
                                          <p:stCondLst>
                                            <p:cond delay="0"/>
                                          </p:stCondLst>
                                        </p:cTn>
                                        <p:tgtEl>
                                          <p:spTgt spid="64"/>
                                        </p:tgtEl>
                                        <p:attrNameLst>
                                          <p:attrName>style.visibility</p:attrName>
                                        </p:attrNameLst>
                                      </p:cBhvr>
                                      <p:to>
                                        <p:strVal val="visible"/>
                                      </p:to>
                                    </p:set>
                                    <p:anim calcmode="lin" valueType="num">
                                      <p:cBhvr>
                                        <p:cTn id="63" dur="1000" fill="hold"/>
                                        <p:tgtEl>
                                          <p:spTgt spid="64"/>
                                        </p:tgtEl>
                                        <p:attrNameLst>
                                          <p:attrName>ppt_w</p:attrName>
                                        </p:attrNameLst>
                                      </p:cBhvr>
                                      <p:tavLst>
                                        <p:tav tm="0">
                                          <p:val>
                                            <p:fltVal val="0"/>
                                          </p:val>
                                        </p:tav>
                                        <p:tav tm="100000">
                                          <p:val>
                                            <p:strVal val="#ppt_w"/>
                                          </p:val>
                                        </p:tav>
                                      </p:tavLst>
                                    </p:anim>
                                    <p:anim calcmode="lin" valueType="num">
                                      <p:cBhvr>
                                        <p:cTn id="64" dur="1000" fill="hold"/>
                                        <p:tgtEl>
                                          <p:spTgt spid="64"/>
                                        </p:tgtEl>
                                        <p:attrNameLst>
                                          <p:attrName>ppt_h</p:attrName>
                                        </p:attrNameLst>
                                      </p:cBhvr>
                                      <p:tavLst>
                                        <p:tav tm="0">
                                          <p:val>
                                            <p:fltVal val="0"/>
                                          </p:val>
                                        </p:tav>
                                        <p:tav tm="100000">
                                          <p:val>
                                            <p:strVal val="#ppt_h"/>
                                          </p:val>
                                        </p:tav>
                                      </p:tavLst>
                                    </p:anim>
                                    <p:anim calcmode="lin" valueType="num">
                                      <p:cBhvr>
                                        <p:cTn id="65" dur="1000" fill="hold"/>
                                        <p:tgtEl>
                                          <p:spTgt spid="64"/>
                                        </p:tgtEl>
                                        <p:attrNameLst>
                                          <p:attrName>style.rotation</p:attrName>
                                        </p:attrNameLst>
                                      </p:cBhvr>
                                      <p:tavLst>
                                        <p:tav tm="0">
                                          <p:val>
                                            <p:fltVal val="90"/>
                                          </p:val>
                                        </p:tav>
                                        <p:tav tm="100000">
                                          <p:val>
                                            <p:fltVal val="0"/>
                                          </p:val>
                                        </p:tav>
                                      </p:tavLst>
                                    </p:anim>
                                    <p:animEffect transition="in" filter="fade">
                                      <p:cBhvr>
                                        <p:cTn id="66" dur="10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4" grpId="0" animBg="1"/>
      <p:bldP spid="65" grpId="0" animBg="1"/>
      <p:bldP spid="66" grpId="0" animBg="1"/>
      <p:bldP spid="67" grpId="0" animBg="1"/>
    </p:bldLst>
  </p:timing>
</p:sld>
</file>

<file path=ppt/tags/tag1.xml><?xml version="1.0" encoding="utf-8"?>
<p:tagLst xmlns:p="http://schemas.openxmlformats.org/presentationml/2006/main">
  <p:tag name="ISPRING_SCORM_RATE_SLIDES" val="1"/>
  <p:tag name="ISPRING_SCORM_RATE_QUIZZES" val="0"/>
  <p:tag name="ISPRING_SCORM_PASSING_SCORE" val="100.0000000000"/>
  <p:tag name="GENSWF_OUTPUT_FILE_NAME" val="8701"/>
  <p:tag name="ISPRING_RESOURCE_PATHS_HASH_2" val="ea938b51eb40c54240a7b0e27a8e31ff9a4061eb"/>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8" ma:contentTypeDescription="Tạo tài liệu mới." ma:contentTypeScope="" ma:versionID="b0d3dccb1dea67d89db10013b12d936c">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353ad8bc25002707c97d916ef9b53ee3"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A0A8B29F-ED17-44D1-AD05-BD56A96E8675}"/>
</file>

<file path=customXml/itemProps2.xml><?xml version="1.0" encoding="utf-8"?>
<ds:datastoreItem xmlns:ds="http://schemas.openxmlformats.org/officeDocument/2006/customXml" ds:itemID="{BCA32E34-9C15-40B3-B545-286ADA7428F1}"/>
</file>

<file path=customXml/itemProps3.xml><?xml version="1.0" encoding="utf-8"?>
<ds:datastoreItem xmlns:ds="http://schemas.openxmlformats.org/officeDocument/2006/customXml" ds:itemID="{9AB5F0B5-EB4C-4E59-9897-250698F88E12}"/>
</file>

<file path=docProps/app.xml><?xml version="1.0" encoding="utf-8"?>
<Properties xmlns="http://schemas.openxmlformats.org/officeDocument/2006/extended-properties" xmlns:vt="http://schemas.openxmlformats.org/officeDocument/2006/docPropsVTypes">
  <TotalTime>0</TotalTime>
  <Words>6882</Words>
  <Application>WPS Presentation</Application>
  <PresentationFormat>On-screen Show (16:9)</PresentationFormat>
  <Paragraphs>175</Paragraphs>
  <Slides>31</Slides>
  <Notes>19</Notes>
  <HiddenSlides>0</HiddenSlides>
  <MMClips>0</MMClips>
  <ScaleCrop>false</ScaleCrop>
  <HeadingPairs>
    <vt:vector size="6" baseType="variant">
      <vt:variant>
        <vt:lpstr>已用的字体</vt:lpstr>
      </vt:variant>
      <vt:variant>
        <vt:i4>15</vt:i4>
      </vt:variant>
      <vt:variant>
        <vt:lpstr>主题</vt:lpstr>
      </vt:variant>
      <vt:variant>
        <vt:i4>2</vt:i4>
      </vt:variant>
      <vt:variant>
        <vt:lpstr>幻灯片标题</vt:lpstr>
      </vt:variant>
      <vt:variant>
        <vt:i4>31</vt:i4>
      </vt:variant>
    </vt:vector>
  </HeadingPairs>
  <TitlesOfParts>
    <vt:vector size="48" baseType="lpstr">
      <vt:lpstr>Arial</vt:lpstr>
      <vt:lpstr>SimSun</vt:lpstr>
      <vt:lpstr>Wingdings</vt:lpstr>
      <vt:lpstr>Impact</vt:lpstr>
      <vt:lpstr>Times New Roman</vt:lpstr>
      <vt:lpstr>AvantGarde</vt:lpstr>
      <vt:lpstr>Segoe Print</vt:lpstr>
      <vt:lpstr>UTM Avo</vt:lpstr>
      <vt:lpstr>HP001 4 hàng</vt:lpstr>
      <vt:lpstr>Arial-Rounded</vt:lpstr>
      <vt:lpstr>VNI 27 Bendigo</vt:lpstr>
      <vt:lpstr>Calibri</vt:lpstr>
      <vt:lpstr>Microsoft YaHei</vt:lpstr>
      <vt:lpstr>Arial Unicode MS</vt:lpstr>
      <vt:lpstr>Calibri</vt:lpstr>
      <vt:lpstr>Office 主题​​</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微软中国</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HP</cp:lastModifiedBy>
  <cp:revision>83</cp:revision>
  <dcterms:created xsi:type="dcterms:W3CDTF">2015-02-26T08:23:00Z</dcterms:created>
  <dcterms:modified xsi:type="dcterms:W3CDTF">2022-09-10T14:46:28Z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4067E4910FD74A08BE44504D011D0F1D</vt:lpwstr>
  </property>
  <property fmtid="{D5CDD505-2E9C-101B-9397-08002B2CF9AE}" pid="3" name="KSOProductBuildVer">
    <vt:lpwstr>1033-11.2.0.11306</vt:lpwstr>
  </property>
  <property fmtid="{D5CDD505-2E9C-101B-9397-08002B2CF9AE}" pid="4" name="ContentTypeId">
    <vt:lpwstr>0x010100D136222746B9DD4E9009FC74C2167E69</vt:lpwstr>
  </property>
</Properties>
</file>