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18" r:id="rId3"/>
    <p:sldId id="320" r:id="rId4"/>
    <p:sldId id="321" r:id="rId5"/>
    <p:sldId id="306" r:id="rId6"/>
    <p:sldId id="309" r:id="rId7"/>
    <p:sldId id="315" r:id="rId8"/>
    <p:sldId id="31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53B1-8436-464D-930C-41D1C8D47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11714-C271-4BE8-A9BA-A6B1BDBB9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4832A-D3E4-95E3-D54F-B260952D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119D-A1A3-44C4-A15D-E00B794E8F52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B9274-83A2-7B00-B594-570F954F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5BCDF-712F-9664-AB5C-A7ED7CBC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7428-E523-4706-BA4A-55274F94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3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AF8D-1E57-83D1-0BDA-06EAECE0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61D82-8C35-D2B8-E7C5-4CC829267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EEBD3-F7CE-EDC2-0FDA-295CA854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119D-A1A3-44C4-A15D-E00B794E8F52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2A47B-F01C-08B4-7144-40B99E32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D4342-3717-4C0F-F2B0-FFA9980C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7428-E523-4706-BA4A-55274F94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8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BA05A7-76E3-63D0-A42F-BA1D4BC21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6A25F-48BF-D58B-5655-13604CCA7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E7733-2F80-E6C7-9B98-EB42189DD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119D-A1A3-44C4-A15D-E00B794E8F52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5AB35-B115-0610-85C5-E249661D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13F6F-EA9E-3110-1395-2FDB5375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7428-E523-4706-BA4A-55274F94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4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1FF8-AE2D-8751-6762-90614DEA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595FD-B020-DABE-92D4-B4BE5BC6B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DC69-E1E0-F23A-21B0-DF0E8CF0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119D-A1A3-44C4-A15D-E00B794E8F52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62A6F-B6CB-BE36-A260-D21DE8EE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15CE4-2B09-98E0-91E4-07E15E67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7428-E523-4706-BA4A-55274F94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9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1823-2A08-D890-5DEE-8EC6B014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2DF15-654C-D002-8F82-2A7E849B8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06FC9-A9C3-219F-B17F-53EFE2B2A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119D-A1A3-44C4-A15D-E00B794E8F52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5299A-C959-B88E-3FF3-8B764034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9D2BF-FE41-745F-91B2-53784F92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7428-E523-4706-BA4A-55274F94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0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46A9-DF0B-5472-5AB1-E084EFEF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575AA-E6A7-4C03-CA44-656F80151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05113-89A6-3BEE-833A-6E949C189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03D68-2981-E615-C527-4B6C7943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119D-A1A3-44C4-A15D-E00B794E8F52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AAFCA-DF1B-DA34-B69C-9E3EEF3D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CEF08-52F6-30A1-EB49-30D1B37F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7428-E523-4706-BA4A-55274F94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7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B2D3-1DEA-7B1A-209E-E1B88FBFC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8BAE1-7F5E-9AFB-8C15-AC379C611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D4604-49B2-6218-B812-515CF9803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56C948-9084-28DA-AED8-8D16FA279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85FAB-47E3-3722-A2CD-BB0BC0DDD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CF94C-B6B5-4E1F-4549-EC998D7F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119D-A1A3-44C4-A15D-E00B794E8F52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92553-9923-1144-0A20-3BD81221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F810C5-09A4-21C0-4329-7228F121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7428-E523-4706-BA4A-55274F94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5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B33E-03BC-0B50-A21D-B1D42489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63FCD1-8F17-8F21-E93D-E4BA9FAC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119D-A1A3-44C4-A15D-E00B794E8F52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5A859-05AE-1C3B-B5E7-0B53FA21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FBE1E-82D8-79B3-772E-FC3FD01E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7428-E523-4706-BA4A-55274F94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1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FFF7D6-A3AD-01D5-29F7-EA53B410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119D-A1A3-44C4-A15D-E00B794E8F52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BABF1-D61D-30B8-8649-ACEC390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8833D-FC06-443F-8077-09D9C07C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7428-E523-4706-BA4A-55274F94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619A-A198-E300-6680-EE0334C0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DAD04-9897-BF84-2A14-676E0A538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AF2A5-CF5D-3264-6E2B-48FDB9EA8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B239D-E4CA-E968-7F4F-74F4E7F0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119D-A1A3-44C4-A15D-E00B794E8F52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6A5EB-E9EE-D4F5-884F-2623EAE8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A41F4-E042-6C79-615B-21F110B8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7428-E523-4706-BA4A-55274F94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5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C49-6762-75E1-2563-50E1FE9B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24429-BD84-FDA3-D01C-525FA8B17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D9A10-3CEE-EF7D-D788-237E629CE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B2EB1-E7F5-D566-0D7D-D594E52C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119D-A1A3-44C4-A15D-E00B794E8F52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FDA9D-EC1E-A5A5-55D7-A9DF86E4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1685-36A6-4BEE-6870-008D2988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7428-E523-4706-BA4A-55274F94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8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5704A-B7D7-13C0-1414-6402C047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0D649-07F1-0ADF-A8AD-03988E63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31DB5-F201-32CB-938E-A65B121D8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A119D-A1A3-44C4-A15D-E00B794E8F52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00FCF-5383-320D-6561-DF5663AAD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F4107-CD15-5811-AE4A-67C38CA77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7428-E523-4706-BA4A-55274F943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9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4ADE3135-50A5-18B0-4018-9DAE2F3C7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454" y="1510742"/>
            <a:ext cx="4557946" cy="5253059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D2BF21FF-F40E-20C9-9A3E-948335DAF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9601" y="3656688"/>
            <a:ext cx="3987625" cy="2075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F78383-08B4-8072-A611-E22385B21675}"/>
              </a:ext>
            </a:extLst>
          </p:cNvPr>
          <p:cNvSpPr txBox="1"/>
          <p:nvPr/>
        </p:nvSpPr>
        <p:spPr>
          <a:xfrm>
            <a:off x="5140066" y="1738377"/>
            <a:ext cx="5086693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algn="ctr" defTabSz="60957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586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</a:t>
            </a:r>
          </a:p>
          <a:p>
            <a:pPr algn="ctr" defTabSz="60957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586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</a:p>
          <a:p>
            <a:pPr indent="-152416" algn="ctr" defTabSz="60957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defRPr/>
            </a:pP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31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74DE35-19DD-A5A6-160F-11F2D512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790885-CE7A-ABD6-C313-626FC544B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1101437"/>
            <a:ext cx="1295400" cy="112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1060008" y="86806"/>
            <a:ext cx="9493102" cy="11217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r>
              <a:rPr lang="en-US" sz="2800" i="1" dirty="0" err="1">
                <a:solidFill>
                  <a:prstClr val="white"/>
                </a:solidFill>
                <a:latin typeface="Nunito Black" pitchFamily="2" charset="0"/>
              </a:rPr>
              <a:t>Câu</a:t>
            </a:r>
            <a:r>
              <a:rPr lang="en-US" sz="2800" i="1" dirty="0">
                <a:solidFill>
                  <a:prstClr val="white"/>
                </a:solidFill>
                <a:latin typeface="Nunito Black" pitchFamily="2" charset="0"/>
              </a:rPr>
              <a:t> 1. </a:t>
            </a:r>
            <a:r>
              <a:rPr lang="en-US" sz="2400" i="1" dirty="0">
                <a:latin typeface="Nunito Black" pitchFamily="2" charset="0"/>
              </a:rPr>
              <a:t>Quan </a:t>
            </a:r>
            <a:r>
              <a:rPr lang="en-US" sz="2400" i="1" dirty="0" err="1">
                <a:latin typeface="Nunito Black" pitchFamily="2" charset="0"/>
              </a:rPr>
              <a:t>sát</a:t>
            </a:r>
            <a:r>
              <a:rPr lang="en-US" sz="2400" i="1" dirty="0">
                <a:latin typeface="Nunito Black" pitchFamily="2" charset="0"/>
              </a:rPr>
              <a:t> </a:t>
            </a:r>
            <a:r>
              <a:rPr lang="en-US" sz="2400" i="1" dirty="0" err="1">
                <a:latin typeface="Nunito Black" pitchFamily="2" charset="0"/>
              </a:rPr>
              <a:t>tranh</a:t>
            </a:r>
            <a:r>
              <a:rPr lang="en-US" sz="2400" i="1" dirty="0">
                <a:latin typeface="Nunito Black" pitchFamily="2" charset="0"/>
              </a:rPr>
              <a:t>, </a:t>
            </a:r>
            <a:r>
              <a:rPr lang="en-US" sz="2400" i="1" dirty="0" err="1">
                <a:latin typeface="Nunito Black" pitchFamily="2" charset="0"/>
              </a:rPr>
              <a:t>kể</a:t>
            </a:r>
            <a:r>
              <a:rPr lang="en-US" sz="2400" i="1" dirty="0">
                <a:latin typeface="Nunito Black" pitchFamily="2" charset="0"/>
              </a:rPr>
              <a:t> </a:t>
            </a:r>
            <a:r>
              <a:rPr lang="en-US" sz="2400" i="1" dirty="0" err="1">
                <a:latin typeface="Nunito Black" pitchFamily="2" charset="0"/>
              </a:rPr>
              <a:t>lại</a:t>
            </a:r>
            <a:r>
              <a:rPr lang="en-US" sz="2400" i="1" dirty="0">
                <a:latin typeface="Nunito Black" pitchFamily="2" charset="0"/>
              </a:rPr>
              <a:t> </a:t>
            </a:r>
            <a:r>
              <a:rPr lang="en-US" sz="2400" i="1" dirty="0" err="1">
                <a:latin typeface="Nunito Black" pitchFamily="2" charset="0"/>
              </a:rPr>
              <a:t>các</a:t>
            </a:r>
            <a:r>
              <a:rPr lang="en-US" sz="2400" i="1" dirty="0">
                <a:latin typeface="Nunito Black" pitchFamily="2" charset="0"/>
              </a:rPr>
              <a:t> </a:t>
            </a:r>
            <a:r>
              <a:rPr lang="en-US" sz="2400" i="1" dirty="0" err="1">
                <a:latin typeface="Nunito Black" pitchFamily="2" charset="0"/>
              </a:rPr>
              <a:t>hoạt</a:t>
            </a:r>
            <a:r>
              <a:rPr lang="en-US" sz="2400" i="1" dirty="0">
                <a:latin typeface="Nunito Black" pitchFamily="2" charset="0"/>
              </a:rPr>
              <a:t> </a:t>
            </a:r>
            <a:r>
              <a:rPr lang="en-US" sz="2400" i="1" dirty="0" err="1">
                <a:latin typeface="Nunito Black" pitchFamily="2" charset="0"/>
              </a:rPr>
              <a:t>động</a:t>
            </a:r>
            <a:r>
              <a:rPr lang="en-US" sz="2400" i="1" dirty="0">
                <a:latin typeface="Nunito Black" pitchFamily="2" charset="0"/>
              </a:rPr>
              <a:t> </a:t>
            </a:r>
            <a:r>
              <a:rPr lang="en-US" sz="2400" i="1" dirty="0" err="1">
                <a:latin typeface="Nunito Black" pitchFamily="2" charset="0"/>
              </a:rPr>
              <a:t>trong</a:t>
            </a:r>
            <a:r>
              <a:rPr lang="en-US" sz="2400" i="1" dirty="0">
                <a:latin typeface="Nunito Black" pitchFamily="2" charset="0"/>
              </a:rPr>
              <a:t> </a:t>
            </a:r>
            <a:r>
              <a:rPr lang="en-US" sz="2400" i="1" dirty="0" err="1">
                <a:latin typeface="Nunito Black" pitchFamily="2" charset="0"/>
              </a:rPr>
              <a:t>từng</a:t>
            </a:r>
            <a:r>
              <a:rPr lang="en-US" sz="2400" i="1" dirty="0">
                <a:latin typeface="Nunito Black" pitchFamily="2" charset="0"/>
              </a:rPr>
              <a:t> </a:t>
            </a:r>
            <a:r>
              <a:rPr lang="en-US" sz="2400" i="1" dirty="0" err="1">
                <a:latin typeface="Nunito Black" pitchFamily="2" charset="0"/>
              </a:rPr>
              <a:t>tranh</a:t>
            </a:r>
            <a:r>
              <a:rPr lang="en-US" sz="2400" i="1" dirty="0">
                <a:latin typeface="Nunito Black" pitchFamily="2" charset="0"/>
              </a:rPr>
              <a:t>.</a:t>
            </a:r>
            <a:endParaRPr lang="en-US" sz="2400" i="1" dirty="0">
              <a:solidFill>
                <a:prstClr val="white"/>
              </a:solidFill>
              <a:latin typeface="Nunito Black" pitchFamily="2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5C8CA32-D91B-93D6-252D-D6E3610FB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1447800"/>
            <a:ext cx="9804400" cy="447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701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74DE35-19DD-A5A6-160F-11F2D512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790885-CE7A-ABD6-C313-626FC544B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1101437"/>
            <a:ext cx="1295400" cy="112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1060008" y="86806"/>
            <a:ext cx="9493102" cy="11217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r>
              <a:rPr lang="en-US" sz="2800" i="1" dirty="0" err="1">
                <a:solidFill>
                  <a:prstClr val="white"/>
                </a:solidFill>
                <a:latin typeface="Nunito Black" pitchFamily="2" charset="0"/>
              </a:rPr>
              <a:t>Câu</a:t>
            </a:r>
            <a:r>
              <a:rPr lang="en-US" sz="2800" i="1" dirty="0">
                <a:solidFill>
                  <a:prstClr val="white"/>
                </a:solidFill>
                <a:latin typeface="Nunito Black" pitchFamily="2" charset="0"/>
              </a:rPr>
              <a:t> 1. </a:t>
            </a:r>
            <a:r>
              <a:rPr lang="en-US" sz="2400" i="1" dirty="0">
                <a:solidFill>
                  <a:prstClr val="white"/>
                </a:solidFill>
                <a:latin typeface="Nunito Black" pitchFamily="2" charset="0"/>
              </a:rPr>
              <a:t>Quan </a:t>
            </a:r>
            <a:r>
              <a:rPr lang="en-US" sz="2400" i="1" dirty="0" err="1">
                <a:solidFill>
                  <a:prstClr val="white"/>
                </a:solidFill>
                <a:latin typeface="Nunito Black" pitchFamily="2" charset="0"/>
              </a:rPr>
              <a:t>sát</a:t>
            </a:r>
            <a:r>
              <a:rPr lang="en-US" sz="2400" i="1" dirty="0">
                <a:solidFill>
                  <a:prstClr val="white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Nunito Black" pitchFamily="2" charset="0"/>
              </a:rPr>
              <a:t>tranh</a:t>
            </a:r>
            <a:r>
              <a:rPr lang="en-US" sz="2400" i="1" dirty="0">
                <a:solidFill>
                  <a:prstClr val="white"/>
                </a:solidFill>
                <a:latin typeface="Nunito Black" pitchFamily="2" charset="0"/>
              </a:rPr>
              <a:t>, </a:t>
            </a:r>
            <a:r>
              <a:rPr lang="en-US" sz="2400" i="1" dirty="0" err="1">
                <a:solidFill>
                  <a:prstClr val="white"/>
                </a:solidFill>
                <a:latin typeface="Nunito Black" pitchFamily="2" charset="0"/>
              </a:rPr>
              <a:t>kể</a:t>
            </a:r>
            <a:r>
              <a:rPr lang="en-US" sz="2400" i="1" dirty="0">
                <a:solidFill>
                  <a:prstClr val="white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Nunito Black" pitchFamily="2" charset="0"/>
              </a:rPr>
              <a:t>lại</a:t>
            </a:r>
            <a:r>
              <a:rPr lang="en-US" sz="2400" i="1" dirty="0">
                <a:solidFill>
                  <a:prstClr val="white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Nunito Black" pitchFamily="2" charset="0"/>
              </a:rPr>
              <a:t>các</a:t>
            </a:r>
            <a:r>
              <a:rPr lang="en-US" sz="2400" i="1" dirty="0">
                <a:solidFill>
                  <a:prstClr val="white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Nunito Black" pitchFamily="2" charset="0"/>
              </a:rPr>
              <a:t>hoạt</a:t>
            </a:r>
            <a:r>
              <a:rPr lang="en-US" sz="2400" i="1" dirty="0">
                <a:solidFill>
                  <a:prstClr val="white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Nunito Black" pitchFamily="2" charset="0"/>
              </a:rPr>
              <a:t>động</a:t>
            </a:r>
            <a:r>
              <a:rPr lang="en-US" sz="2400" i="1" dirty="0">
                <a:solidFill>
                  <a:prstClr val="white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Nunito Black" pitchFamily="2" charset="0"/>
              </a:rPr>
              <a:t>trong</a:t>
            </a:r>
            <a:r>
              <a:rPr lang="en-US" sz="2400" i="1" dirty="0">
                <a:solidFill>
                  <a:prstClr val="white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Nunito Black" pitchFamily="2" charset="0"/>
              </a:rPr>
              <a:t>từng</a:t>
            </a:r>
            <a:r>
              <a:rPr lang="en-US" sz="2400" i="1" dirty="0">
                <a:solidFill>
                  <a:prstClr val="white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Nunito Black" pitchFamily="2" charset="0"/>
              </a:rPr>
              <a:t>tranh</a:t>
            </a:r>
            <a:r>
              <a:rPr lang="en-US" sz="2400" i="1" dirty="0">
                <a:solidFill>
                  <a:prstClr val="white"/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037F9E2-AA34-6037-85EA-2A9455B71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008" y="1208595"/>
            <a:ext cx="4781993" cy="550086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5F5D9E5-EAE4-656B-F38A-4B7A0DB8F60A}"/>
              </a:ext>
            </a:extLst>
          </p:cNvPr>
          <p:cNvSpPr txBox="1"/>
          <p:nvPr/>
        </p:nvSpPr>
        <p:spPr>
          <a:xfrm>
            <a:off x="6350001" y="1447800"/>
            <a:ext cx="4781991" cy="1241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1867" dirty="0">
                <a:latin typeface="Nunito Black" pitchFamily="2" charset="0"/>
              </a:rPr>
              <a:t>    </a:t>
            </a:r>
            <a:r>
              <a:rPr lang="en-US" sz="1867" dirty="0" err="1">
                <a:latin typeface="Nunito Black" pitchFamily="2" charset="0"/>
              </a:rPr>
              <a:t>Cả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gia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đình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cùng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nhau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lên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tàu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đi</a:t>
            </a:r>
            <a:r>
              <a:rPr lang="en-US" sz="1867" dirty="0">
                <a:latin typeface="Nunito Black" pitchFamily="2" charset="0"/>
              </a:rPr>
              <a:t> du </a:t>
            </a:r>
            <a:r>
              <a:rPr lang="en-US" sz="1867" dirty="0" err="1">
                <a:latin typeface="Nunito Black" pitchFamily="2" charset="0"/>
              </a:rPr>
              <a:t>lịch.Mẹ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dắt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tay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bé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gái</a:t>
            </a:r>
            <a:r>
              <a:rPr lang="en-US" sz="1867" dirty="0">
                <a:latin typeface="Nunito Black" pitchFamily="2" charset="0"/>
              </a:rPr>
              <a:t>, </a:t>
            </a:r>
            <a:r>
              <a:rPr lang="en-US" sz="1867" dirty="0" err="1">
                <a:latin typeface="Nunito Black" pitchFamily="2" charset="0"/>
              </a:rPr>
              <a:t>bố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và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bé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trai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kéo</a:t>
            </a:r>
            <a:r>
              <a:rPr lang="en-US" sz="1867" dirty="0">
                <a:latin typeface="Nunito Black" pitchFamily="2" charset="0"/>
              </a:rPr>
              <a:t> vali </a:t>
            </a:r>
            <a:r>
              <a:rPr lang="en-US" sz="1867" dirty="0" err="1">
                <a:latin typeface="Nunito Black" pitchFamily="2" charset="0"/>
              </a:rPr>
              <a:t>đựng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đồ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theo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sau</a:t>
            </a:r>
            <a:r>
              <a:rPr lang="en-US" sz="1867" dirty="0">
                <a:latin typeface="Nunito Black" pitchFamily="2" charset="0"/>
              </a:rPr>
              <a:t>. Ai </a:t>
            </a:r>
            <a:r>
              <a:rPr lang="en-US" sz="1867" dirty="0" err="1">
                <a:latin typeface="Nunito Black" pitchFamily="2" charset="0"/>
              </a:rPr>
              <a:t>cũng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rất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hào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hứng</a:t>
            </a:r>
            <a:r>
              <a:rPr lang="en-US" sz="1867" dirty="0">
                <a:latin typeface="Nunito Black" pitchFamily="2" charset="0"/>
              </a:rPr>
              <a:t>.</a:t>
            </a:r>
            <a:endParaRPr lang="vi-VN" sz="1867" dirty="0">
              <a:latin typeface="Nunito Black" pitchFamily="2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994EED2-A26A-B25A-3E2C-0FB0A7653C3E}"/>
              </a:ext>
            </a:extLst>
          </p:cNvPr>
          <p:cNvSpPr txBox="1"/>
          <p:nvPr/>
        </p:nvSpPr>
        <p:spPr>
          <a:xfrm>
            <a:off x="6366257" y="2861271"/>
            <a:ext cx="4781991" cy="954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1867" dirty="0">
                <a:latin typeface="Nunito Black" pitchFamily="2" charset="0"/>
              </a:rPr>
              <a:t>    </a:t>
            </a:r>
            <a:r>
              <a:rPr lang="en-US" sz="1867" dirty="0" err="1">
                <a:latin typeface="Nunito Black" pitchFamily="2" charset="0"/>
              </a:rPr>
              <a:t>Đến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bãi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biển</a:t>
            </a:r>
            <a:r>
              <a:rPr lang="en-US" sz="1867" dirty="0">
                <a:latin typeface="Nunito Black" pitchFamily="2" charset="0"/>
              </a:rPr>
              <a:t>, </a:t>
            </a:r>
            <a:r>
              <a:rPr lang="en-US" sz="1867" dirty="0" err="1">
                <a:latin typeface="Nunito Black" pitchFamily="2" charset="0"/>
              </a:rPr>
              <a:t>bố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và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bé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trai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cùng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chơi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đá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bóng</a:t>
            </a:r>
            <a:r>
              <a:rPr lang="en-US" sz="1867" dirty="0">
                <a:latin typeface="Nunito Black" pitchFamily="2" charset="0"/>
              </a:rPr>
              <a:t>. </a:t>
            </a:r>
            <a:r>
              <a:rPr lang="en-US" sz="1867" dirty="0" err="1">
                <a:latin typeface="Nunito Black" pitchFamily="2" charset="0"/>
              </a:rPr>
              <a:t>Mẹ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và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bé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gái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cùng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xây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lâu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đài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cát</a:t>
            </a:r>
            <a:r>
              <a:rPr lang="en-US" sz="1867" dirty="0">
                <a:latin typeface="Nunito Black" pitchFamily="2" charset="0"/>
              </a:rPr>
              <a:t>.</a:t>
            </a:r>
            <a:endParaRPr lang="vi-VN" sz="1867" dirty="0">
              <a:latin typeface="Nunito Black" pitchFamily="2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1A62774-704E-A175-8EDF-5B1545507DB1}"/>
              </a:ext>
            </a:extLst>
          </p:cNvPr>
          <p:cNvSpPr txBox="1"/>
          <p:nvPr/>
        </p:nvSpPr>
        <p:spPr>
          <a:xfrm>
            <a:off x="6408929" y="4038601"/>
            <a:ext cx="4781991" cy="954300"/>
          </a:xfrm>
          <a:prstGeom prst="rect">
            <a:avLst/>
          </a:prstGeom>
          <a:solidFill>
            <a:srgbClr val="FFCCFF"/>
          </a:solidFill>
          <a:ln w="38100">
            <a:solidFill>
              <a:srgbClr val="C0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1867" dirty="0">
                <a:latin typeface="Nunito Black" pitchFamily="2" charset="0"/>
              </a:rPr>
              <a:t>    Sau </a:t>
            </a:r>
            <a:r>
              <a:rPr lang="en-US" sz="1867" dirty="0" err="1">
                <a:latin typeface="Nunito Black" pitchFamily="2" charset="0"/>
              </a:rPr>
              <a:t>đó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cả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gia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đình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cùng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chơi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chuyền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bóng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trên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biển</a:t>
            </a:r>
            <a:r>
              <a:rPr lang="en-US" sz="1867" dirty="0">
                <a:latin typeface="Nunito Black" pitchFamily="2" charset="0"/>
              </a:rPr>
              <a:t>. </a:t>
            </a:r>
            <a:r>
              <a:rPr lang="en-US" sz="1867" dirty="0" err="1">
                <a:latin typeface="Nunito Black" pitchFamily="2" charset="0"/>
              </a:rPr>
              <a:t>Cả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nhà</a:t>
            </a:r>
            <a:r>
              <a:rPr lang="en-US" sz="1867" dirty="0">
                <a:latin typeface="Nunito Black" pitchFamily="2" charset="0"/>
              </a:rPr>
              <a:t> ai </a:t>
            </a:r>
            <a:r>
              <a:rPr lang="en-US" sz="1867" dirty="0" err="1">
                <a:latin typeface="Nunito Black" pitchFamily="2" charset="0"/>
              </a:rPr>
              <a:t>cũng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rất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vui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vẻ</a:t>
            </a:r>
            <a:r>
              <a:rPr lang="en-US" sz="1867" dirty="0">
                <a:latin typeface="Nunito Black" pitchFamily="2" charset="0"/>
              </a:rPr>
              <a:t>.</a:t>
            </a:r>
            <a:endParaRPr lang="vi-VN" sz="1867" dirty="0">
              <a:latin typeface="Nunito Black" pitchFamily="2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8A7BA96-FB8D-021D-227A-7DFCD9414CED}"/>
              </a:ext>
            </a:extLst>
          </p:cNvPr>
          <p:cNvSpPr txBox="1"/>
          <p:nvPr/>
        </p:nvSpPr>
        <p:spPr>
          <a:xfrm>
            <a:off x="6375331" y="5308600"/>
            <a:ext cx="4781991" cy="1241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1867" dirty="0">
                <a:latin typeface="Nunito Black" pitchFamily="2" charset="0"/>
              </a:rPr>
              <a:t>     </a:t>
            </a:r>
            <a:r>
              <a:rPr lang="en-US" sz="1867" dirty="0" err="1">
                <a:latin typeface="Nunito Black" pitchFamily="2" charset="0"/>
              </a:rPr>
              <a:t>Tối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đến</a:t>
            </a:r>
            <a:r>
              <a:rPr lang="en-US" sz="1867" dirty="0">
                <a:latin typeface="Nunito Black" pitchFamily="2" charset="0"/>
              </a:rPr>
              <a:t>, </a:t>
            </a:r>
            <a:r>
              <a:rPr lang="en-US" sz="1867" dirty="0" err="1">
                <a:latin typeface="Nunito Black" pitchFamily="2" charset="0"/>
              </a:rPr>
              <a:t>cả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nhà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cùng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nhau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đi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dạo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trên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bờ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biển</a:t>
            </a:r>
            <a:r>
              <a:rPr lang="en-US" sz="1867" dirty="0">
                <a:latin typeface="Nunito Black" pitchFamily="2" charset="0"/>
              </a:rPr>
              <a:t>. </a:t>
            </a:r>
            <a:r>
              <a:rPr lang="en-US" sz="1867" dirty="0" err="1">
                <a:latin typeface="Nunito Black" pitchFamily="2" charset="0"/>
              </a:rPr>
              <a:t>Bố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cõng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bé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gái</a:t>
            </a:r>
            <a:r>
              <a:rPr lang="en-US" sz="1867" dirty="0">
                <a:latin typeface="Nunito Black" pitchFamily="2" charset="0"/>
              </a:rPr>
              <a:t>, </a:t>
            </a:r>
            <a:r>
              <a:rPr lang="en-US" sz="1867" dirty="0" err="1">
                <a:latin typeface="Nunito Black" pitchFamily="2" charset="0"/>
              </a:rPr>
              <a:t>bố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và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mẹ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dắt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tay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bé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trai</a:t>
            </a:r>
            <a:r>
              <a:rPr lang="en-US" sz="1867" dirty="0">
                <a:latin typeface="Nunito Black" pitchFamily="2" charset="0"/>
              </a:rPr>
              <a:t>. </a:t>
            </a:r>
            <a:r>
              <a:rPr lang="en-US" sz="1867" dirty="0" err="1">
                <a:latin typeface="Nunito Black" pitchFamily="2" charset="0"/>
              </a:rPr>
              <a:t>Mọi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người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cùng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nhua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ngắm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trăng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trên</a:t>
            </a:r>
            <a:r>
              <a:rPr lang="en-US" sz="1867" dirty="0">
                <a:latin typeface="Nunito Black" pitchFamily="2" charset="0"/>
              </a:rPr>
              <a:t> </a:t>
            </a:r>
            <a:r>
              <a:rPr lang="en-US" sz="1867" dirty="0" err="1">
                <a:latin typeface="Nunito Black" pitchFamily="2" charset="0"/>
              </a:rPr>
              <a:t>biển</a:t>
            </a:r>
            <a:r>
              <a:rPr lang="en-US" sz="1867" dirty="0">
                <a:latin typeface="Nunito Black" pitchFamily="2" charset="0"/>
              </a:rPr>
              <a:t>.</a:t>
            </a:r>
            <a:endParaRPr lang="vi-VN" sz="1867" dirty="0">
              <a:latin typeface="Nunito Black" pitchFamily="2" charset="0"/>
            </a:endParaRPr>
          </a:p>
        </p:txBody>
      </p:sp>
      <p:sp>
        <p:nvSpPr>
          <p:cNvPr id="23" name="Arrow: Right 16">
            <a:extLst>
              <a:ext uri="{FF2B5EF4-FFF2-40B4-BE49-F238E27FC236}">
                <a16:creationId xmlns:a16="http://schemas.microsoft.com/office/drawing/2014/main" id="{1955992E-4C82-EBEC-5D68-F34D86963A55}"/>
              </a:ext>
            </a:extLst>
          </p:cNvPr>
          <p:cNvSpPr/>
          <p:nvPr/>
        </p:nvSpPr>
        <p:spPr>
          <a:xfrm rot="10800000">
            <a:off x="5892799" y="1976052"/>
            <a:ext cx="420638" cy="2845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Arrow: Right 16">
            <a:extLst>
              <a:ext uri="{FF2B5EF4-FFF2-40B4-BE49-F238E27FC236}">
                <a16:creationId xmlns:a16="http://schemas.microsoft.com/office/drawing/2014/main" id="{13F9648C-0C01-24E5-5E14-E699E67D7414}"/>
              </a:ext>
            </a:extLst>
          </p:cNvPr>
          <p:cNvSpPr/>
          <p:nvPr/>
        </p:nvSpPr>
        <p:spPr>
          <a:xfrm rot="10800000" flipV="1">
            <a:off x="5892800" y="3276600"/>
            <a:ext cx="420637" cy="2912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Arrow: Right 16">
            <a:extLst>
              <a:ext uri="{FF2B5EF4-FFF2-40B4-BE49-F238E27FC236}">
                <a16:creationId xmlns:a16="http://schemas.microsoft.com/office/drawing/2014/main" id="{9D4EE04F-F151-C245-E2D3-F12487D49105}"/>
              </a:ext>
            </a:extLst>
          </p:cNvPr>
          <p:cNvSpPr/>
          <p:nvPr/>
        </p:nvSpPr>
        <p:spPr>
          <a:xfrm rot="10800000">
            <a:off x="5892797" y="4560184"/>
            <a:ext cx="420639" cy="2912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Arrow: Right 16">
            <a:extLst>
              <a:ext uri="{FF2B5EF4-FFF2-40B4-BE49-F238E27FC236}">
                <a16:creationId xmlns:a16="http://schemas.microsoft.com/office/drawing/2014/main" id="{B9411129-323E-F6A2-E19D-CC40ACB385D5}"/>
              </a:ext>
            </a:extLst>
          </p:cNvPr>
          <p:cNvSpPr/>
          <p:nvPr/>
        </p:nvSpPr>
        <p:spPr>
          <a:xfrm rot="10800000">
            <a:off x="5892799" y="5843113"/>
            <a:ext cx="420636" cy="2912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97627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0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74DE35-19DD-A5A6-160F-11F2D512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790885-CE7A-ABD6-C313-626FC544B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1101437"/>
            <a:ext cx="1295400" cy="112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F9AFA0-84FE-1D74-3146-87555832D87E}"/>
              </a:ext>
            </a:extLst>
          </p:cNvPr>
          <p:cNvSpPr/>
          <p:nvPr/>
        </p:nvSpPr>
        <p:spPr>
          <a:xfrm>
            <a:off x="1016000" y="0"/>
            <a:ext cx="9493102" cy="11217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r>
              <a:rPr lang="en-US" sz="2800" i="1" dirty="0" err="1">
                <a:solidFill>
                  <a:prstClr val="white"/>
                </a:solidFill>
                <a:latin typeface="Nunito Black" pitchFamily="2" charset="0"/>
              </a:rPr>
              <a:t>Câu</a:t>
            </a:r>
            <a:r>
              <a:rPr lang="en-US" sz="2800" i="1" dirty="0">
                <a:solidFill>
                  <a:prstClr val="white"/>
                </a:solidFill>
                <a:latin typeface="Nunito Black" pitchFamily="2" charset="0"/>
              </a:rPr>
              <a:t> 2 . </a:t>
            </a:r>
            <a:r>
              <a:rPr lang="en-US" sz="2667" dirty="0" err="1">
                <a:latin typeface="Nunito Black" pitchFamily="2" charset="0"/>
              </a:rPr>
              <a:t>Kể</a:t>
            </a:r>
            <a:r>
              <a:rPr lang="en-US" sz="2667" dirty="0">
                <a:latin typeface="Nunito Black" pitchFamily="2" charset="0"/>
              </a:rPr>
              <a:t> </a:t>
            </a:r>
            <a:r>
              <a:rPr lang="en-US" sz="2667" dirty="0" err="1">
                <a:latin typeface="Nunito Black" pitchFamily="2" charset="0"/>
              </a:rPr>
              <a:t>lại</a:t>
            </a:r>
            <a:r>
              <a:rPr lang="en-US" sz="2667" dirty="0">
                <a:latin typeface="Nunito Black" pitchFamily="2" charset="0"/>
              </a:rPr>
              <a:t> </a:t>
            </a:r>
            <a:r>
              <a:rPr lang="en-US" sz="2667" dirty="0" err="1">
                <a:latin typeface="Nunito Black" pitchFamily="2" charset="0"/>
              </a:rPr>
              <a:t>một</a:t>
            </a:r>
            <a:r>
              <a:rPr lang="en-US" sz="2667" dirty="0">
                <a:latin typeface="Nunito Black" pitchFamily="2" charset="0"/>
              </a:rPr>
              <a:t> </a:t>
            </a:r>
            <a:r>
              <a:rPr lang="en-US" sz="2667" dirty="0" err="1">
                <a:latin typeface="Nunito Black" pitchFamily="2" charset="0"/>
              </a:rPr>
              <a:t>hoạt</a:t>
            </a:r>
            <a:r>
              <a:rPr lang="en-US" sz="2667" dirty="0">
                <a:latin typeface="Nunito Black" pitchFamily="2" charset="0"/>
              </a:rPr>
              <a:t> </a:t>
            </a:r>
            <a:r>
              <a:rPr lang="en-US" sz="2667" dirty="0" err="1">
                <a:latin typeface="Nunito Black" pitchFamily="2" charset="0"/>
              </a:rPr>
              <a:t>động</a:t>
            </a:r>
            <a:r>
              <a:rPr lang="en-US" sz="2667" dirty="0">
                <a:latin typeface="Nunito Black" pitchFamily="2" charset="0"/>
              </a:rPr>
              <a:t> </a:t>
            </a:r>
            <a:r>
              <a:rPr lang="en-US" sz="2667" dirty="0" err="1">
                <a:latin typeface="Nunito Black" pitchFamily="2" charset="0"/>
              </a:rPr>
              <a:t>chung</a:t>
            </a:r>
            <a:r>
              <a:rPr lang="en-US" sz="2667" dirty="0">
                <a:latin typeface="Nunito Black" pitchFamily="2" charset="0"/>
              </a:rPr>
              <a:t> </a:t>
            </a:r>
            <a:r>
              <a:rPr lang="en-US" sz="2667" dirty="0" err="1">
                <a:latin typeface="Nunito Black" pitchFamily="2" charset="0"/>
              </a:rPr>
              <a:t>của</a:t>
            </a:r>
            <a:r>
              <a:rPr lang="en-US" sz="2667" dirty="0">
                <a:latin typeface="Nunito Black" pitchFamily="2" charset="0"/>
              </a:rPr>
              <a:t> </a:t>
            </a:r>
            <a:r>
              <a:rPr lang="en-US" sz="2667" dirty="0" err="1">
                <a:latin typeface="Nunito Black" pitchFamily="2" charset="0"/>
              </a:rPr>
              <a:t>gia</a:t>
            </a:r>
            <a:r>
              <a:rPr lang="en-US" sz="2667" dirty="0">
                <a:latin typeface="Nunito Black" pitchFamily="2" charset="0"/>
              </a:rPr>
              <a:t> </a:t>
            </a:r>
            <a:r>
              <a:rPr lang="en-US" sz="2667" dirty="0" err="1">
                <a:latin typeface="Nunito Black" pitchFamily="2" charset="0"/>
              </a:rPr>
              <a:t>đình</a:t>
            </a:r>
            <a:r>
              <a:rPr lang="en-US" sz="2667" dirty="0">
                <a:latin typeface="Nunito Black" pitchFamily="2" charset="0"/>
              </a:rPr>
              <a:t> </a:t>
            </a:r>
            <a:r>
              <a:rPr lang="en-US" sz="2667" dirty="0" err="1">
                <a:latin typeface="Nunito Black" pitchFamily="2" charset="0"/>
              </a:rPr>
              <a:t>em</a:t>
            </a:r>
            <a:br>
              <a:rPr lang="en-US" sz="2667" dirty="0">
                <a:latin typeface="Nunito Black" pitchFamily="2" charset="0"/>
              </a:rPr>
            </a:br>
            <a:endParaRPr lang="en-US" sz="2667" i="1" dirty="0">
              <a:solidFill>
                <a:prstClr val="white"/>
              </a:solidFill>
              <a:latin typeface="Nunito Black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5AC0B81-CAA7-A470-183E-2ACF3AF54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02" y="1346200"/>
            <a:ext cx="9652000" cy="5080000"/>
          </a:xfrm>
          <a:prstGeom prst="rect">
            <a:avLst/>
          </a:prstGeom>
        </p:spPr>
      </p:pic>
      <p:sp>
        <p:nvSpPr>
          <p:cNvPr id="8" name="Cloud 27">
            <a:extLst>
              <a:ext uri="{FF2B5EF4-FFF2-40B4-BE49-F238E27FC236}">
                <a16:creationId xmlns:a16="http://schemas.microsoft.com/office/drawing/2014/main" id="{21CD2F79-C0F8-CEEA-0C90-B9A386EF8224}"/>
              </a:ext>
            </a:extLst>
          </p:cNvPr>
          <p:cNvSpPr/>
          <p:nvPr/>
        </p:nvSpPr>
        <p:spPr>
          <a:xfrm rot="21286399">
            <a:off x="7544348" y="878489"/>
            <a:ext cx="4683577" cy="1837293"/>
          </a:xfrm>
          <a:prstGeom prst="cloud">
            <a:avLst/>
          </a:prstGeom>
          <a:solidFill>
            <a:srgbClr val="FFFF00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u="sng" dirty="0" err="1">
                <a:solidFill>
                  <a:srgbClr val="002060"/>
                </a:solidFill>
                <a:latin typeface="Nunito Black" pitchFamily="2" charset="0"/>
              </a:rPr>
              <a:t>Gợi</a:t>
            </a:r>
            <a:r>
              <a:rPr lang="en-US" sz="1867" u="sng" dirty="0">
                <a:solidFill>
                  <a:srgbClr val="002060"/>
                </a:solidFill>
                <a:latin typeface="Nunito Black" pitchFamily="2" charset="0"/>
              </a:rPr>
              <a:t> ý :</a:t>
            </a:r>
          </a:p>
          <a:p>
            <a:pPr algn="ctr"/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nhớ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lại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một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hoạt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động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mà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cả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gia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đình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cùng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tham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gia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dựa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vào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gợi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ý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để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kể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lại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hoạt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động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1867" dirty="0" err="1">
                <a:solidFill>
                  <a:srgbClr val="002060"/>
                </a:solidFill>
                <a:latin typeface="Nunito Black" pitchFamily="2" charset="0"/>
              </a:rPr>
              <a:t>đó</a:t>
            </a:r>
            <a:r>
              <a:rPr lang="en-US" sz="1867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1365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602EF-445C-BD90-2D2B-77F9CB477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5"/>
            <a:ext cx="12192000" cy="6858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53F1A0D-70FE-4E33-907A-C144CD5AE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1161"/>
            <a:ext cx="10210800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54406-2A92-3E17-F9E0-D4F662BDF19F}"/>
              </a:ext>
            </a:extLst>
          </p:cNvPr>
          <p:cNvSpPr txBox="1"/>
          <p:nvPr/>
        </p:nvSpPr>
        <p:spPr>
          <a:xfrm>
            <a:off x="2387600" y="2057400"/>
            <a:ext cx="8483600" cy="415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570">
              <a:defRPr/>
            </a:pPr>
            <a:r>
              <a:rPr lang="en-US" sz="2933" dirty="0">
                <a:solidFill>
                  <a:srgbClr val="002060"/>
                </a:solidFill>
                <a:latin typeface="Nunito Black" pitchFamily="2" charset="0"/>
              </a:rPr>
              <a:t>     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Dịp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Tết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vừa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rồi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cả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gia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đình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em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cùng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đi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chúc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Tết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họ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hàng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.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Sáng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mùng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1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Tết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, em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háo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hức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thức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dậy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từ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rất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sớm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mặc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quần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áo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đẹp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rồi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cùng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bố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mẹ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qua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nhà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họ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hàng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chúc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Tết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.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Đầu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tiên, gia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đình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em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đến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nhà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bác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Vũ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.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Tiếp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đến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là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nhà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cô Hoa.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Cuối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cùng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, gia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đình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em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đến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nhà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chú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Hải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.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Cả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ngày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hôm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đó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, em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nhận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rất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nhiều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lì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xì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từ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bác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cô,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chú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. Em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rất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thích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đi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chúc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Tết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họ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vi-VN" sz="2933" dirty="0" err="1">
                <a:solidFill>
                  <a:srgbClr val="002060"/>
                </a:solidFill>
                <a:latin typeface="Nunito Black" pitchFamily="2" charset="0"/>
              </a:rPr>
              <a:t>hàng</a:t>
            </a:r>
            <a:r>
              <a:rPr lang="vi-VN" sz="2933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en-US" sz="2933" dirty="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A748A-A2E7-7993-C8C2-60BA8E004A1F}"/>
              </a:ext>
            </a:extLst>
          </p:cNvPr>
          <p:cNvSpPr txBox="1"/>
          <p:nvPr/>
        </p:nvSpPr>
        <p:spPr>
          <a:xfrm>
            <a:off x="1828800" y="111205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>
              <a:defRPr/>
            </a:pPr>
            <a:r>
              <a:rPr lang="en-US" sz="6600">
                <a:solidFill>
                  <a:srgbClr val="009900"/>
                </a:solidFill>
                <a:latin typeface="Nunito Black" panose="00000A00000000000000" pitchFamily="2" charset="0"/>
              </a:rPr>
              <a:t>Đáp án gợi ý:</a:t>
            </a:r>
          </a:p>
        </p:txBody>
      </p:sp>
    </p:spTree>
    <p:extLst>
      <p:ext uri="{BB962C8B-B14F-4D97-AF65-F5344CB8AC3E}">
        <p14:creationId xmlns:p14="http://schemas.microsoft.com/office/powerpoint/2010/main" val="6820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59F6309B-EABB-A876-5417-8234D0690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859" y="2159001"/>
            <a:ext cx="2629252" cy="372654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B9C1A396-EDE0-F443-202C-5FC53183A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77" y="61460"/>
            <a:ext cx="7814979" cy="6790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80FD16-708A-FFC5-B0BF-3C6EBBDFBD1C}"/>
              </a:ext>
            </a:extLst>
          </p:cNvPr>
          <p:cNvSpPr txBox="1"/>
          <p:nvPr/>
        </p:nvSpPr>
        <p:spPr>
          <a:xfrm>
            <a:off x="4318000" y="2006600"/>
            <a:ext cx="711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>
              <a:defRPr/>
            </a:pPr>
            <a:r>
              <a:rPr lang="en-US" sz="4400" dirty="0" err="1">
                <a:latin typeface="Nunito Black" pitchFamily="2" charset="0"/>
              </a:rPr>
              <a:t>Câu</a:t>
            </a:r>
            <a:r>
              <a:rPr lang="en-US" sz="4400" dirty="0">
                <a:latin typeface="Nunito Black" pitchFamily="2" charset="0"/>
              </a:rPr>
              <a:t> 3 : </a:t>
            </a:r>
            <a:r>
              <a:rPr lang="en-US" sz="4400" dirty="0" err="1">
                <a:latin typeface="Nunito Black" pitchFamily="2" charset="0"/>
              </a:rPr>
              <a:t>Viết</a:t>
            </a:r>
            <a:r>
              <a:rPr lang="en-US" sz="4400" dirty="0">
                <a:latin typeface="Nunito Black" pitchFamily="2" charset="0"/>
              </a:rPr>
              <a:t> 3 - 4 </a:t>
            </a:r>
            <a:r>
              <a:rPr lang="en-US" sz="4400" dirty="0" err="1">
                <a:latin typeface="Nunito Black" pitchFamily="2" charset="0"/>
              </a:rPr>
              <a:t>câu</a:t>
            </a:r>
            <a:r>
              <a:rPr lang="en-US" sz="4400" dirty="0">
                <a:latin typeface="Nunito Black" pitchFamily="2" charset="0"/>
              </a:rPr>
              <a:t> </a:t>
            </a:r>
            <a:r>
              <a:rPr lang="en-US" sz="4400" dirty="0" err="1">
                <a:latin typeface="Nunito Black" pitchFamily="2" charset="0"/>
              </a:rPr>
              <a:t>về</a:t>
            </a:r>
            <a:r>
              <a:rPr lang="en-US" sz="4400" dirty="0">
                <a:latin typeface="Nunito Black" pitchFamily="2" charset="0"/>
              </a:rPr>
              <a:t> </a:t>
            </a:r>
            <a:r>
              <a:rPr lang="en-US" sz="4400" dirty="0" err="1">
                <a:latin typeface="Nunito Black" pitchFamily="2" charset="0"/>
              </a:rPr>
              <a:t>những</a:t>
            </a:r>
            <a:r>
              <a:rPr lang="en-US" sz="4400" dirty="0">
                <a:latin typeface="Nunito Black" pitchFamily="2" charset="0"/>
              </a:rPr>
              <a:t> </a:t>
            </a:r>
            <a:r>
              <a:rPr lang="en-US" sz="4400" dirty="0" err="1">
                <a:latin typeface="Nunito Black" pitchFamily="2" charset="0"/>
              </a:rPr>
              <a:t>điều</a:t>
            </a:r>
            <a:r>
              <a:rPr lang="en-US" sz="4400" dirty="0">
                <a:latin typeface="Nunito Black" pitchFamily="2" charset="0"/>
              </a:rPr>
              <a:t> </a:t>
            </a:r>
            <a:r>
              <a:rPr lang="en-US" sz="4400" dirty="0" err="1">
                <a:latin typeface="Nunito Black" pitchFamily="2" charset="0"/>
              </a:rPr>
              <a:t>em</a:t>
            </a:r>
            <a:r>
              <a:rPr lang="en-US" sz="4400" dirty="0">
                <a:latin typeface="Nunito Black" pitchFamily="2" charset="0"/>
              </a:rPr>
              <a:t> </a:t>
            </a:r>
            <a:r>
              <a:rPr lang="en-US" sz="4400" dirty="0" err="1">
                <a:latin typeface="Nunito Black" pitchFamily="2" charset="0"/>
              </a:rPr>
              <a:t>đã</a:t>
            </a:r>
            <a:r>
              <a:rPr lang="en-US" sz="4400" dirty="0">
                <a:latin typeface="Nunito Black" pitchFamily="2" charset="0"/>
              </a:rPr>
              <a:t> </a:t>
            </a:r>
            <a:r>
              <a:rPr lang="en-US" sz="4400" dirty="0" err="1">
                <a:latin typeface="Nunito Black" pitchFamily="2" charset="0"/>
              </a:rPr>
              <a:t>kể</a:t>
            </a:r>
            <a:r>
              <a:rPr lang="en-US" sz="4400" dirty="0">
                <a:latin typeface="Nunito Black" pitchFamily="2" charset="0"/>
              </a:rPr>
              <a:t> </a:t>
            </a:r>
            <a:r>
              <a:rPr lang="en-US" sz="4400" dirty="0" err="1">
                <a:latin typeface="Nunito Black" pitchFamily="2" charset="0"/>
              </a:rPr>
              <a:t>theo</a:t>
            </a:r>
            <a:r>
              <a:rPr lang="en-US" sz="4400" dirty="0">
                <a:latin typeface="Nunito Black" pitchFamily="2" charset="0"/>
              </a:rPr>
              <a:t> </a:t>
            </a:r>
            <a:r>
              <a:rPr lang="en-US" sz="4400" dirty="0" err="1">
                <a:latin typeface="Nunito Black" pitchFamily="2" charset="0"/>
              </a:rPr>
              <a:t>gợi</a:t>
            </a:r>
            <a:r>
              <a:rPr lang="en-US" sz="4400" dirty="0">
                <a:latin typeface="Nunito Black" pitchFamily="2" charset="0"/>
              </a:rPr>
              <a:t> ý a, b </a:t>
            </a:r>
            <a:r>
              <a:rPr lang="en-US" sz="4400" dirty="0" err="1">
                <a:latin typeface="Nunito Black" pitchFamily="2" charset="0"/>
              </a:rPr>
              <a:t>hoặc</a:t>
            </a:r>
            <a:r>
              <a:rPr lang="en-US" sz="4400" dirty="0">
                <a:latin typeface="Nunito Black" pitchFamily="2" charset="0"/>
              </a:rPr>
              <a:t> c ở </a:t>
            </a:r>
            <a:r>
              <a:rPr lang="en-US" sz="4400" dirty="0" err="1">
                <a:latin typeface="Nunito Black" pitchFamily="2" charset="0"/>
              </a:rPr>
              <a:t>bài</a:t>
            </a:r>
            <a:r>
              <a:rPr lang="en-US" sz="4400" dirty="0">
                <a:latin typeface="Nunito Black" pitchFamily="2" charset="0"/>
              </a:rPr>
              <a:t> </a:t>
            </a:r>
            <a:r>
              <a:rPr lang="en-US" sz="4400" dirty="0" err="1">
                <a:latin typeface="Nunito Black" pitchFamily="2" charset="0"/>
              </a:rPr>
              <a:t>tập</a:t>
            </a:r>
            <a:r>
              <a:rPr lang="en-US" sz="4400" dirty="0">
                <a:latin typeface="Nunito Black" pitchFamily="2" charset="0"/>
              </a:rPr>
              <a:t> 2.</a:t>
            </a:r>
            <a:endParaRPr lang="en-US" sz="4400" dirty="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74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9D0624C8-4D79-C60F-5081-CC78422FE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0138"/>
          <a:stretch/>
        </p:blipFill>
        <p:spPr>
          <a:xfrm>
            <a:off x="3523488" y="8"/>
            <a:ext cx="8668512" cy="68579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1CDA5A-B024-D5B3-4D0B-010F074979C9}"/>
              </a:ext>
            </a:extLst>
          </p:cNvPr>
          <p:cNvSpPr txBox="1"/>
          <p:nvPr/>
        </p:nvSpPr>
        <p:spPr>
          <a:xfrm>
            <a:off x="1161233" y="-76200"/>
            <a:ext cx="7366000" cy="320413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indent="-152416" defTabSz="60957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6400">
                <a:solidFill>
                  <a:srgbClr val="008687"/>
                </a:solidFill>
                <a:latin typeface="Sigmar One" panose="00000500000000000000" pitchFamily="2" charset="0"/>
              </a:rPr>
              <a:t>Vận dụng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8A3EEF3-C730-EF72-8C57-2EF76FDA0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1029" y="3284376"/>
            <a:ext cx="2029968" cy="19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7347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rẻ Em, Học Tập, Học Bài, Giáo Dục, Tải hình PNG 107 - Free.Vector6.com">
            <a:extLst>
              <a:ext uri="{FF2B5EF4-FFF2-40B4-BE49-F238E27FC236}">
                <a16:creationId xmlns:a16="http://schemas.microsoft.com/office/drawing/2014/main" id="{18741D2A-B015-0ED1-EC45-9012EABD0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9" b="18947"/>
          <a:stretch/>
        </p:blipFill>
        <p:spPr bwMode="auto">
          <a:xfrm>
            <a:off x="3048000" y="7"/>
            <a:ext cx="9143998" cy="68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72B711-6C4D-A06A-07FF-851D98C9DDE2}"/>
              </a:ext>
            </a:extLst>
          </p:cNvPr>
          <p:cNvSpPr txBox="1"/>
          <p:nvPr/>
        </p:nvSpPr>
        <p:spPr>
          <a:xfrm>
            <a:off x="406400" y="889000"/>
            <a:ext cx="5781549" cy="4876800"/>
          </a:xfrm>
          <a:prstGeom prst="rect">
            <a:avLst/>
          </a:prstGeom>
        </p:spPr>
        <p:txBody>
          <a:bodyPr vert="horz" lIns="60960" tIns="30480" rIns="60960" bIns="3048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 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Đọc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lại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đoạn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văn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của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em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phát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hiện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lỗi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và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sửa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lỗi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(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dùng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từ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,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đặt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câu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,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sắp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</a:t>
            </a:r>
            <a:r>
              <a:rPr lang="en-US" sz="4000" i="1" dirty="0" err="1">
                <a:solidFill>
                  <a:srgbClr val="F3296C"/>
                </a:solidFill>
                <a:latin typeface="Nunito Black" pitchFamily="2" charset="0"/>
              </a:rPr>
              <a:t>xếp</a:t>
            </a:r>
            <a:r>
              <a:rPr lang="en-US" sz="4000" i="1" dirty="0">
                <a:solidFill>
                  <a:srgbClr val="F3296C"/>
                </a:solidFill>
                <a:latin typeface="Nunito Black" pitchFamily="2" charset="0"/>
              </a:rPr>
              <a:t> ý,…)</a:t>
            </a:r>
          </a:p>
          <a:p>
            <a:pPr indent="-15240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4000" i="1" dirty="0">
              <a:solidFill>
                <a:srgbClr val="F3296C"/>
              </a:solidFill>
              <a:latin typeface="Nunito Black" pitchFamily="2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085120D-368C-41D8-9473-29181AE51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4749801"/>
            <a:ext cx="3987129" cy="207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9D0624C8-4D79-C60F-5081-CC78422FE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0138"/>
          <a:stretch/>
        </p:blipFill>
        <p:spPr>
          <a:xfrm>
            <a:off x="3523488" y="8"/>
            <a:ext cx="8668512" cy="68579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1CDA5A-B024-D5B3-4D0B-010F074979C9}"/>
              </a:ext>
            </a:extLst>
          </p:cNvPr>
          <p:cNvSpPr txBox="1"/>
          <p:nvPr/>
        </p:nvSpPr>
        <p:spPr>
          <a:xfrm>
            <a:off x="152400" y="1651000"/>
            <a:ext cx="7366000" cy="320413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defTabSz="60957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57C7D4"/>
                </a:solidFill>
                <a:latin typeface="Sigmar One" panose="00000500000000000000" pitchFamily="2" charset="0"/>
              </a:rPr>
              <a:t>Củng cố</a:t>
            </a:r>
          </a:p>
          <a:p>
            <a:pPr defTabSz="60957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57C7D4"/>
                </a:solidFill>
                <a:latin typeface="Sigmar One" panose="00000500000000000000" pitchFamily="2" charset="0"/>
              </a:rPr>
              <a:t>            Dặn dò</a:t>
            </a:r>
          </a:p>
          <a:p>
            <a:pPr indent="-152416" defTabSz="60957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6400">
              <a:solidFill>
                <a:prstClr val="black"/>
              </a:solidFill>
              <a:latin typeface="Sigmar One" panose="00000500000000000000" pitchFamily="2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8A3EEF3-C730-EF72-8C57-2EF76FDA0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1029" y="3284376"/>
            <a:ext cx="2029968" cy="19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11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2D6DC7D-5031-43C4-9842-A3599337A46F}"/>
</file>

<file path=customXml/itemProps2.xml><?xml version="1.0" encoding="utf-8"?>
<ds:datastoreItem xmlns:ds="http://schemas.openxmlformats.org/officeDocument/2006/customXml" ds:itemID="{DE607D94-3D0D-4FD8-B7F0-B8774D6E58A3}"/>
</file>

<file path=customXml/itemProps3.xml><?xml version="1.0" encoding="utf-8"?>
<ds:datastoreItem xmlns:ds="http://schemas.openxmlformats.org/officeDocument/2006/customXml" ds:itemID="{045A50E8-8317-498C-AF53-D4B96DFD43CD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363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Nunito Black</vt:lpstr>
      <vt:lpstr>Sigmar 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Phương</dc:creator>
  <cp:lastModifiedBy>Nguyễn Minh Phương</cp:lastModifiedBy>
  <cp:revision>1</cp:revision>
  <dcterms:created xsi:type="dcterms:W3CDTF">2022-09-11T02:10:44Z</dcterms:created>
  <dcterms:modified xsi:type="dcterms:W3CDTF">2022-09-11T02:11:56Z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