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Slides/notesSlide20.xml" ContentType="application/vnd.openxmlformats-officedocument.presentationml.notesSlide+xml"/>
  <Override PartName="/ppt/notesSlides/notesSlide1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8" r:id="rId2"/>
    <p:sldId id="259" r:id="rId3"/>
    <p:sldId id="285" r:id="rId4"/>
    <p:sldId id="256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5" r:id="rId15"/>
    <p:sldId id="276" r:id="rId16"/>
    <p:sldId id="277" r:id="rId17"/>
    <p:sldId id="279" r:id="rId18"/>
    <p:sldId id="280" r:id="rId19"/>
    <p:sldId id="281" r:id="rId20"/>
    <p:sldId id="282" r:id="rId21"/>
    <p:sldId id="278" r:id="rId22"/>
  </p:sldIdLst>
  <p:sldSz cx="12161838" cy="6858000"/>
  <p:notesSz cx="6858000" cy="9144000"/>
  <p:embeddedFontLst>
    <p:embeddedFont>
      <p:font typeface="Passion One" panose="020B0604020202020204" charset="0"/>
      <p:regular r:id="rId24"/>
      <p:bold r:id="rId25"/>
    </p:embeddedFont>
    <p:embeddedFont>
      <p:font typeface="Roboto" panose="020B0604020202020204" charset="0"/>
      <p:regular r:id="rId26"/>
      <p:bold r:id="rId27"/>
      <p:italic r:id="rId28"/>
      <p:boldItalic r:id="rId29"/>
    </p:embeddedFont>
    <p:embeddedFont>
      <p:font typeface="Maven Pro" panose="020B0604020202020204" charset="0"/>
      <p:regular r:id="rId30"/>
      <p:bold r:id="rId31"/>
    </p:embeddedFont>
    <p:embeddedFont>
      <p:font typeface="HP001 4 hàng" panose="020B0603050302020204" pitchFamily="34" charset="0"/>
      <p:regular r:id="rId32"/>
      <p:bold r:id="rId33"/>
    </p:embeddedFont>
    <p:embeddedFont>
      <p:font typeface="Nunito" panose="020B0604020202020204" charset="0"/>
      <p:regular r:id="rId34"/>
      <p:bold r:id="rId35"/>
      <p:italic r:id="rId36"/>
      <p:boldItalic r:id="rId37"/>
    </p:embeddedFont>
    <p:embeddedFont>
      <p:font typeface="Manrope" panose="020B0604020202020204" charset="0"/>
      <p:regular r:id="rId38"/>
      <p:bold r:id="rId39"/>
    </p:embeddedFont>
    <p:embeddedFont>
      <p:font typeface="Montserrat" panose="02000505000000020004" pitchFamily="2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9AA0A6"/>
          </p15:clr>
        </p15:guide>
        <p15:guide id="2" pos="383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96CE4A-0163-4DDF-B121-89D34B69F397}">
  <a:tblStyle styleId="{5996CE4A-0163-4DDF-B121-89D34B69F39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84" y="-198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tableStyles" Target="tableStyles.xml"/><Relationship Id="rId50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6.fntdata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0" name="Google Shape;13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b="0"/>
              <a:t>Tác giả bộ ppt Toán + TV3: Phan Thị Linh – Đà Nẵng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b="0"/>
              <a:t>Sđt lh: 0916.604.268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 b="0">
                <a:latin typeface="Arial"/>
                <a:ea typeface="Arial"/>
                <a:cs typeface="Arial"/>
                <a:sym typeface="Arial"/>
              </a:rPr>
              <a:t>+ Zalo: 0916.604.268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 b="0">
                <a:latin typeface="Arial"/>
                <a:ea typeface="Arial"/>
                <a:cs typeface="Arial"/>
                <a:sym typeface="Arial"/>
              </a:rPr>
              <a:t>+ Facebook cá nhân: </a:t>
            </a:r>
            <a:r>
              <a:rPr lang="en-US" sz="1100" b="0" u="sng">
                <a:solidFill>
                  <a:schemeClr val="hlink"/>
                </a:solidFill>
                <a:hlinkClick r:id="rId3"/>
              </a:rPr>
              <a:t>https://www.facebook.com/nhilinh.phan/</a:t>
            </a:r>
            <a:endParaRPr sz="1100" b="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 b="0">
                <a:latin typeface="Arial"/>
                <a:ea typeface="Arial"/>
                <a:cs typeface="Arial"/>
                <a:sym typeface="Arial"/>
              </a:rPr>
              <a:t>+ Nhóm chia sẻ tài liệu: </a:t>
            </a:r>
            <a:r>
              <a:rPr lang="en-US" sz="1100" b="0" u="sng">
                <a:solidFill>
                  <a:schemeClr val="hlink"/>
                </a:solidFill>
                <a:hlinkClick r:id="rId4"/>
              </a:rPr>
              <a:t>https://www.facebook.com/groups/443096903751589</a:t>
            </a:r>
            <a:endParaRPr sz="1100" b="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 b="0">
                <a:latin typeface="Arial"/>
                <a:ea typeface="Arial"/>
                <a:cs typeface="Arial"/>
                <a:sym typeface="Arial"/>
              </a:rPr>
              <a:t>Hãy liên hệ chính chủ sản phẩm để được hỗ trợ và đồng hành trong suốt năm học nhé!</a:t>
            </a:r>
            <a:endParaRPr sz="1100" b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b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7" name="Google Shape;145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Giới thiệu thêm về chổi rơm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Google Shape;146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0" name="Google Shape;147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Google Shape;148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6" name="Google Shape;148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5" name="Google Shape;149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HS TỰ PHÁT BIỂU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b="0"/>
              <a:t>GV cùng hs nhớ lại nhân vật đồng hành Hà và Nam qua từng năm học</a:t>
            </a:r>
            <a:br>
              <a:rPr lang="en-US" b="0"/>
            </a:br>
            <a:r>
              <a:rPr lang="en-US" b="0"/>
              <a:t>Tác giả bộ ppt Toán + TV2: Phan Thị Linh – Đà Nẵng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b="0"/>
              <a:t>Sđt lh: 0916.604.268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 b="0">
                <a:latin typeface="Arial"/>
                <a:ea typeface="Arial"/>
                <a:cs typeface="Arial"/>
                <a:sym typeface="Arial"/>
              </a:rPr>
              <a:t>+ Zalo: 0916.604.268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 b="0">
                <a:latin typeface="Arial"/>
                <a:ea typeface="Arial"/>
                <a:cs typeface="Arial"/>
                <a:sym typeface="Arial"/>
              </a:rPr>
              <a:t>+ Facebook cá nhân: </a:t>
            </a:r>
            <a:r>
              <a:rPr lang="en-US" sz="1100" b="0" u="sng">
                <a:solidFill>
                  <a:schemeClr val="hlink"/>
                </a:solidFill>
                <a:hlinkClick r:id="rId3"/>
              </a:rPr>
              <a:t>https://www.facebook.com/nhilinh.phan/</a:t>
            </a:r>
            <a:endParaRPr sz="1100" b="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 b="0">
                <a:latin typeface="Arial"/>
                <a:ea typeface="Arial"/>
                <a:cs typeface="Arial"/>
                <a:sym typeface="Arial"/>
              </a:rPr>
              <a:t>+ Nhóm chia sẻ tài liệu: </a:t>
            </a:r>
            <a:r>
              <a:rPr lang="en-US" sz="1100" b="0" u="sng">
                <a:solidFill>
                  <a:schemeClr val="hlink"/>
                </a:solidFill>
                <a:hlinkClick r:id="rId4"/>
              </a:rPr>
              <a:t>https://www.facebook.com/groups/443096903751589</a:t>
            </a:r>
            <a:endParaRPr sz="1100" b="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 b="0">
                <a:latin typeface="Arial"/>
                <a:ea typeface="Arial"/>
                <a:cs typeface="Arial"/>
                <a:sym typeface="Arial"/>
              </a:rPr>
              <a:t>Hãy liên hệ chính chủ sản phẩm để được hỗ trợ và đồng hành trong suốt năm học nhé!</a:t>
            </a:r>
            <a:endParaRPr sz="1100" b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b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Google Shape;13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3" name="Google Shape;132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Click vào hoa để quay về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581521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5" name="Google Shape;133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US"/>
              <a:t>Click vào hoa để quay về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16508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Google Shape;134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7" name="Google Shape;134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US"/>
              <a:t>Click vào hoa để quay về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64891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9" name="Google Shape;13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7420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7" name="Google Shape;130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b="0"/>
              <a:t/>
            </a:r>
            <a:br>
              <a:rPr lang="en-US" b="0"/>
            </a:br>
            <a:r>
              <a:rPr lang="en-US" b="0"/>
              <a:t>Tác giả bộ ppt Toán + TV3: Phan Thị Linh – Đà Nẵng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b="0"/>
              <a:t>Sđt lh: 0916.604.268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 b="0">
                <a:latin typeface="Arial"/>
                <a:ea typeface="Arial"/>
                <a:cs typeface="Arial"/>
                <a:sym typeface="Arial"/>
              </a:rPr>
              <a:t>+ Zalo: 0916.604.268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 b="0">
                <a:latin typeface="Arial"/>
                <a:ea typeface="Arial"/>
                <a:cs typeface="Arial"/>
                <a:sym typeface="Arial"/>
              </a:rPr>
              <a:t>+ Facebook cá nhân: </a:t>
            </a:r>
            <a:r>
              <a:rPr lang="en-US" sz="1100" b="0" u="sng">
                <a:solidFill>
                  <a:schemeClr val="hlink"/>
                </a:solidFill>
                <a:hlinkClick r:id="rId3"/>
              </a:rPr>
              <a:t>https://www.facebook.com/nhilinh.phan/</a:t>
            </a:r>
            <a:endParaRPr sz="1100" b="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 b="0">
                <a:latin typeface="Arial"/>
                <a:ea typeface="Arial"/>
                <a:cs typeface="Arial"/>
                <a:sym typeface="Arial"/>
              </a:rPr>
              <a:t>+ Nhóm chia sẻ tài liệu: </a:t>
            </a:r>
            <a:r>
              <a:rPr lang="en-US" sz="1100" b="0" u="sng">
                <a:solidFill>
                  <a:schemeClr val="hlink"/>
                </a:solidFill>
                <a:hlinkClick r:id="rId4"/>
              </a:rPr>
              <a:t>https://www.facebook.com/groups/443096903751589</a:t>
            </a:r>
            <a:endParaRPr sz="1100" b="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 b="0">
                <a:latin typeface="Arial"/>
                <a:ea typeface="Arial"/>
                <a:cs typeface="Arial"/>
                <a:sym typeface="Arial"/>
              </a:rPr>
              <a:t>Hãy liên hệ chính chủ sản phẩm để được hỗ trợ và đồng hành trong suốt năm học nhé!</a:t>
            </a:r>
            <a:endParaRPr sz="1100" b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b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" name="Google Shape;151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2" name="Google Shape;151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b="0"/>
              <a:t>GV cùng hs nhớ lại nhân vật đồng hành Hà và Nam qua từng năm học</a:t>
            </a:r>
            <a:br>
              <a:rPr lang="en-US" b="0"/>
            </a:br>
            <a:r>
              <a:rPr lang="en-US" b="0"/>
              <a:t>Tác giả bộ ppt Toán + TV2: Phan Thị Linh – Đà Nẵng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b="0"/>
              <a:t>Sđt lh: 0916.604.268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 b="0">
                <a:latin typeface="Arial"/>
                <a:ea typeface="Arial"/>
                <a:cs typeface="Arial"/>
                <a:sym typeface="Arial"/>
              </a:rPr>
              <a:t>+ Zalo: 0916.604.268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 b="0">
                <a:latin typeface="Arial"/>
                <a:ea typeface="Arial"/>
                <a:cs typeface="Arial"/>
                <a:sym typeface="Arial"/>
              </a:rPr>
              <a:t>+ Facebook cá nhân: </a:t>
            </a:r>
            <a:r>
              <a:rPr lang="en-US" sz="1100" b="0" u="sng">
                <a:solidFill>
                  <a:schemeClr val="hlink"/>
                </a:solidFill>
                <a:hlinkClick r:id="rId3"/>
              </a:rPr>
              <a:t>https://www.facebook.com/nhilinh.phan/</a:t>
            </a:r>
            <a:endParaRPr sz="1100" b="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 b="0">
                <a:latin typeface="Arial"/>
                <a:ea typeface="Arial"/>
                <a:cs typeface="Arial"/>
                <a:sym typeface="Arial"/>
              </a:rPr>
              <a:t>+ Nhóm chia sẻ tài liệu: </a:t>
            </a:r>
            <a:r>
              <a:rPr lang="en-US" sz="1100" b="0" u="sng">
                <a:solidFill>
                  <a:schemeClr val="hlink"/>
                </a:solidFill>
                <a:hlinkClick r:id="rId4"/>
              </a:rPr>
              <a:t>https://www.facebook.com/groups/443096903751589</a:t>
            </a:r>
            <a:endParaRPr sz="1100" b="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 b="0">
                <a:latin typeface="Arial"/>
                <a:ea typeface="Arial"/>
                <a:cs typeface="Arial"/>
                <a:sym typeface="Arial"/>
              </a:rPr>
              <a:t>Hãy liên hệ chính chủ sản phẩm để được hỗ trợ và đồng hành trong suốt năm học nhé!</a:t>
            </a:r>
            <a:endParaRPr sz="1100" b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b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6" name="Google Shape;127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b="0"/>
              <a:t>Tác giả bộ ppt Toán + TV3: Phan Thị Linh – Đà Nẵng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b="0"/>
              <a:t>Sđt lh: 0916.604.268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 b="0">
                <a:latin typeface="Arial"/>
                <a:ea typeface="Arial"/>
                <a:cs typeface="Arial"/>
                <a:sym typeface="Arial"/>
              </a:rPr>
              <a:t>+ Zalo: 0916.604.268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 b="0">
                <a:latin typeface="Arial"/>
                <a:ea typeface="Arial"/>
                <a:cs typeface="Arial"/>
                <a:sym typeface="Arial"/>
              </a:rPr>
              <a:t>+ Facebook cá nhân: </a:t>
            </a:r>
            <a:r>
              <a:rPr lang="en-US" sz="1100" b="0" u="sng">
                <a:solidFill>
                  <a:schemeClr val="hlink"/>
                </a:solidFill>
                <a:hlinkClick r:id="rId3"/>
              </a:rPr>
              <a:t>https://www.facebook.com/nhilinh.phan/</a:t>
            </a:r>
            <a:endParaRPr sz="1100" b="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 b="0">
                <a:latin typeface="Arial"/>
                <a:ea typeface="Arial"/>
                <a:cs typeface="Arial"/>
                <a:sym typeface="Arial"/>
              </a:rPr>
              <a:t>+ Nhóm chia sẻ tài liệu: </a:t>
            </a:r>
            <a:r>
              <a:rPr lang="en-US" sz="1100" b="0" u="sng">
                <a:solidFill>
                  <a:schemeClr val="hlink"/>
                </a:solidFill>
                <a:hlinkClick r:id="rId4"/>
              </a:rPr>
              <a:t>https://www.facebook.com/groups/443096903751589</a:t>
            </a:r>
            <a:endParaRPr sz="1100" b="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 b="0">
                <a:latin typeface="Arial"/>
                <a:ea typeface="Arial"/>
                <a:cs typeface="Arial"/>
                <a:sym typeface="Arial"/>
              </a:rPr>
              <a:t>Hãy liên hệ chính chủ sản phẩm để được hỗ trợ và đồng hành trong suốt năm học nhé!</a:t>
            </a:r>
            <a:endParaRPr sz="1100" b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b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1" name="Google Shape;137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b="0"/>
              <a:t/>
            </a:r>
            <a:br>
              <a:rPr lang="en-US" b="0"/>
            </a:br>
            <a:r>
              <a:rPr lang="en-US" b="0"/>
              <a:t>Tác giả bộ ppt Toán + TV3: Phan Thị Linh – Đà Nẵng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b="0"/>
              <a:t>Sđt lh: 0916.604.268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 b="0">
                <a:latin typeface="Arial"/>
                <a:ea typeface="Arial"/>
                <a:cs typeface="Arial"/>
                <a:sym typeface="Arial"/>
              </a:rPr>
              <a:t>+ Zalo: 0916.604.268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 b="0">
                <a:latin typeface="Arial"/>
                <a:ea typeface="Arial"/>
                <a:cs typeface="Arial"/>
                <a:sym typeface="Arial"/>
              </a:rPr>
              <a:t>+ Facebook cá nhân: </a:t>
            </a:r>
            <a:r>
              <a:rPr lang="en-US" sz="1100" b="0" u="sng">
                <a:solidFill>
                  <a:schemeClr val="hlink"/>
                </a:solidFill>
                <a:hlinkClick r:id="rId3"/>
              </a:rPr>
              <a:t>https://www.facebook.com/nhilinh.phan/</a:t>
            </a:r>
            <a:endParaRPr sz="1100" b="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 b="0">
                <a:latin typeface="Arial"/>
                <a:ea typeface="Arial"/>
                <a:cs typeface="Arial"/>
                <a:sym typeface="Arial"/>
              </a:rPr>
              <a:t>+ Nhóm chia sẻ tài liệu: </a:t>
            </a:r>
            <a:r>
              <a:rPr lang="en-US" sz="1100" b="0" u="sng">
                <a:solidFill>
                  <a:schemeClr val="hlink"/>
                </a:solidFill>
                <a:hlinkClick r:id="rId4"/>
              </a:rPr>
              <a:t>https://www.facebook.com/groups/443096903751589</a:t>
            </a:r>
            <a:endParaRPr sz="1100" b="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 b="0">
                <a:latin typeface="Arial"/>
                <a:ea typeface="Arial"/>
                <a:cs typeface="Arial"/>
                <a:sym typeface="Arial"/>
              </a:rPr>
              <a:t>Hãy liên hệ chính chủ sản phẩm để được hỗ trợ và đồng hành trong suốt năm học nhé!</a:t>
            </a:r>
            <a:endParaRPr sz="1100" b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b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Google Shape;137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9" name="Google Shape;137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Google Shape;138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7" name="Google Shape;138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Google Shape;140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7" name="Google Shape;140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GV nên tổ chức cho HS làm việc nhóm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7" name="Google Shape;143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GV nên tổ chức cho HS làm việc nhóm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Google Shape;144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6" name="Google Shape;144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Để HS không làm máy móc thì người soạn để 3 ô dài bằng nhau ạ.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6552398" y="3421324"/>
            <a:ext cx="4008459" cy="8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99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990"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990"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990"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990"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990"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990"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990"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99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2"/>
          </p:nvPr>
        </p:nvSpPr>
        <p:spPr>
          <a:xfrm>
            <a:off x="6220621" y="4466791"/>
            <a:ext cx="4672013" cy="7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6910310" y="1519476"/>
            <a:ext cx="3292634" cy="15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400"/>
              <a:buNone/>
              <a:defRPr sz="16492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492">
                <a:solidFill>
                  <a:schemeClr val="accent4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492">
                <a:solidFill>
                  <a:schemeClr val="accent4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492">
                <a:solidFill>
                  <a:schemeClr val="accent4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492">
                <a:solidFill>
                  <a:schemeClr val="accent4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492">
                <a:solidFill>
                  <a:schemeClr val="accent4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492">
                <a:solidFill>
                  <a:schemeClr val="accent4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492">
                <a:solidFill>
                  <a:schemeClr val="accent4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492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8684905" y="6369864"/>
            <a:ext cx="198964" cy="180969"/>
            <a:chOff x="7894217" y="3432112"/>
            <a:chExt cx="161914" cy="146906"/>
          </a:xfrm>
        </p:grpSpPr>
        <p:sp>
          <p:nvSpPr>
            <p:cNvPr id="13" name="Google Shape;13;p2"/>
            <p:cNvSpPr/>
            <p:nvPr/>
          </p:nvSpPr>
          <p:spPr>
            <a:xfrm>
              <a:off x="7894217" y="35260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5" y="1"/>
                  </a:moveTo>
                  <a:cubicBezTo>
                    <a:pt x="1" y="1"/>
                    <a:pt x="1" y="1769"/>
                    <a:pt x="1135" y="1769"/>
                  </a:cubicBezTo>
                  <a:cubicBezTo>
                    <a:pt x="2269" y="1769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947178" y="3432112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01" y="0"/>
                  </a:moveTo>
                  <a:cubicBezTo>
                    <a:pt x="0" y="0"/>
                    <a:pt x="0" y="1735"/>
                    <a:pt x="1101" y="1735"/>
                  </a:cubicBezTo>
                  <a:cubicBezTo>
                    <a:pt x="2235" y="1735"/>
                    <a:pt x="2235" y="0"/>
                    <a:pt x="11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7989146" y="3526023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" name="Google Shape;16;p2"/>
          <p:cNvSpPr/>
          <p:nvPr/>
        </p:nvSpPr>
        <p:spPr>
          <a:xfrm rot="10800000">
            <a:off x="6710199" y="6099282"/>
            <a:ext cx="5722689" cy="895855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" name="Google Shape;17;p2"/>
          <p:cNvGrpSpPr/>
          <p:nvPr/>
        </p:nvGrpSpPr>
        <p:grpSpPr>
          <a:xfrm>
            <a:off x="182191" y="5212106"/>
            <a:ext cx="405821" cy="530893"/>
            <a:chOff x="1304140" y="978228"/>
            <a:chExt cx="436510" cy="569546"/>
          </a:xfrm>
        </p:grpSpPr>
        <p:sp>
          <p:nvSpPr>
            <p:cNvPr id="18" name="Google Shape;18;p2"/>
            <p:cNvSpPr/>
            <p:nvPr/>
          </p:nvSpPr>
          <p:spPr>
            <a:xfrm>
              <a:off x="1321934" y="978228"/>
              <a:ext cx="418716" cy="433845"/>
            </a:xfrm>
            <a:custGeom>
              <a:avLst/>
              <a:gdLst/>
              <a:ahLst/>
              <a:cxnLst/>
              <a:rect l="l" t="t" r="r" b="b"/>
              <a:pathLst>
                <a:path w="13977" h="14482" extrusionOk="0">
                  <a:moveTo>
                    <a:pt x="12193" y="1"/>
                  </a:moveTo>
                  <a:cubicBezTo>
                    <a:pt x="11019" y="1"/>
                    <a:pt x="8624" y="2538"/>
                    <a:pt x="7306" y="3407"/>
                  </a:cubicBezTo>
                  <a:cubicBezTo>
                    <a:pt x="7155" y="3515"/>
                    <a:pt x="7024" y="3559"/>
                    <a:pt x="6904" y="3559"/>
                  </a:cubicBezTo>
                  <a:cubicBezTo>
                    <a:pt x="6467" y="3559"/>
                    <a:pt x="6173" y="2969"/>
                    <a:pt x="5571" y="2707"/>
                  </a:cubicBezTo>
                  <a:cubicBezTo>
                    <a:pt x="5238" y="2567"/>
                    <a:pt x="4914" y="2426"/>
                    <a:pt x="4624" y="2426"/>
                  </a:cubicBezTo>
                  <a:cubicBezTo>
                    <a:pt x="4362" y="2426"/>
                    <a:pt x="4127" y="2541"/>
                    <a:pt x="3936" y="2873"/>
                  </a:cubicBezTo>
                  <a:cubicBezTo>
                    <a:pt x="3303" y="4041"/>
                    <a:pt x="4037" y="5876"/>
                    <a:pt x="3936" y="7143"/>
                  </a:cubicBezTo>
                  <a:cubicBezTo>
                    <a:pt x="3288" y="6861"/>
                    <a:pt x="2376" y="6317"/>
                    <a:pt x="1586" y="6317"/>
                  </a:cubicBezTo>
                  <a:cubicBezTo>
                    <a:pt x="1442" y="6317"/>
                    <a:pt x="1302" y="6335"/>
                    <a:pt x="1168" y="6376"/>
                  </a:cubicBezTo>
                  <a:cubicBezTo>
                    <a:pt x="0" y="6710"/>
                    <a:pt x="267" y="8344"/>
                    <a:pt x="401" y="9278"/>
                  </a:cubicBezTo>
                  <a:cubicBezTo>
                    <a:pt x="601" y="10946"/>
                    <a:pt x="1235" y="12714"/>
                    <a:pt x="1368" y="14382"/>
                  </a:cubicBezTo>
                  <a:lnTo>
                    <a:pt x="1401" y="14382"/>
                  </a:lnTo>
                  <a:cubicBezTo>
                    <a:pt x="2530" y="14382"/>
                    <a:pt x="3857" y="14480"/>
                    <a:pt x="5122" y="14480"/>
                  </a:cubicBezTo>
                  <a:cubicBezTo>
                    <a:pt x="5502" y="14480"/>
                    <a:pt x="5876" y="14472"/>
                    <a:pt x="6238" y="14448"/>
                  </a:cubicBezTo>
                  <a:cubicBezTo>
                    <a:pt x="7372" y="14415"/>
                    <a:pt x="9207" y="14482"/>
                    <a:pt x="10041" y="13514"/>
                  </a:cubicBezTo>
                  <a:cubicBezTo>
                    <a:pt x="11142" y="12213"/>
                    <a:pt x="8707" y="11580"/>
                    <a:pt x="7939" y="11113"/>
                  </a:cubicBezTo>
                  <a:cubicBezTo>
                    <a:pt x="9340" y="10479"/>
                    <a:pt x="10941" y="10379"/>
                    <a:pt x="12309" y="9512"/>
                  </a:cubicBezTo>
                  <a:cubicBezTo>
                    <a:pt x="13076" y="8978"/>
                    <a:pt x="13977" y="8444"/>
                    <a:pt x="13176" y="7577"/>
                  </a:cubicBezTo>
                  <a:cubicBezTo>
                    <a:pt x="12509" y="6810"/>
                    <a:pt x="11442" y="6309"/>
                    <a:pt x="10575" y="6042"/>
                  </a:cubicBezTo>
                  <a:cubicBezTo>
                    <a:pt x="11375" y="4675"/>
                    <a:pt x="13510" y="772"/>
                    <a:pt x="12543" y="105"/>
                  </a:cubicBezTo>
                  <a:cubicBezTo>
                    <a:pt x="12444" y="34"/>
                    <a:pt x="12327" y="1"/>
                    <a:pt x="12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304140" y="1073037"/>
              <a:ext cx="322013" cy="474737"/>
            </a:xfrm>
            <a:custGeom>
              <a:avLst/>
              <a:gdLst/>
              <a:ahLst/>
              <a:cxnLst/>
              <a:rect l="l" t="t" r="r" b="b"/>
              <a:pathLst>
                <a:path w="10749" h="15847" extrusionOk="0">
                  <a:moveTo>
                    <a:pt x="10371" y="1"/>
                  </a:moveTo>
                  <a:cubicBezTo>
                    <a:pt x="10313" y="1"/>
                    <a:pt x="10254" y="23"/>
                    <a:pt x="10201" y="75"/>
                  </a:cubicBezTo>
                  <a:cubicBezTo>
                    <a:pt x="8066" y="2210"/>
                    <a:pt x="5931" y="4412"/>
                    <a:pt x="4264" y="6980"/>
                  </a:cubicBezTo>
                  <a:cubicBezTo>
                    <a:pt x="2529" y="9616"/>
                    <a:pt x="995" y="12484"/>
                    <a:pt x="61" y="15520"/>
                  </a:cubicBezTo>
                  <a:cubicBezTo>
                    <a:pt x="1" y="15719"/>
                    <a:pt x="155" y="15846"/>
                    <a:pt x="310" y="15846"/>
                  </a:cubicBezTo>
                  <a:cubicBezTo>
                    <a:pt x="415" y="15846"/>
                    <a:pt x="521" y="15788"/>
                    <a:pt x="561" y="15653"/>
                  </a:cubicBezTo>
                  <a:cubicBezTo>
                    <a:pt x="1495" y="12684"/>
                    <a:pt x="3029" y="9849"/>
                    <a:pt x="4731" y="7247"/>
                  </a:cubicBezTo>
                  <a:cubicBezTo>
                    <a:pt x="6365" y="4712"/>
                    <a:pt x="8467" y="2544"/>
                    <a:pt x="10568" y="442"/>
                  </a:cubicBezTo>
                  <a:cubicBezTo>
                    <a:pt x="10749" y="261"/>
                    <a:pt x="10570" y="1"/>
                    <a:pt x="10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369383" y="1235665"/>
              <a:ext cx="155569" cy="125642"/>
            </a:xfrm>
            <a:custGeom>
              <a:avLst/>
              <a:gdLst/>
              <a:ahLst/>
              <a:cxnLst/>
              <a:rect l="l" t="t" r="r" b="b"/>
              <a:pathLst>
                <a:path w="5193" h="4194" extrusionOk="0">
                  <a:moveTo>
                    <a:pt x="255" y="0"/>
                  </a:moveTo>
                  <a:cubicBezTo>
                    <a:pt x="126" y="0"/>
                    <a:pt x="1" y="84"/>
                    <a:pt x="17" y="250"/>
                  </a:cubicBezTo>
                  <a:cubicBezTo>
                    <a:pt x="84" y="1518"/>
                    <a:pt x="484" y="2752"/>
                    <a:pt x="751" y="3986"/>
                  </a:cubicBezTo>
                  <a:cubicBezTo>
                    <a:pt x="751" y="4086"/>
                    <a:pt x="885" y="4187"/>
                    <a:pt x="985" y="4187"/>
                  </a:cubicBezTo>
                  <a:cubicBezTo>
                    <a:pt x="1217" y="4169"/>
                    <a:pt x="1450" y="4163"/>
                    <a:pt x="1683" y="4163"/>
                  </a:cubicBezTo>
                  <a:cubicBezTo>
                    <a:pt x="2210" y="4163"/>
                    <a:pt x="2739" y="4194"/>
                    <a:pt x="3264" y="4194"/>
                  </a:cubicBezTo>
                  <a:cubicBezTo>
                    <a:pt x="3812" y="4194"/>
                    <a:pt x="4356" y="4160"/>
                    <a:pt x="4888" y="4020"/>
                  </a:cubicBezTo>
                  <a:cubicBezTo>
                    <a:pt x="5193" y="3959"/>
                    <a:pt x="5107" y="3507"/>
                    <a:pt x="4835" y="3507"/>
                  </a:cubicBezTo>
                  <a:cubicBezTo>
                    <a:pt x="4810" y="3507"/>
                    <a:pt x="4783" y="3511"/>
                    <a:pt x="4754" y="3519"/>
                  </a:cubicBezTo>
                  <a:cubicBezTo>
                    <a:pt x="4273" y="3636"/>
                    <a:pt x="3782" y="3667"/>
                    <a:pt x="3288" y="3667"/>
                  </a:cubicBezTo>
                  <a:cubicBezTo>
                    <a:pt x="2738" y="3667"/>
                    <a:pt x="2185" y="3629"/>
                    <a:pt x="1641" y="3629"/>
                  </a:cubicBezTo>
                  <a:cubicBezTo>
                    <a:pt x="1494" y="3629"/>
                    <a:pt x="1348" y="3632"/>
                    <a:pt x="1203" y="3639"/>
                  </a:cubicBezTo>
                  <a:lnTo>
                    <a:pt x="1203" y="3639"/>
                  </a:lnTo>
                  <a:cubicBezTo>
                    <a:pt x="938" y="2513"/>
                    <a:pt x="581" y="1411"/>
                    <a:pt x="518" y="250"/>
                  </a:cubicBezTo>
                  <a:cubicBezTo>
                    <a:pt x="518" y="84"/>
                    <a:pt x="384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422853" y="1210682"/>
              <a:ext cx="90951" cy="89603"/>
            </a:xfrm>
            <a:custGeom>
              <a:avLst/>
              <a:gdLst/>
              <a:ahLst/>
              <a:cxnLst/>
              <a:rect l="l" t="t" r="r" b="b"/>
              <a:pathLst>
                <a:path w="3036" h="2991" extrusionOk="0">
                  <a:moveTo>
                    <a:pt x="267" y="0"/>
                  </a:moveTo>
                  <a:cubicBezTo>
                    <a:pt x="134" y="0"/>
                    <a:pt x="0" y="84"/>
                    <a:pt x="0" y="250"/>
                  </a:cubicBezTo>
                  <a:cubicBezTo>
                    <a:pt x="0" y="1084"/>
                    <a:pt x="67" y="1885"/>
                    <a:pt x="100" y="2719"/>
                  </a:cubicBezTo>
                  <a:cubicBezTo>
                    <a:pt x="130" y="2868"/>
                    <a:pt x="240" y="2991"/>
                    <a:pt x="383" y="2991"/>
                  </a:cubicBezTo>
                  <a:cubicBezTo>
                    <a:pt x="400" y="2991"/>
                    <a:pt x="417" y="2989"/>
                    <a:pt x="434" y="2986"/>
                  </a:cubicBezTo>
                  <a:cubicBezTo>
                    <a:pt x="1201" y="2686"/>
                    <a:pt x="2002" y="2686"/>
                    <a:pt x="2802" y="2552"/>
                  </a:cubicBezTo>
                  <a:cubicBezTo>
                    <a:pt x="2936" y="2519"/>
                    <a:pt x="3036" y="2352"/>
                    <a:pt x="3003" y="2219"/>
                  </a:cubicBezTo>
                  <a:cubicBezTo>
                    <a:pt x="2936" y="2085"/>
                    <a:pt x="2802" y="2018"/>
                    <a:pt x="2669" y="2018"/>
                  </a:cubicBezTo>
                  <a:cubicBezTo>
                    <a:pt x="1974" y="2163"/>
                    <a:pt x="1280" y="2182"/>
                    <a:pt x="607" y="2359"/>
                  </a:cubicBezTo>
                  <a:lnTo>
                    <a:pt x="607" y="2359"/>
                  </a:lnTo>
                  <a:cubicBezTo>
                    <a:pt x="559" y="1653"/>
                    <a:pt x="534" y="964"/>
                    <a:pt x="534" y="250"/>
                  </a:cubicBezTo>
                  <a:cubicBezTo>
                    <a:pt x="534" y="84"/>
                    <a:pt x="401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473208" y="1117461"/>
              <a:ext cx="125911" cy="118242"/>
            </a:xfrm>
            <a:custGeom>
              <a:avLst/>
              <a:gdLst/>
              <a:ahLst/>
              <a:cxnLst/>
              <a:rect l="l" t="t" r="r" b="b"/>
              <a:pathLst>
                <a:path w="4203" h="3947" extrusionOk="0">
                  <a:moveTo>
                    <a:pt x="318" y="0"/>
                  </a:moveTo>
                  <a:cubicBezTo>
                    <a:pt x="171" y="0"/>
                    <a:pt x="1" y="128"/>
                    <a:pt x="21" y="327"/>
                  </a:cubicBezTo>
                  <a:cubicBezTo>
                    <a:pt x="221" y="1361"/>
                    <a:pt x="187" y="2428"/>
                    <a:pt x="221" y="3463"/>
                  </a:cubicBezTo>
                  <a:cubicBezTo>
                    <a:pt x="221" y="3563"/>
                    <a:pt x="287" y="3696"/>
                    <a:pt x="421" y="3696"/>
                  </a:cubicBezTo>
                  <a:cubicBezTo>
                    <a:pt x="988" y="3796"/>
                    <a:pt x="1555" y="3863"/>
                    <a:pt x="2155" y="3930"/>
                  </a:cubicBezTo>
                  <a:cubicBezTo>
                    <a:pt x="2331" y="3940"/>
                    <a:pt x="2509" y="3947"/>
                    <a:pt x="2689" y="3947"/>
                  </a:cubicBezTo>
                  <a:cubicBezTo>
                    <a:pt x="3090" y="3947"/>
                    <a:pt x="3498" y="3911"/>
                    <a:pt x="3890" y="3796"/>
                  </a:cubicBezTo>
                  <a:cubicBezTo>
                    <a:pt x="4203" y="3734"/>
                    <a:pt x="4105" y="3290"/>
                    <a:pt x="3816" y="3290"/>
                  </a:cubicBezTo>
                  <a:cubicBezTo>
                    <a:pt x="3797" y="3290"/>
                    <a:pt x="3777" y="3292"/>
                    <a:pt x="3757" y="3296"/>
                  </a:cubicBezTo>
                  <a:cubicBezTo>
                    <a:pt x="3401" y="3385"/>
                    <a:pt x="3045" y="3414"/>
                    <a:pt x="2689" y="3414"/>
                  </a:cubicBezTo>
                  <a:cubicBezTo>
                    <a:pt x="2511" y="3414"/>
                    <a:pt x="2333" y="3407"/>
                    <a:pt x="2155" y="3396"/>
                  </a:cubicBezTo>
                  <a:cubicBezTo>
                    <a:pt x="1684" y="3366"/>
                    <a:pt x="1213" y="3311"/>
                    <a:pt x="742" y="3229"/>
                  </a:cubicBezTo>
                  <a:lnTo>
                    <a:pt x="742" y="3229"/>
                  </a:lnTo>
                  <a:cubicBezTo>
                    <a:pt x="691" y="2207"/>
                    <a:pt x="707" y="1186"/>
                    <a:pt x="521" y="194"/>
                  </a:cubicBezTo>
                  <a:cubicBezTo>
                    <a:pt x="507" y="59"/>
                    <a:pt x="418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524761" y="1114256"/>
              <a:ext cx="61982" cy="58986"/>
            </a:xfrm>
            <a:custGeom>
              <a:avLst/>
              <a:gdLst/>
              <a:ahLst/>
              <a:cxnLst/>
              <a:rect l="l" t="t" r="r" b="b"/>
              <a:pathLst>
                <a:path w="2069" h="1969" extrusionOk="0">
                  <a:moveTo>
                    <a:pt x="301" y="0"/>
                  </a:moveTo>
                  <a:cubicBezTo>
                    <a:pt x="168" y="34"/>
                    <a:pt x="34" y="134"/>
                    <a:pt x="34" y="267"/>
                  </a:cubicBezTo>
                  <a:cubicBezTo>
                    <a:pt x="34" y="734"/>
                    <a:pt x="1" y="1235"/>
                    <a:pt x="168" y="1702"/>
                  </a:cubicBezTo>
                  <a:cubicBezTo>
                    <a:pt x="201" y="1802"/>
                    <a:pt x="301" y="1902"/>
                    <a:pt x="401" y="1902"/>
                  </a:cubicBezTo>
                  <a:cubicBezTo>
                    <a:pt x="868" y="1902"/>
                    <a:pt x="1335" y="1968"/>
                    <a:pt x="1802" y="1968"/>
                  </a:cubicBezTo>
                  <a:cubicBezTo>
                    <a:pt x="1936" y="1968"/>
                    <a:pt x="2069" y="1868"/>
                    <a:pt x="2069" y="1735"/>
                  </a:cubicBezTo>
                  <a:cubicBezTo>
                    <a:pt x="2069" y="1568"/>
                    <a:pt x="1969" y="1468"/>
                    <a:pt x="1802" y="1468"/>
                  </a:cubicBezTo>
                  <a:cubicBezTo>
                    <a:pt x="1402" y="1468"/>
                    <a:pt x="1002" y="1395"/>
                    <a:pt x="601" y="1374"/>
                  </a:cubicBezTo>
                  <a:lnTo>
                    <a:pt x="601" y="1374"/>
                  </a:lnTo>
                  <a:cubicBezTo>
                    <a:pt x="601" y="1349"/>
                    <a:pt x="601" y="1325"/>
                    <a:pt x="601" y="1301"/>
                  </a:cubicBezTo>
                  <a:cubicBezTo>
                    <a:pt x="601" y="1301"/>
                    <a:pt x="601" y="1301"/>
                    <a:pt x="568" y="1268"/>
                  </a:cubicBezTo>
                  <a:cubicBezTo>
                    <a:pt x="568" y="1268"/>
                    <a:pt x="568" y="1201"/>
                    <a:pt x="568" y="1168"/>
                  </a:cubicBezTo>
                  <a:cubicBezTo>
                    <a:pt x="568" y="1168"/>
                    <a:pt x="568" y="1134"/>
                    <a:pt x="568" y="1101"/>
                  </a:cubicBezTo>
                  <a:cubicBezTo>
                    <a:pt x="568" y="1034"/>
                    <a:pt x="568" y="1001"/>
                    <a:pt x="535" y="934"/>
                  </a:cubicBezTo>
                  <a:cubicBezTo>
                    <a:pt x="535" y="734"/>
                    <a:pt x="568" y="501"/>
                    <a:pt x="568" y="267"/>
                  </a:cubicBezTo>
                  <a:cubicBezTo>
                    <a:pt x="568" y="134"/>
                    <a:pt x="434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567747" y="1071270"/>
              <a:ext cx="60964" cy="60814"/>
            </a:xfrm>
            <a:custGeom>
              <a:avLst/>
              <a:gdLst/>
              <a:ahLst/>
              <a:cxnLst/>
              <a:rect l="l" t="t" r="r" b="b"/>
              <a:pathLst>
                <a:path w="2035" h="2030" extrusionOk="0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lnTo>
                    <a:pt x="0" y="1669"/>
                  </a:lnTo>
                  <a:cubicBezTo>
                    <a:pt x="0" y="1769"/>
                    <a:pt x="100" y="1902"/>
                    <a:pt x="200" y="1902"/>
                  </a:cubicBezTo>
                  <a:cubicBezTo>
                    <a:pt x="585" y="1974"/>
                    <a:pt x="970" y="2029"/>
                    <a:pt x="1342" y="2029"/>
                  </a:cubicBezTo>
                  <a:cubicBezTo>
                    <a:pt x="1486" y="2029"/>
                    <a:pt x="1628" y="2021"/>
                    <a:pt x="1768" y="2002"/>
                  </a:cubicBezTo>
                  <a:cubicBezTo>
                    <a:pt x="1902" y="2002"/>
                    <a:pt x="2035" y="1902"/>
                    <a:pt x="2035" y="1769"/>
                  </a:cubicBezTo>
                  <a:cubicBezTo>
                    <a:pt x="2035" y="1647"/>
                    <a:pt x="1952" y="1498"/>
                    <a:pt x="1810" y="1498"/>
                  </a:cubicBezTo>
                  <a:cubicBezTo>
                    <a:pt x="1797" y="1498"/>
                    <a:pt x="1783" y="1499"/>
                    <a:pt x="1768" y="1502"/>
                  </a:cubicBezTo>
                  <a:lnTo>
                    <a:pt x="1034" y="1502"/>
                  </a:lnTo>
                  <a:cubicBezTo>
                    <a:pt x="968" y="1502"/>
                    <a:pt x="934" y="1502"/>
                    <a:pt x="867" y="1469"/>
                  </a:cubicBezTo>
                  <a:lnTo>
                    <a:pt x="734" y="1469"/>
                  </a:lnTo>
                  <a:cubicBezTo>
                    <a:pt x="667" y="1452"/>
                    <a:pt x="601" y="1444"/>
                    <a:pt x="534" y="1435"/>
                  </a:cubicBezTo>
                  <a:lnTo>
                    <a:pt x="534" y="1435"/>
                  </a:lnTo>
                  <a:lnTo>
                    <a:pt x="534" y="268"/>
                  </a:lnTo>
                  <a:cubicBezTo>
                    <a:pt x="534" y="101"/>
                    <a:pt x="43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620708" y="123015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628676" y="120418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641677" y="12271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628676" y="103631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638681" y="10572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651682" y="103032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451820" y="110125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457811" y="10732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471800" y="109226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544741" y="1374059"/>
              <a:ext cx="15039" cy="10006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lnTo>
                    <a:pt x="268" y="334"/>
                  </a:lnTo>
                  <a:cubicBezTo>
                    <a:pt x="501" y="334"/>
                    <a:pt x="501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555735" y="1346081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571731" y="137106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354914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367885" y="1184201"/>
              <a:ext cx="14020" cy="10006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68" y="334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375883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0;p2"/>
          <p:cNvGrpSpPr/>
          <p:nvPr/>
        </p:nvGrpSpPr>
        <p:grpSpPr>
          <a:xfrm rot="-5400000">
            <a:off x="10253994" y="6226760"/>
            <a:ext cx="417284" cy="1127504"/>
            <a:chOff x="7607455" y="4238363"/>
            <a:chExt cx="438017" cy="1186459"/>
          </a:xfrm>
        </p:grpSpPr>
        <p:sp>
          <p:nvSpPr>
            <p:cNvPr id="41" name="Google Shape;41;p2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" name="Google Shape;65;p2"/>
          <p:cNvGrpSpPr/>
          <p:nvPr/>
        </p:nvGrpSpPr>
        <p:grpSpPr>
          <a:xfrm>
            <a:off x="10839943" y="5754249"/>
            <a:ext cx="1193688" cy="1310713"/>
            <a:chOff x="2318158" y="4088320"/>
            <a:chExt cx="1256104" cy="1375836"/>
          </a:xfrm>
        </p:grpSpPr>
        <p:sp>
          <p:nvSpPr>
            <p:cNvPr id="66" name="Google Shape;66;p2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6" name="Google Shape;116;p2"/>
          <p:cNvGrpSpPr/>
          <p:nvPr/>
        </p:nvGrpSpPr>
        <p:grpSpPr>
          <a:xfrm>
            <a:off x="10455795" y="-89776"/>
            <a:ext cx="457891" cy="598615"/>
            <a:chOff x="3289399" y="3455662"/>
            <a:chExt cx="436503" cy="569242"/>
          </a:xfrm>
        </p:grpSpPr>
        <p:sp>
          <p:nvSpPr>
            <p:cNvPr id="117" name="Google Shape;117;p2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9" name="Google Shape;139;p2"/>
          <p:cNvGrpSpPr/>
          <p:nvPr/>
        </p:nvGrpSpPr>
        <p:grpSpPr>
          <a:xfrm>
            <a:off x="11574439" y="5551670"/>
            <a:ext cx="676163" cy="304155"/>
            <a:chOff x="8502760" y="3542528"/>
            <a:chExt cx="711519" cy="319268"/>
          </a:xfrm>
        </p:grpSpPr>
        <p:sp>
          <p:nvSpPr>
            <p:cNvPr id="140" name="Google Shape;140;p2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9" name="Google Shape;149;p2"/>
          <p:cNvGrpSpPr/>
          <p:nvPr/>
        </p:nvGrpSpPr>
        <p:grpSpPr>
          <a:xfrm>
            <a:off x="10961476" y="89741"/>
            <a:ext cx="1497513" cy="1121769"/>
            <a:chOff x="7809743" y="1407245"/>
            <a:chExt cx="1427565" cy="1066727"/>
          </a:xfrm>
        </p:grpSpPr>
        <p:sp>
          <p:nvSpPr>
            <p:cNvPr id="150" name="Google Shape;150;p2"/>
            <p:cNvSpPr/>
            <p:nvPr/>
          </p:nvSpPr>
          <p:spPr>
            <a:xfrm>
              <a:off x="7809743" y="1407245"/>
              <a:ext cx="1427565" cy="1066727"/>
            </a:xfrm>
            <a:custGeom>
              <a:avLst/>
              <a:gdLst/>
              <a:ahLst/>
              <a:cxnLst/>
              <a:rect l="l" t="t" r="r" b="b"/>
              <a:pathLst>
                <a:path w="47653" h="35608" extrusionOk="0">
                  <a:moveTo>
                    <a:pt x="10687" y="0"/>
                  </a:moveTo>
                  <a:cubicBezTo>
                    <a:pt x="9318" y="0"/>
                    <a:pt x="8106" y="427"/>
                    <a:pt x="7557" y="1782"/>
                  </a:cubicBezTo>
                  <a:cubicBezTo>
                    <a:pt x="6156" y="5285"/>
                    <a:pt x="11960" y="7853"/>
                    <a:pt x="14062" y="9021"/>
                  </a:cubicBezTo>
                  <a:cubicBezTo>
                    <a:pt x="19199" y="12490"/>
                    <a:pt x="25270" y="14358"/>
                    <a:pt x="30407" y="17861"/>
                  </a:cubicBezTo>
                  <a:cubicBezTo>
                    <a:pt x="28067" y="17276"/>
                    <a:pt x="16214" y="14414"/>
                    <a:pt x="8199" y="14414"/>
                  </a:cubicBezTo>
                  <a:cubicBezTo>
                    <a:pt x="3417" y="14414"/>
                    <a:pt x="0" y="15432"/>
                    <a:pt x="786" y="18561"/>
                  </a:cubicBezTo>
                  <a:cubicBezTo>
                    <a:pt x="2187" y="24399"/>
                    <a:pt x="24569" y="22998"/>
                    <a:pt x="29706" y="24632"/>
                  </a:cubicBezTo>
                  <a:cubicBezTo>
                    <a:pt x="29466" y="24623"/>
                    <a:pt x="29220" y="24619"/>
                    <a:pt x="28971" y="24619"/>
                  </a:cubicBezTo>
                  <a:cubicBezTo>
                    <a:pt x="22677" y="24619"/>
                    <a:pt x="13625" y="27407"/>
                    <a:pt x="8491" y="30937"/>
                  </a:cubicBezTo>
                  <a:cubicBezTo>
                    <a:pt x="3921" y="34058"/>
                    <a:pt x="5815" y="35607"/>
                    <a:pt x="9677" y="35607"/>
                  </a:cubicBezTo>
                  <a:cubicBezTo>
                    <a:pt x="12129" y="35607"/>
                    <a:pt x="15376" y="34982"/>
                    <a:pt x="18265" y="33739"/>
                  </a:cubicBezTo>
                  <a:cubicBezTo>
                    <a:pt x="27138" y="29869"/>
                    <a:pt x="37379" y="29069"/>
                    <a:pt x="46952" y="29069"/>
                  </a:cubicBezTo>
                  <a:lnTo>
                    <a:pt x="47653" y="29069"/>
                  </a:lnTo>
                  <a:lnTo>
                    <a:pt x="47653" y="18328"/>
                  </a:lnTo>
                  <a:cubicBezTo>
                    <a:pt x="37612" y="12490"/>
                    <a:pt x="26204" y="3650"/>
                    <a:pt x="14996" y="848"/>
                  </a:cubicBezTo>
                  <a:cubicBezTo>
                    <a:pt x="13790" y="487"/>
                    <a:pt x="12149" y="0"/>
                    <a:pt x="106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8923422" y="2140105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8804500" y="2063149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8700585" y="222404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02" y="0"/>
                  </a:moveTo>
                  <a:cubicBezTo>
                    <a:pt x="1" y="0"/>
                    <a:pt x="1" y="1735"/>
                    <a:pt x="1102" y="1735"/>
                  </a:cubicBezTo>
                  <a:cubicBezTo>
                    <a:pt x="2236" y="1735"/>
                    <a:pt x="2236" y="0"/>
                    <a:pt x="11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8518726" y="2182072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8406813" y="2292967"/>
              <a:ext cx="68004" cy="52995"/>
            </a:xfrm>
            <a:custGeom>
              <a:avLst/>
              <a:gdLst/>
              <a:ahLst/>
              <a:cxnLst/>
              <a:rect l="l" t="t" r="r" b="b"/>
              <a:pathLst>
                <a:path w="2270" h="1769" extrusionOk="0">
                  <a:moveTo>
                    <a:pt x="1135" y="1"/>
                  </a:moveTo>
                  <a:cubicBezTo>
                    <a:pt x="1" y="1"/>
                    <a:pt x="1" y="1769"/>
                    <a:pt x="1135" y="1769"/>
                  </a:cubicBezTo>
                  <a:cubicBezTo>
                    <a:pt x="2269" y="1769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8259942" y="2264989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1"/>
                  </a:moveTo>
                  <a:cubicBezTo>
                    <a:pt x="0" y="1"/>
                    <a:pt x="0" y="1769"/>
                    <a:pt x="1134" y="1769"/>
                  </a:cubicBezTo>
                  <a:cubicBezTo>
                    <a:pt x="2269" y="1769"/>
                    <a:pt x="2269" y="1"/>
                    <a:pt x="1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8378834" y="2021182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8294900" y="1909268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8128048" y="2021182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8051093" y="1881290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1" y="1"/>
                    <a:pt x="1" y="1735"/>
                    <a:pt x="1101" y="1735"/>
                  </a:cubicBezTo>
                  <a:cubicBezTo>
                    <a:pt x="2236" y="1735"/>
                    <a:pt x="2236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7904222" y="1930267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35" y="1735"/>
                    <a:pt x="2235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8881455" y="1944256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8364845" y="1553548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8196976" y="1581526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03" y="0"/>
                  </a:moveTo>
                  <a:cubicBezTo>
                    <a:pt x="1" y="0"/>
                    <a:pt x="1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ubicBezTo>
                    <a:pt x="1124" y="0"/>
                    <a:pt x="1114" y="0"/>
                    <a:pt x="1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8114059" y="1455623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9127268" y="1974721"/>
              <a:ext cx="51976" cy="55991"/>
            </a:xfrm>
            <a:custGeom>
              <a:avLst/>
              <a:gdLst/>
              <a:ahLst/>
              <a:cxnLst/>
              <a:rect l="l" t="t" r="r" b="b"/>
              <a:pathLst>
                <a:path w="1735" h="1869" extrusionOk="0">
                  <a:moveTo>
                    <a:pt x="868" y="1"/>
                  </a:moveTo>
                  <a:cubicBezTo>
                    <a:pt x="434" y="1"/>
                    <a:pt x="0" y="284"/>
                    <a:pt x="0" y="851"/>
                  </a:cubicBezTo>
                  <a:lnTo>
                    <a:pt x="0" y="1018"/>
                  </a:lnTo>
                  <a:cubicBezTo>
                    <a:pt x="0" y="1585"/>
                    <a:pt x="434" y="1869"/>
                    <a:pt x="868" y="1869"/>
                  </a:cubicBezTo>
                  <a:cubicBezTo>
                    <a:pt x="1301" y="1869"/>
                    <a:pt x="1735" y="1585"/>
                    <a:pt x="1735" y="1018"/>
                  </a:cubicBezTo>
                  <a:lnTo>
                    <a:pt x="1735" y="851"/>
                  </a:lnTo>
                  <a:cubicBezTo>
                    <a:pt x="1735" y="284"/>
                    <a:pt x="1301" y="1"/>
                    <a:pt x="8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9119270" y="2161074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" name="Google Shape;168;p2"/>
          <p:cNvGrpSpPr/>
          <p:nvPr/>
        </p:nvGrpSpPr>
        <p:grpSpPr>
          <a:xfrm>
            <a:off x="-37862" y="6108585"/>
            <a:ext cx="1038618" cy="1013704"/>
            <a:chOff x="-181020" y="4253777"/>
            <a:chExt cx="1117161" cy="1087510"/>
          </a:xfrm>
        </p:grpSpPr>
        <p:sp>
          <p:nvSpPr>
            <p:cNvPr id="169" name="Google Shape;169;p2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" name="Google Shape;183;p2"/>
          <p:cNvGrpSpPr/>
          <p:nvPr/>
        </p:nvGrpSpPr>
        <p:grpSpPr>
          <a:xfrm>
            <a:off x="-25810" y="5847949"/>
            <a:ext cx="821955" cy="1105383"/>
            <a:chOff x="-168050" y="4195214"/>
            <a:chExt cx="719519" cy="965231"/>
          </a:xfrm>
        </p:grpSpPr>
        <p:sp>
          <p:nvSpPr>
            <p:cNvPr id="184" name="Google Shape;184;p2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1" name="Google Shape;231;p2"/>
          <p:cNvGrpSpPr/>
          <p:nvPr/>
        </p:nvGrpSpPr>
        <p:grpSpPr>
          <a:xfrm>
            <a:off x="10996602" y="-268136"/>
            <a:ext cx="1171469" cy="1204359"/>
            <a:chOff x="7973149" y="-201092"/>
            <a:chExt cx="1116750" cy="1145263"/>
          </a:xfrm>
        </p:grpSpPr>
        <p:sp>
          <p:nvSpPr>
            <p:cNvPr id="232" name="Google Shape;232;p2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3" name="Google Shape;293;p2"/>
          <p:cNvGrpSpPr/>
          <p:nvPr/>
        </p:nvGrpSpPr>
        <p:grpSpPr>
          <a:xfrm>
            <a:off x="11435741" y="1092366"/>
            <a:ext cx="979210" cy="575503"/>
            <a:chOff x="8365864" y="2993835"/>
            <a:chExt cx="933472" cy="547264"/>
          </a:xfrm>
        </p:grpSpPr>
        <p:sp>
          <p:nvSpPr>
            <p:cNvPr id="294" name="Google Shape;294;p2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1" name="Google Shape;301;p2"/>
          <p:cNvGrpSpPr/>
          <p:nvPr/>
        </p:nvGrpSpPr>
        <p:grpSpPr>
          <a:xfrm rot="-5400000">
            <a:off x="10055649" y="98812"/>
            <a:ext cx="215885" cy="194074"/>
            <a:chOff x="7737341" y="1046941"/>
            <a:chExt cx="161914" cy="145917"/>
          </a:xfrm>
        </p:grpSpPr>
        <p:sp>
          <p:nvSpPr>
            <p:cNvPr id="302" name="Google Shape;302;p2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Only Title 1"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p12"/>
          <p:cNvSpPr/>
          <p:nvPr/>
        </p:nvSpPr>
        <p:spPr>
          <a:xfrm flipH="1">
            <a:off x="971175" y="6247805"/>
            <a:ext cx="315141" cy="319343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3" name="Google Shape;1053;p12"/>
          <p:cNvSpPr txBox="1">
            <a:spLocks noGrp="1"/>
          </p:cNvSpPr>
          <p:nvPr>
            <p:ph type="title"/>
          </p:nvPr>
        </p:nvSpPr>
        <p:spPr>
          <a:xfrm>
            <a:off x="1234239" y="695500"/>
            <a:ext cx="7612321" cy="7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54" name="Google Shape;1054;p12"/>
          <p:cNvGrpSpPr/>
          <p:nvPr/>
        </p:nvGrpSpPr>
        <p:grpSpPr>
          <a:xfrm>
            <a:off x="163551" y="782621"/>
            <a:ext cx="215351" cy="194556"/>
            <a:chOff x="7737341" y="1046941"/>
            <a:chExt cx="161914" cy="145917"/>
          </a:xfrm>
        </p:grpSpPr>
        <p:sp>
          <p:nvSpPr>
            <p:cNvPr id="1055" name="Google Shape;1055;p12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12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12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58" name="Google Shape;1058;p12"/>
          <p:cNvSpPr/>
          <p:nvPr/>
        </p:nvSpPr>
        <p:spPr>
          <a:xfrm flipH="1">
            <a:off x="-337887" y="6246034"/>
            <a:ext cx="5620168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9" name="Google Shape;1059;p12"/>
          <p:cNvSpPr/>
          <p:nvPr/>
        </p:nvSpPr>
        <p:spPr>
          <a:xfrm>
            <a:off x="9137884" y="-41334"/>
            <a:ext cx="3370176" cy="52756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60" name="Google Shape;1060;p12"/>
          <p:cNvGrpSpPr/>
          <p:nvPr/>
        </p:nvGrpSpPr>
        <p:grpSpPr>
          <a:xfrm rot="-3170136">
            <a:off x="240829" y="-708016"/>
            <a:ext cx="577542" cy="1493545"/>
            <a:chOff x="1823086" y="-208516"/>
            <a:chExt cx="433160" cy="1122944"/>
          </a:xfrm>
        </p:grpSpPr>
        <p:sp>
          <p:nvSpPr>
            <p:cNvPr id="1061" name="Google Shape;1061;p12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12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12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12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12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12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12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12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9" name="Google Shape;1069;p12"/>
          <p:cNvGrpSpPr/>
          <p:nvPr/>
        </p:nvGrpSpPr>
        <p:grpSpPr>
          <a:xfrm rot="-3170136">
            <a:off x="247550" y="-411565"/>
            <a:ext cx="584625" cy="1578384"/>
            <a:chOff x="904476" y="-243594"/>
            <a:chExt cx="438472" cy="1186732"/>
          </a:xfrm>
        </p:grpSpPr>
        <p:sp>
          <p:nvSpPr>
            <p:cNvPr id="1070" name="Google Shape;1070;p12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12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12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12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12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12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12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12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12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12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12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12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12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12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12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12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12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12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12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12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12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12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12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12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12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12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12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7" name="Google Shape;1097;p12"/>
          <p:cNvGrpSpPr/>
          <p:nvPr/>
        </p:nvGrpSpPr>
        <p:grpSpPr>
          <a:xfrm rot="-2429099" flipH="1">
            <a:off x="-577899" y="5446964"/>
            <a:ext cx="1539430" cy="987465"/>
            <a:chOff x="7750342" y="3926048"/>
            <a:chExt cx="1406709" cy="900099"/>
          </a:xfrm>
        </p:grpSpPr>
        <p:sp>
          <p:nvSpPr>
            <p:cNvPr id="1098" name="Google Shape;1098;p12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12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12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12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12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12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12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12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06" name="Google Shape;1106;p12"/>
          <p:cNvGrpSpPr/>
          <p:nvPr/>
        </p:nvGrpSpPr>
        <p:grpSpPr>
          <a:xfrm rot="5400000">
            <a:off x="572503" y="5945999"/>
            <a:ext cx="480533" cy="1298405"/>
            <a:chOff x="7607455" y="4238363"/>
            <a:chExt cx="438017" cy="1186459"/>
          </a:xfrm>
        </p:grpSpPr>
        <p:sp>
          <p:nvSpPr>
            <p:cNvPr id="1107" name="Google Shape;1107;p12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12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12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12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12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12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12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12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12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12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12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12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12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12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12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12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12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12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12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12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12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12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12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12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1" name="Google Shape;1131;p12"/>
          <p:cNvGrpSpPr/>
          <p:nvPr/>
        </p:nvGrpSpPr>
        <p:grpSpPr>
          <a:xfrm rot="-5400000" flipH="1">
            <a:off x="-275894" y="6059749"/>
            <a:ext cx="1244629" cy="727880"/>
            <a:chOff x="8365864" y="2993835"/>
            <a:chExt cx="933472" cy="547264"/>
          </a:xfrm>
        </p:grpSpPr>
        <p:sp>
          <p:nvSpPr>
            <p:cNvPr id="1132" name="Google Shape;1132;p12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12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12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12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12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12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12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9" name="Google Shape;1139;p12"/>
          <p:cNvGrpSpPr/>
          <p:nvPr/>
        </p:nvGrpSpPr>
        <p:grpSpPr>
          <a:xfrm>
            <a:off x="11111852" y="601088"/>
            <a:ext cx="1164115" cy="884566"/>
            <a:chOff x="8118223" y="2202382"/>
            <a:chExt cx="1151950" cy="873157"/>
          </a:xfrm>
        </p:grpSpPr>
        <p:sp>
          <p:nvSpPr>
            <p:cNvPr id="1140" name="Google Shape;1140;p12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12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12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12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12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12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12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12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12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12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12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12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12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12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12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12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12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12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12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12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60" name="Google Shape;1160;p12"/>
          <p:cNvGrpSpPr/>
          <p:nvPr/>
        </p:nvGrpSpPr>
        <p:grpSpPr>
          <a:xfrm flipH="1">
            <a:off x="11052112" y="5714164"/>
            <a:ext cx="1130295" cy="1103024"/>
            <a:chOff x="-181020" y="4253777"/>
            <a:chExt cx="1117161" cy="1087510"/>
          </a:xfrm>
        </p:grpSpPr>
        <p:sp>
          <p:nvSpPr>
            <p:cNvPr id="1161" name="Google Shape;1161;p12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12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12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12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12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12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12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12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12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12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12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12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12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12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75" name="Google Shape;1175;p12"/>
          <p:cNvGrpSpPr/>
          <p:nvPr/>
        </p:nvGrpSpPr>
        <p:grpSpPr>
          <a:xfrm>
            <a:off x="10857338" y="-41321"/>
            <a:ext cx="1128544" cy="1160228"/>
            <a:chOff x="7973149" y="-201092"/>
            <a:chExt cx="1116750" cy="1145263"/>
          </a:xfrm>
        </p:grpSpPr>
        <p:sp>
          <p:nvSpPr>
            <p:cNvPr id="1176" name="Google Shape;1176;p12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12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12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12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12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12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12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12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12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12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12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12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12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12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12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12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12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12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12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12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12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12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12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12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12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12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12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12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12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12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12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12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12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12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12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12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12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12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12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12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12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12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12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12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12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12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12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12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12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12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12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12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12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12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12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12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12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12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12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12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12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37" name="Google Shape;1237;p12"/>
          <p:cNvGrpSpPr/>
          <p:nvPr/>
        </p:nvGrpSpPr>
        <p:grpSpPr>
          <a:xfrm rot="-5400000" flipH="1">
            <a:off x="11247497" y="5995000"/>
            <a:ext cx="444265" cy="1200408"/>
            <a:chOff x="7607455" y="4238363"/>
            <a:chExt cx="438017" cy="1186459"/>
          </a:xfrm>
        </p:grpSpPr>
        <p:sp>
          <p:nvSpPr>
            <p:cNvPr id="1238" name="Google Shape;1238;p12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12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12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12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12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12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12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12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12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12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12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12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12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12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12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12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12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12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12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12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12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12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12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12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2" name="Google Shape;1262;p12"/>
          <p:cNvGrpSpPr/>
          <p:nvPr/>
        </p:nvGrpSpPr>
        <p:grpSpPr>
          <a:xfrm rot="-5400000">
            <a:off x="10652364" y="425701"/>
            <a:ext cx="215885" cy="194074"/>
            <a:chOff x="7737341" y="1046941"/>
            <a:chExt cx="161914" cy="145917"/>
          </a:xfrm>
        </p:grpSpPr>
        <p:sp>
          <p:nvSpPr>
            <p:cNvPr id="1263" name="Google Shape;1263;p12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12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12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6" name="Google Shape;1266;p12"/>
          <p:cNvGrpSpPr/>
          <p:nvPr/>
        </p:nvGrpSpPr>
        <p:grpSpPr>
          <a:xfrm>
            <a:off x="11586222" y="5902955"/>
            <a:ext cx="215351" cy="194556"/>
            <a:chOff x="7737341" y="1046941"/>
            <a:chExt cx="161914" cy="145917"/>
          </a:xfrm>
        </p:grpSpPr>
        <p:sp>
          <p:nvSpPr>
            <p:cNvPr id="1267" name="Google Shape;1267;p12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12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12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0" name="Google Shape;1270;p12"/>
          <p:cNvGrpSpPr/>
          <p:nvPr/>
        </p:nvGrpSpPr>
        <p:grpSpPr>
          <a:xfrm>
            <a:off x="10836781" y="5995888"/>
            <a:ext cx="215351" cy="194556"/>
            <a:chOff x="7737341" y="1046941"/>
            <a:chExt cx="161914" cy="145917"/>
          </a:xfrm>
        </p:grpSpPr>
        <p:sp>
          <p:nvSpPr>
            <p:cNvPr id="1271" name="Google Shape;1271;p12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12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12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"/>
          <p:cNvSpPr txBox="1">
            <a:spLocks noGrp="1"/>
          </p:cNvSpPr>
          <p:nvPr>
            <p:ph type="title"/>
          </p:nvPr>
        </p:nvSpPr>
        <p:spPr>
          <a:xfrm>
            <a:off x="948614" y="1862767"/>
            <a:ext cx="6306759" cy="29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11305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9pPr>
          </a:lstStyle>
          <a:p>
            <a:endParaRPr/>
          </a:p>
        </p:txBody>
      </p:sp>
      <p:sp>
        <p:nvSpPr>
          <p:cNvPr id="315" name="Google Shape;315;p4"/>
          <p:cNvSpPr/>
          <p:nvPr/>
        </p:nvSpPr>
        <p:spPr>
          <a:xfrm rot="10800000" flipH="1">
            <a:off x="107435" y="-274883"/>
            <a:ext cx="3109124" cy="1223756"/>
          </a:xfrm>
          <a:custGeom>
            <a:avLst/>
            <a:gdLst/>
            <a:ahLst/>
            <a:cxnLst/>
            <a:rect l="l" t="t" r="r" b="b"/>
            <a:pathLst>
              <a:path w="66656" h="26171" extrusionOk="0">
                <a:moveTo>
                  <a:pt x="12207" y="2633"/>
                </a:moveTo>
                <a:cubicBezTo>
                  <a:pt x="12343" y="2633"/>
                  <a:pt x="12492" y="2671"/>
                  <a:pt x="12651" y="2755"/>
                </a:cubicBezTo>
                <a:cubicBezTo>
                  <a:pt x="13517" y="3210"/>
                  <a:pt x="13745" y="4258"/>
                  <a:pt x="13688" y="5147"/>
                </a:cubicBezTo>
                <a:cubicBezTo>
                  <a:pt x="13670" y="5429"/>
                  <a:pt x="13636" y="5708"/>
                  <a:pt x="13589" y="5984"/>
                </a:cubicBezTo>
                <a:lnTo>
                  <a:pt x="13589" y="5984"/>
                </a:lnTo>
                <a:cubicBezTo>
                  <a:pt x="12317" y="5819"/>
                  <a:pt x="10964" y="5021"/>
                  <a:pt x="11319" y="3563"/>
                </a:cubicBezTo>
                <a:cubicBezTo>
                  <a:pt x="11433" y="3054"/>
                  <a:pt x="11749" y="2633"/>
                  <a:pt x="12207" y="2633"/>
                </a:cubicBezTo>
                <a:close/>
                <a:moveTo>
                  <a:pt x="34824" y="0"/>
                </a:moveTo>
                <a:cubicBezTo>
                  <a:pt x="31481" y="0"/>
                  <a:pt x="28039" y="919"/>
                  <a:pt x="24896" y="2128"/>
                </a:cubicBezTo>
                <a:cubicBezTo>
                  <a:pt x="23188" y="2777"/>
                  <a:pt x="21513" y="3518"/>
                  <a:pt x="19805" y="4213"/>
                </a:cubicBezTo>
                <a:cubicBezTo>
                  <a:pt x="18273" y="4846"/>
                  <a:pt x="16622" y="5625"/>
                  <a:pt x="14967" y="5919"/>
                </a:cubicBezTo>
                <a:lnTo>
                  <a:pt x="14967" y="5919"/>
                </a:lnTo>
                <a:cubicBezTo>
                  <a:pt x="15221" y="4559"/>
                  <a:pt x="15147" y="3082"/>
                  <a:pt x="14018" y="2140"/>
                </a:cubicBezTo>
                <a:cubicBezTo>
                  <a:pt x="13529" y="1728"/>
                  <a:pt x="12921" y="1516"/>
                  <a:pt x="12320" y="1516"/>
                </a:cubicBezTo>
                <a:cubicBezTo>
                  <a:pt x="11591" y="1516"/>
                  <a:pt x="10871" y="1827"/>
                  <a:pt x="10385" y="2470"/>
                </a:cubicBezTo>
                <a:cubicBezTo>
                  <a:pt x="9564" y="3552"/>
                  <a:pt x="9747" y="5010"/>
                  <a:pt x="10692" y="5955"/>
                </a:cubicBezTo>
                <a:cubicBezTo>
                  <a:pt x="11410" y="6660"/>
                  <a:pt x="12354" y="6986"/>
                  <a:pt x="13331" y="7061"/>
                </a:cubicBezTo>
                <a:lnTo>
                  <a:pt x="13331" y="7061"/>
                </a:lnTo>
                <a:cubicBezTo>
                  <a:pt x="12449" y="9944"/>
                  <a:pt x="10149" y="12436"/>
                  <a:pt x="8049" y="14442"/>
                </a:cubicBezTo>
                <a:cubicBezTo>
                  <a:pt x="5293" y="17084"/>
                  <a:pt x="2263" y="19476"/>
                  <a:pt x="247" y="22802"/>
                </a:cubicBezTo>
                <a:cubicBezTo>
                  <a:pt x="0" y="23182"/>
                  <a:pt x="369" y="23398"/>
                  <a:pt x="787" y="23398"/>
                </a:cubicBezTo>
                <a:cubicBezTo>
                  <a:pt x="1083" y="23398"/>
                  <a:pt x="1403" y="23289"/>
                  <a:pt x="1545" y="23053"/>
                </a:cubicBezTo>
                <a:cubicBezTo>
                  <a:pt x="5187" y="17112"/>
                  <a:pt x="12555" y="13949"/>
                  <a:pt x="14694" y="7015"/>
                </a:cubicBezTo>
                <a:lnTo>
                  <a:pt x="14694" y="7015"/>
                </a:lnTo>
                <a:cubicBezTo>
                  <a:pt x="14889" y="6988"/>
                  <a:pt x="15082" y="6954"/>
                  <a:pt x="15271" y="6912"/>
                </a:cubicBezTo>
                <a:cubicBezTo>
                  <a:pt x="17105" y="6514"/>
                  <a:pt x="18893" y="5728"/>
                  <a:pt x="20625" y="5010"/>
                </a:cubicBezTo>
                <a:cubicBezTo>
                  <a:pt x="22482" y="4247"/>
                  <a:pt x="24327" y="3449"/>
                  <a:pt x="26206" y="2755"/>
                </a:cubicBezTo>
                <a:cubicBezTo>
                  <a:pt x="28863" y="1767"/>
                  <a:pt x="31718" y="992"/>
                  <a:pt x="34582" y="992"/>
                </a:cubicBezTo>
                <a:cubicBezTo>
                  <a:pt x="35352" y="992"/>
                  <a:pt x="36123" y="1048"/>
                  <a:pt x="36891" y="1171"/>
                </a:cubicBezTo>
                <a:cubicBezTo>
                  <a:pt x="40627" y="1764"/>
                  <a:pt x="43350" y="4076"/>
                  <a:pt x="45673" y="6935"/>
                </a:cubicBezTo>
                <a:cubicBezTo>
                  <a:pt x="47951" y="9760"/>
                  <a:pt x="49956" y="12927"/>
                  <a:pt x="53077" y="14920"/>
                </a:cubicBezTo>
                <a:cubicBezTo>
                  <a:pt x="54649" y="15934"/>
                  <a:pt x="56495" y="16617"/>
                  <a:pt x="58385" y="16663"/>
                </a:cubicBezTo>
                <a:cubicBezTo>
                  <a:pt x="58433" y="16664"/>
                  <a:pt x="58481" y="16664"/>
                  <a:pt x="58529" y="16664"/>
                </a:cubicBezTo>
                <a:cubicBezTo>
                  <a:pt x="59512" y="16664"/>
                  <a:pt x="60436" y="16444"/>
                  <a:pt x="61381" y="16162"/>
                </a:cubicBezTo>
                <a:cubicBezTo>
                  <a:pt x="62025" y="15973"/>
                  <a:pt x="62707" y="15732"/>
                  <a:pt x="63380" y="15732"/>
                </a:cubicBezTo>
                <a:cubicBezTo>
                  <a:pt x="63600" y="15732"/>
                  <a:pt x="63819" y="15758"/>
                  <a:pt x="64035" y="15820"/>
                </a:cubicBezTo>
                <a:cubicBezTo>
                  <a:pt x="65026" y="16105"/>
                  <a:pt x="65402" y="17005"/>
                  <a:pt x="65003" y="17939"/>
                </a:cubicBezTo>
                <a:cubicBezTo>
                  <a:pt x="64650" y="18770"/>
                  <a:pt x="63956" y="19397"/>
                  <a:pt x="63432" y="20103"/>
                </a:cubicBezTo>
                <a:cubicBezTo>
                  <a:pt x="62213" y="21698"/>
                  <a:pt x="61563" y="23623"/>
                  <a:pt x="61575" y="25627"/>
                </a:cubicBezTo>
                <a:cubicBezTo>
                  <a:pt x="61575" y="26001"/>
                  <a:pt x="61901" y="26170"/>
                  <a:pt x="62238" y="26170"/>
                </a:cubicBezTo>
                <a:cubicBezTo>
                  <a:pt x="62600" y="26170"/>
                  <a:pt x="62976" y="25975"/>
                  <a:pt x="62976" y="25627"/>
                </a:cubicBezTo>
                <a:cubicBezTo>
                  <a:pt x="62976" y="23885"/>
                  <a:pt x="63454" y="22153"/>
                  <a:pt x="64491" y="20752"/>
                </a:cubicBezTo>
                <a:cubicBezTo>
                  <a:pt x="65311" y="19636"/>
                  <a:pt x="66655" y="18508"/>
                  <a:pt x="66587" y="17005"/>
                </a:cubicBezTo>
                <a:cubicBezTo>
                  <a:pt x="66530" y="15626"/>
                  <a:pt x="65254" y="14840"/>
                  <a:pt x="64001" y="14692"/>
                </a:cubicBezTo>
                <a:cubicBezTo>
                  <a:pt x="63854" y="14676"/>
                  <a:pt x="63708" y="14668"/>
                  <a:pt x="63563" y="14668"/>
                </a:cubicBezTo>
                <a:cubicBezTo>
                  <a:pt x="62084" y="14668"/>
                  <a:pt x="60724" y="15446"/>
                  <a:pt x="59251" y="15581"/>
                </a:cubicBezTo>
                <a:cubicBezTo>
                  <a:pt x="59059" y="15597"/>
                  <a:pt x="58868" y="15605"/>
                  <a:pt x="58678" y="15605"/>
                </a:cubicBezTo>
                <a:cubicBezTo>
                  <a:pt x="55378" y="15605"/>
                  <a:pt x="52527" y="13234"/>
                  <a:pt x="50480" y="10853"/>
                </a:cubicBezTo>
                <a:cubicBezTo>
                  <a:pt x="48282" y="8291"/>
                  <a:pt x="46482" y="5352"/>
                  <a:pt x="43896" y="3153"/>
                </a:cubicBezTo>
                <a:cubicBezTo>
                  <a:pt x="41206" y="861"/>
                  <a:pt x="38062" y="0"/>
                  <a:pt x="348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4"/>
          <p:cNvSpPr/>
          <p:nvPr/>
        </p:nvSpPr>
        <p:spPr>
          <a:xfrm rot="10800000" flipH="1">
            <a:off x="107427" y="6194992"/>
            <a:ext cx="1996521" cy="379897"/>
          </a:xfrm>
          <a:custGeom>
            <a:avLst/>
            <a:gdLst/>
            <a:ahLst/>
            <a:cxnLst/>
            <a:rect l="l" t="t" r="r" b="b"/>
            <a:pathLst>
              <a:path w="8385" h="1417" extrusionOk="0">
                <a:moveTo>
                  <a:pt x="4193" y="0"/>
                </a:moveTo>
                <a:cubicBezTo>
                  <a:pt x="1877" y="0"/>
                  <a:pt x="0" y="317"/>
                  <a:pt x="0" y="708"/>
                </a:cubicBezTo>
                <a:cubicBezTo>
                  <a:pt x="0" y="1099"/>
                  <a:pt x="1877" y="1416"/>
                  <a:pt x="4193" y="1416"/>
                </a:cubicBezTo>
                <a:cubicBezTo>
                  <a:pt x="6508" y="1416"/>
                  <a:pt x="8384" y="1099"/>
                  <a:pt x="8384" y="708"/>
                </a:cubicBezTo>
                <a:cubicBezTo>
                  <a:pt x="8384" y="317"/>
                  <a:pt x="6508" y="0"/>
                  <a:pt x="419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4"/>
          <p:cNvSpPr/>
          <p:nvPr/>
        </p:nvSpPr>
        <p:spPr>
          <a:xfrm rot="10800000" flipH="1">
            <a:off x="284804" y="5638939"/>
            <a:ext cx="1050761" cy="1159367"/>
          </a:xfrm>
          <a:custGeom>
            <a:avLst/>
            <a:gdLst/>
            <a:ahLst/>
            <a:cxnLst/>
            <a:rect l="l" t="t" r="r" b="b"/>
            <a:pathLst>
              <a:path w="31601" h="34781" extrusionOk="0">
                <a:moveTo>
                  <a:pt x="30013" y="0"/>
                </a:moveTo>
                <a:cubicBezTo>
                  <a:pt x="29661" y="0"/>
                  <a:pt x="29309" y="90"/>
                  <a:pt x="28968" y="186"/>
                </a:cubicBezTo>
                <a:cubicBezTo>
                  <a:pt x="26757" y="804"/>
                  <a:pt x="24632" y="1713"/>
                  <a:pt x="22526" y="2611"/>
                </a:cubicBezTo>
                <a:cubicBezTo>
                  <a:pt x="20804" y="3347"/>
                  <a:pt x="19119" y="4174"/>
                  <a:pt x="17475" y="5074"/>
                </a:cubicBezTo>
                <a:cubicBezTo>
                  <a:pt x="14080" y="6933"/>
                  <a:pt x="10847" y="9085"/>
                  <a:pt x="7809" y="11483"/>
                </a:cubicBezTo>
                <a:cubicBezTo>
                  <a:pt x="6095" y="12836"/>
                  <a:pt x="4441" y="14267"/>
                  <a:pt x="2855" y="15769"/>
                </a:cubicBezTo>
                <a:cubicBezTo>
                  <a:pt x="1901" y="16675"/>
                  <a:pt x="943" y="17644"/>
                  <a:pt x="471" y="18872"/>
                </a:cubicBezTo>
                <a:cubicBezTo>
                  <a:pt x="0" y="20101"/>
                  <a:pt x="142" y="21660"/>
                  <a:pt x="1144" y="22513"/>
                </a:cubicBezTo>
                <a:cubicBezTo>
                  <a:pt x="1933" y="23182"/>
                  <a:pt x="3041" y="23279"/>
                  <a:pt x="4035" y="23569"/>
                </a:cubicBezTo>
                <a:cubicBezTo>
                  <a:pt x="5029" y="23858"/>
                  <a:pt x="6088" y="24573"/>
                  <a:pt x="6080" y="25608"/>
                </a:cubicBezTo>
                <a:cubicBezTo>
                  <a:pt x="6075" y="26233"/>
                  <a:pt x="5675" y="26776"/>
                  <a:pt x="5292" y="27270"/>
                </a:cubicBezTo>
                <a:cubicBezTo>
                  <a:pt x="4568" y="28207"/>
                  <a:pt x="3843" y="29144"/>
                  <a:pt x="3119" y="30081"/>
                </a:cubicBezTo>
                <a:cubicBezTo>
                  <a:pt x="2381" y="31036"/>
                  <a:pt x="1602" y="32238"/>
                  <a:pt x="2044" y="33361"/>
                </a:cubicBezTo>
                <a:cubicBezTo>
                  <a:pt x="2305" y="34022"/>
                  <a:pt x="2956" y="34470"/>
                  <a:pt x="3642" y="34653"/>
                </a:cubicBezTo>
                <a:cubicBezTo>
                  <a:pt x="3996" y="34747"/>
                  <a:pt x="4360" y="34781"/>
                  <a:pt x="4726" y="34781"/>
                </a:cubicBezTo>
                <a:cubicBezTo>
                  <a:pt x="5071" y="34781"/>
                  <a:pt x="5419" y="34751"/>
                  <a:pt x="5762" y="34714"/>
                </a:cubicBezTo>
                <a:cubicBezTo>
                  <a:pt x="10639" y="34184"/>
                  <a:pt x="15264" y="32229"/>
                  <a:pt x="19504" y="29762"/>
                </a:cubicBezTo>
                <a:cubicBezTo>
                  <a:pt x="21148" y="28807"/>
                  <a:pt x="22796" y="27722"/>
                  <a:pt x="23822" y="26120"/>
                </a:cubicBezTo>
                <a:cubicBezTo>
                  <a:pt x="24849" y="24519"/>
                  <a:pt x="25094" y="22274"/>
                  <a:pt x="23929" y="20771"/>
                </a:cubicBezTo>
                <a:cubicBezTo>
                  <a:pt x="23327" y="19994"/>
                  <a:pt x="22437" y="19506"/>
                  <a:pt x="21681" y="18880"/>
                </a:cubicBezTo>
                <a:cubicBezTo>
                  <a:pt x="20924" y="18254"/>
                  <a:pt x="20251" y="17357"/>
                  <a:pt x="20366" y="16381"/>
                </a:cubicBezTo>
                <a:cubicBezTo>
                  <a:pt x="20537" y="14947"/>
                  <a:pt x="22176" y="14280"/>
                  <a:pt x="23497" y="13693"/>
                </a:cubicBezTo>
                <a:cubicBezTo>
                  <a:pt x="25041" y="13005"/>
                  <a:pt x="26466" y="12047"/>
                  <a:pt x="27685" y="10875"/>
                </a:cubicBezTo>
                <a:cubicBezTo>
                  <a:pt x="28184" y="10395"/>
                  <a:pt x="28665" y="9854"/>
                  <a:pt x="28852" y="9187"/>
                </a:cubicBezTo>
                <a:cubicBezTo>
                  <a:pt x="29038" y="8520"/>
                  <a:pt x="28850" y="7704"/>
                  <a:pt x="28254" y="7350"/>
                </a:cubicBezTo>
                <a:cubicBezTo>
                  <a:pt x="27814" y="7090"/>
                  <a:pt x="27236" y="7119"/>
                  <a:pt x="26822" y="6819"/>
                </a:cubicBezTo>
                <a:cubicBezTo>
                  <a:pt x="25593" y="5928"/>
                  <a:pt x="26982" y="4392"/>
                  <a:pt x="27899" y="3996"/>
                </a:cubicBezTo>
                <a:cubicBezTo>
                  <a:pt x="28535" y="3722"/>
                  <a:pt x="29226" y="3595"/>
                  <a:pt x="29869" y="3338"/>
                </a:cubicBezTo>
                <a:cubicBezTo>
                  <a:pt x="30575" y="3055"/>
                  <a:pt x="31367" y="2493"/>
                  <a:pt x="31488" y="1683"/>
                </a:cubicBezTo>
                <a:cubicBezTo>
                  <a:pt x="31600" y="937"/>
                  <a:pt x="31044" y="137"/>
                  <a:pt x="30293" y="21"/>
                </a:cubicBezTo>
                <a:cubicBezTo>
                  <a:pt x="30200" y="7"/>
                  <a:pt x="30107" y="0"/>
                  <a:pt x="300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4"/>
          <p:cNvSpPr/>
          <p:nvPr/>
        </p:nvSpPr>
        <p:spPr>
          <a:xfrm rot="10800000">
            <a:off x="11113348" y="444255"/>
            <a:ext cx="1262303" cy="922300"/>
          </a:xfrm>
          <a:custGeom>
            <a:avLst/>
            <a:gdLst/>
            <a:ahLst/>
            <a:cxnLst/>
            <a:rect l="l" t="t" r="r" b="b"/>
            <a:pathLst>
              <a:path w="37963" h="27669" extrusionOk="0">
                <a:moveTo>
                  <a:pt x="25550" y="0"/>
                </a:moveTo>
                <a:cubicBezTo>
                  <a:pt x="24891" y="0"/>
                  <a:pt x="24240" y="337"/>
                  <a:pt x="23653" y="674"/>
                </a:cubicBezTo>
                <a:cubicBezTo>
                  <a:pt x="19213" y="3229"/>
                  <a:pt x="15110" y="6365"/>
                  <a:pt x="11459" y="9957"/>
                </a:cubicBezTo>
                <a:cubicBezTo>
                  <a:pt x="8218" y="13145"/>
                  <a:pt x="5330" y="16694"/>
                  <a:pt x="2873" y="20518"/>
                </a:cubicBezTo>
                <a:cubicBezTo>
                  <a:pt x="2027" y="21835"/>
                  <a:pt x="1" y="24149"/>
                  <a:pt x="510" y="25826"/>
                </a:cubicBezTo>
                <a:cubicBezTo>
                  <a:pt x="954" y="27290"/>
                  <a:pt x="2706" y="27669"/>
                  <a:pt x="4112" y="27669"/>
                </a:cubicBezTo>
                <a:cubicBezTo>
                  <a:pt x="4328" y="27669"/>
                  <a:pt x="4536" y="27660"/>
                  <a:pt x="4729" y="27644"/>
                </a:cubicBezTo>
                <a:cubicBezTo>
                  <a:pt x="9751" y="27247"/>
                  <a:pt x="15087" y="25389"/>
                  <a:pt x="19889" y="23940"/>
                </a:cubicBezTo>
                <a:cubicBezTo>
                  <a:pt x="24776" y="22467"/>
                  <a:pt x="29585" y="20739"/>
                  <a:pt x="34292" y="18766"/>
                </a:cubicBezTo>
                <a:cubicBezTo>
                  <a:pt x="35186" y="18391"/>
                  <a:pt x="36098" y="17994"/>
                  <a:pt x="36800" y="17326"/>
                </a:cubicBezTo>
                <a:cubicBezTo>
                  <a:pt x="37503" y="16656"/>
                  <a:pt x="37962" y="15650"/>
                  <a:pt x="37728" y="14709"/>
                </a:cubicBezTo>
                <a:cubicBezTo>
                  <a:pt x="37333" y="13125"/>
                  <a:pt x="35428" y="12653"/>
                  <a:pt x="33725" y="12653"/>
                </a:cubicBezTo>
                <a:cubicBezTo>
                  <a:pt x="33523" y="12653"/>
                  <a:pt x="33324" y="12659"/>
                  <a:pt x="33131" y="12672"/>
                </a:cubicBezTo>
                <a:cubicBezTo>
                  <a:pt x="25611" y="13146"/>
                  <a:pt x="18430" y="15836"/>
                  <a:pt x="11380" y="18495"/>
                </a:cubicBezTo>
                <a:cubicBezTo>
                  <a:pt x="16148" y="14356"/>
                  <a:pt x="20919" y="10211"/>
                  <a:pt x="25392" y="5755"/>
                </a:cubicBezTo>
                <a:cubicBezTo>
                  <a:pt x="26225" y="4925"/>
                  <a:pt x="27081" y="4027"/>
                  <a:pt x="27363" y="2885"/>
                </a:cubicBezTo>
                <a:cubicBezTo>
                  <a:pt x="27646" y="1744"/>
                  <a:pt x="27104" y="312"/>
                  <a:pt x="25959" y="46"/>
                </a:cubicBezTo>
                <a:cubicBezTo>
                  <a:pt x="25822" y="15"/>
                  <a:pt x="25686" y="0"/>
                  <a:pt x="255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4"/>
          <p:cNvSpPr/>
          <p:nvPr/>
        </p:nvSpPr>
        <p:spPr>
          <a:xfrm rot="10800000">
            <a:off x="11006180" y="146739"/>
            <a:ext cx="680047" cy="380500"/>
          </a:xfrm>
          <a:custGeom>
            <a:avLst/>
            <a:gdLst/>
            <a:ahLst/>
            <a:cxnLst/>
            <a:rect l="l" t="t" r="r" b="b"/>
            <a:pathLst>
              <a:path w="20452" h="11415" extrusionOk="0">
                <a:moveTo>
                  <a:pt x="9376" y="0"/>
                </a:moveTo>
                <a:cubicBezTo>
                  <a:pt x="6176" y="0"/>
                  <a:pt x="3103" y="2282"/>
                  <a:pt x="1427" y="4907"/>
                </a:cubicBezTo>
                <a:cubicBezTo>
                  <a:pt x="636" y="6147"/>
                  <a:pt x="1" y="7789"/>
                  <a:pt x="792" y="9030"/>
                </a:cubicBezTo>
                <a:cubicBezTo>
                  <a:pt x="1354" y="9911"/>
                  <a:pt x="2449" y="10265"/>
                  <a:pt x="3465" y="10506"/>
                </a:cubicBezTo>
                <a:cubicBezTo>
                  <a:pt x="5993" y="11110"/>
                  <a:pt x="8592" y="11414"/>
                  <a:pt x="11191" y="11414"/>
                </a:cubicBezTo>
                <a:cubicBezTo>
                  <a:pt x="11616" y="11414"/>
                  <a:pt x="12042" y="11406"/>
                  <a:pt x="12467" y="11390"/>
                </a:cubicBezTo>
                <a:cubicBezTo>
                  <a:pt x="14662" y="11305"/>
                  <a:pt x="17178" y="10789"/>
                  <a:pt x="18219" y="8856"/>
                </a:cubicBezTo>
                <a:cubicBezTo>
                  <a:pt x="20452" y="4711"/>
                  <a:pt x="14681" y="1488"/>
                  <a:pt x="11569" y="378"/>
                </a:cubicBezTo>
                <a:cubicBezTo>
                  <a:pt x="10841" y="118"/>
                  <a:pt x="10105" y="0"/>
                  <a:pt x="937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4"/>
          <p:cNvSpPr/>
          <p:nvPr/>
        </p:nvSpPr>
        <p:spPr>
          <a:xfrm rot="10800000" flipH="1">
            <a:off x="-490083" y="-115546"/>
            <a:ext cx="1825639" cy="905067"/>
          </a:xfrm>
          <a:custGeom>
            <a:avLst/>
            <a:gdLst/>
            <a:ahLst/>
            <a:cxnLst/>
            <a:rect l="l" t="t" r="r" b="b"/>
            <a:pathLst>
              <a:path w="54905" h="27152" extrusionOk="0">
                <a:moveTo>
                  <a:pt x="27449" y="1"/>
                </a:moveTo>
                <a:cubicBezTo>
                  <a:pt x="27010" y="1"/>
                  <a:pt x="26571" y="22"/>
                  <a:pt x="26142" y="53"/>
                </a:cubicBezTo>
                <a:cubicBezTo>
                  <a:pt x="16813" y="725"/>
                  <a:pt x="7951" y="4449"/>
                  <a:pt x="0" y="9507"/>
                </a:cubicBezTo>
                <a:lnTo>
                  <a:pt x="285" y="27151"/>
                </a:lnTo>
                <a:lnTo>
                  <a:pt x="50393" y="26297"/>
                </a:lnTo>
                <a:cubicBezTo>
                  <a:pt x="51601" y="23620"/>
                  <a:pt x="53287" y="21148"/>
                  <a:pt x="54095" y="18323"/>
                </a:cubicBezTo>
                <a:cubicBezTo>
                  <a:pt x="54904" y="15487"/>
                  <a:pt x="54619" y="12002"/>
                  <a:pt x="52444" y="10122"/>
                </a:cubicBezTo>
                <a:cubicBezTo>
                  <a:pt x="51204" y="9058"/>
                  <a:pt x="49662" y="8720"/>
                  <a:pt x="48052" y="8720"/>
                </a:cubicBezTo>
                <a:cubicBezTo>
                  <a:pt x="46732" y="8720"/>
                  <a:pt x="45366" y="8947"/>
                  <a:pt x="44083" y="9188"/>
                </a:cubicBezTo>
                <a:cubicBezTo>
                  <a:pt x="42902" y="9415"/>
                  <a:pt x="41654" y="9622"/>
                  <a:pt x="40420" y="9622"/>
                </a:cubicBezTo>
                <a:cubicBezTo>
                  <a:pt x="39548" y="9622"/>
                  <a:pt x="38682" y="9519"/>
                  <a:pt x="37852" y="9245"/>
                </a:cubicBezTo>
                <a:cubicBezTo>
                  <a:pt x="35916" y="8607"/>
                  <a:pt x="34834" y="7024"/>
                  <a:pt x="33979" y="5167"/>
                </a:cubicBezTo>
                <a:cubicBezTo>
                  <a:pt x="33296" y="3652"/>
                  <a:pt x="32624" y="2012"/>
                  <a:pt x="31325" y="1044"/>
                </a:cubicBezTo>
                <a:cubicBezTo>
                  <a:pt x="30211" y="214"/>
                  <a:pt x="28827" y="1"/>
                  <a:pt x="2744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"/>
          <p:cNvSpPr txBox="1">
            <a:spLocks noGrp="1"/>
          </p:cNvSpPr>
          <p:nvPr>
            <p:ph type="title" hasCustomPrompt="1"/>
          </p:nvPr>
        </p:nvSpPr>
        <p:spPr>
          <a:xfrm>
            <a:off x="959819" y="2235533"/>
            <a:ext cx="6601628" cy="18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0906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9pPr>
          </a:lstStyle>
          <a:p>
            <a:r>
              <a:t>xx%</a:t>
            </a:r>
          </a:p>
        </p:txBody>
      </p:sp>
      <p:sp>
        <p:nvSpPr>
          <p:cNvPr id="323" name="Google Shape;323;p5"/>
          <p:cNvSpPr txBox="1">
            <a:spLocks noGrp="1"/>
          </p:cNvSpPr>
          <p:nvPr>
            <p:ph type="subTitle" idx="1"/>
          </p:nvPr>
        </p:nvSpPr>
        <p:spPr>
          <a:xfrm>
            <a:off x="959819" y="4085600"/>
            <a:ext cx="5992339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8"/>
            </a:lvl9pPr>
          </a:lstStyle>
          <a:p>
            <a:endParaRPr/>
          </a:p>
        </p:txBody>
      </p:sp>
      <p:sp>
        <p:nvSpPr>
          <p:cNvPr id="324" name="Google Shape;324;p5"/>
          <p:cNvSpPr/>
          <p:nvPr/>
        </p:nvSpPr>
        <p:spPr>
          <a:xfrm rot="-1061612" flipH="1">
            <a:off x="-641684" y="4897035"/>
            <a:ext cx="1324897" cy="2085539"/>
          </a:xfrm>
          <a:custGeom>
            <a:avLst/>
            <a:gdLst/>
            <a:ahLst/>
            <a:cxnLst/>
            <a:rect l="l" t="t" r="r" b="b"/>
            <a:pathLst>
              <a:path w="19092" h="29980" extrusionOk="0">
                <a:moveTo>
                  <a:pt x="8236" y="0"/>
                </a:moveTo>
                <a:cubicBezTo>
                  <a:pt x="6345" y="501"/>
                  <a:pt x="2484" y="1994"/>
                  <a:pt x="1253" y="3520"/>
                </a:cubicBezTo>
                <a:cubicBezTo>
                  <a:pt x="559" y="4397"/>
                  <a:pt x="0" y="5559"/>
                  <a:pt x="388" y="6596"/>
                </a:cubicBezTo>
                <a:cubicBezTo>
                  <a:pt x="741" y="7587"/>
                  <a:pt x="1823" y="8122"/>
                  <a:pt x="2848" y="8327"/>
                </a:cubicBezTo>
                <a:cubicBezTo>
                  <a:pt x="3896" y="8521"/>
                  <a:pt x="4955" y="8464"/>
                  <a:pt x="5969" y="8726"/>
                </a:cubicBezTo>
                <a:cubicBezTo>
                  <a:pt x="6664" y="8908"/>
                  <a:pt x="7359" y="9295"/>
                  <a:pt x="7644" y="9944"/>
                </a:cubicBezTo>
                <a:cubicBezTo>
                  <a:pt x="8020" y="10810"/>
                  <a:pt x="7553" y="11835"/>
                  <a:pt x="6869" y="12485"/>
                </a:cubicBezTo>
                <a:cubicBezTo>
                  <a:pt x="6186" y="13122"/>
                  <a:pt x="5297" y="13533"/>
                  <a:pt x="4557" y="14113"/>
                </a:cubicBezTo>
                <a:cubicBezTo>
                  <a:pt x="3816" y="14706"/>
                  <a:pt x="3190" y="15617"/>
                  <a:pt x="3361" y="16540"/>
                </a:cubicBezTo>
                <a:cubicBezTo>
                  <a:pt x="3543" y="17588"/>
                  <a:pt x="4671" y="18248"/>
                  <a:pt x="5730" y="18419"/>
                </a:cubicBezTo>
                <a:cubicBezTo>
                  <a:pt x="6789" y="18590"/>
                  <a:pt x="7894" y="18431"/>
                  <a:pt x="8942" y="18613"/>
                </a:cubicBezTo>
                <a:cubicBezTo>
                  <a:pt x="9888" y="18784"/>
                  <a:pt x="10890" y="19410"/>
                  <a:pt x="10890" y="20356"/>
                </a:cubicBezTo>
                <a:cubicBezTo>
                  <a:pt x="10890" y="20971"/>
                  <a:pt x="10491" y="21483"/>
                  <a:pt x="10070" y="21916"/>
                </a:cubicBezTo>
                <a:cubicBezTo>
                  <a:pt x="9227" y="22759"/>
                  <a:pt x="8236" y="23454"/>
                  <a:pt x="7473" y="24365"/>
                </a:cubicBezTo>
                <a:cubicBezTo>
                  <a:pt x="6721" y="25299"/>
                  <a:pt x="6220" y="26552"/>
                  <a:pt x="6607" y="27668"/>
                </a:cubicBezTo>
                <a:cubicBezTo>
                  <a:pt x="6880" y="28466"/>
                  <a:pt x="7564" y="29070"/>
                  <a:pt x="8327" y="29423"/>
                </a:cubicBezTo>
                <a:cubicBezTo>
                  <a:pt x="9102" y="29764"/>
                  <a:pt x="9956" y="29878"/>
                  <a:pt x="10799" y="29935"/>
                </a:cubicBezTo>
                <a:cubicBezTo>
                  <a:pt x="11255" y="29965"/>
                  <a:pt x="11712" y="29980"/>
                  <a:pt x="12169" y="29980"/>
                </a:cubicBezTo>
                <a:cubicBezTo>
                  <a:pt x="14522" y="29980"/>
                  <a:pt x="16879" y="29586"/>
                  <a:pt x="19091" y="28785"/>
                </a:cubicBezTo>
                <a:lnTo>
                  <a:pt x="82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5"/>
          <p:cNvSpPr/>
          <p:nvPr/>
        </p:nvSpPr>
        <p:spPr>
          <a:xfrm rot="10800000">
            <a:off x="-419839" y="-232083"/>
            <a:ext cx="3009935" cy="1185800"/>
          </a:xfrm>
          <a:custGeom>
            <a:avLst/>
            <a:gdLst/>
            <a:ahLst/>
            <a:cxnLst/>
            <a:rect l="l" t="t" r="r" b="b"/>
            <a:pathLst>
              <a:path w="90522" h="35574" extrusionOk="0">
                <a:moveTo>
                  <a:pt x="16591" y="3603"/>
                </a:moveTo>
                <a:cubicBezTo>
                  <a:pt x="16774" y="3603"/>
                  <a:pt x="16974" y="3653"/>
                  <a:pt x="17187" y="3764"/>
                </a:cubicBezTo>
                <a:cubicBezTo>
                  <a:pt x="18360" y="4373"/>
                  <a:pt x="18671" y="5807"/>
                  <a:pt x="18593" y="7017"/>
                </a:cubicBezTo>
                <a:cubicBezTo>
                  <a:pt x="18568" y="7396"/>
                  <a:pt x="18523" y="7771"/>
                  <a:pt x="18460" y="8142"/>
                </a:cubicBezTo>
                <a:lnTo>
                  <a:pt x="18460" y="8142"/>
                </a:lnTo>
                <a:cubicBezTo>
                  <a:pt x="16737" y="7924"/>
                  <a:pt x="14902" y="6837"/>
                  <a:pt x="15373" y="4862"/>
                </a:cubicBezTo>
                <a:cubicBezTo>
                  <a:pt x="15539" y="4172"/>
                  <a:pt x="15972" y="3603"/>
                  <a:pt x="16591" y="3603"/>
                </a:cubicBezTo>
                <a:close/>
                <a:moveTo>
                  <a:pt x="47310" y="0"/>
                </a:moveTo>
                <a:cubicBezTo>
                  <a:pt x="42765" y="0"/>
                  <a:pt x="38087" y="1252"/>
                  <a:pt x="33826" y="2897"/>
                </a:cubicBezTo>
                <a:cubicBezTo>
                  <a:pt x="31502" y="3794"/>
                  <a:pt x="29218" y="4795"/>
                  <a:pt x="26912" y="5737"/>
                </a:cubicBezTo>
                <a:cubicBezTo>
                  <a:pt x="24836" y="6584"/>
                  <a:pt x="22603" y="7643"/>
                  <a:pt x="20354" y="8046"/>
                </a:cubicBezTo>
                <a:lnTo>
                  <a:pt x="20354" y="8046"/>
                </a:lnTo>
                <a:cubicBezTo>
                  <a:pt x="20686" y="6222"/>
                  <a:pt x="20566" y="4234"/>
                  <a:pt x="19055" y="2972"/>
                </a:cubicBezTo>
                <a:cubicBezTo>
                  <a:pt x="18388" y="2415"/>
                  <a:pt x="17561" y="2130"/>
                  <a:pt x="16745" y="2130"/>
                </a:cubicBezTo>
                <a:cubicBezTo>
                  <a:pt x="15756" y="2130"/>
                  <a:pt x="14782" y="2549"/>
                  <a:pt x="14127" y="3408"/>
                </a:cubicBezTo>
                <a:cubicBezTo>
                  <a:pt x="13006" y="4878"/>
                  <a:pt x="13250" y="6864"/>
                  <a:pt x="14534" y="8139"/>
                </a:cubicBezTo>
                <a:cubicBezTo>
                  <a:pt x="15503" y="9100"/>
                  <a:pt x="16780" y="9537"/>
                  <a:pt x="18102" y="9636"/>
                </a:cubicBezTo>
                <a:lnTo>
                  <a:pt x="18102" y="9636"/>
                </a:lnTo>
                <a:cubicBezTo>
                  <a:pt x="16898" y="13548"/>
                  <a:pt x="13778" y="16927"/>
                  <a:pt x="10940" y="19646"/>
                </a:cubicBezTo>
                <a:cubicBezTo>
                  <a:pt x="7187" y="23241"/>
                  <a:pt x="3080" y="26497"/>
                  <a:pt x="336" y="30988"/>
                </a:cubicBezTo>
                <a:cubicBezTo>
                  <a:pt x="1" y="31537"/>
                  <a:pt x="510" y="31838"/>
                  <a:pt x="1083" y="31838"/>
                </a:cubicBezTo>
                <a:cubicBezTo>
                  <a:pt x="1487" y="31838"/>
                  <a:pt x="1923" y="31689"/>
                  <a:pt x="2118" y="31370"/>
                </a:cubicBezTo>
                <a:cubicBezTo>
                  <a:pt x="7053" y="23291"/>
                  <a:pt x="17074" y="19004"/>
                  <a:pt x="19975" y="9569"/>
                </a:cubicBezTo>
                <a:lnTo>
                  <a:pt x="19975" y="9569"/>
                </a:lnTo>
                <a:cubicBezTo>
                  <a:pt x="20240" y="9532"/>
                  <a:pt x="20501" y="9486"/>
                  <a:pt x="20757" y="9430"/>
                </a:cubicBezTo>
                <a:cubicBezTo>
                  <a:pt x="23251" y="8889"/>
                  <a:pt x="25673" y="7834"/>
                  <a:pt x="28026" y="6868"/>
                </a:cubicBezTo>
                <a:cubicBezTo>
                  <a:pt x="30549" y="5831"/>
                  <a:pt x="33048" y="4734"/>
                  <a:pt x="35607" y="3786"/>
                </a:cubicBezTo>
                <a:cubicBezTo>
                  <a:pt x="39232" y="2442"/>
                  <a:pt x="43108" y="1394"/>
                  <a:pt x="47000" y="1394"/>
                </a:cubicBezTo>
                <a:cubicBezTo>
                  <a:pt x="48038" y="1394"/>
                  <a:pt x="49077" y="1468"/>
                  <a:pt x="50112" y="1632"/>
                </a:cubicBezTo>
                <a:cubicBezTo>
                  <a:pt x="55198" y="2436"/>
                  <a:pt x="58895" y="5576"/>
                  <a:pt x="62045" y="9468"/>
                </a:cubicBezTo>
                <a:cubicBezTo>
                  <a:pt x="65137" y="13291"/>
                  <a:pt x="67867" y="17616"/>
                  <a:pt x="72093" y="20313"/>
                </a:cubicBezTo>
                <a:cubicBezTo>
                  <a:pt x="74247" y="21688"/>
                  <a:pt x="76733" y="22611"/>
                  <a:pt x="79307" y="22668"/>
                </a:cubicBezTo>
                <a:cubicBezTo>
                  <a:pt x="79374" y="22669"/>
                  <a:pt x="79441" y="22670"/>
                  <a:pt x="79507" y="22670"/>
                </a:cubicBezTo>
                <a:cubicBezTo>
                  <a:pt x="80835" y="22670"/>
                  <a:pt x="82090" y="22385"/>
                  <a:pt x="83359" y="21998"/>
                </a:cubicBezTo>
                <a:cubicBezTo>
                  <a:pt x="84220" y="21735"/>
                  <a:pt x="85136" y="21411"/>
                  <a:pt x="86047" y="21411"/>
                </a:cubicBezTo>
                <a:cubicBezTo>
                  <a:pt x="86358" y="21411"/>
                  <a:pt x="86668" y="21449"/>
                  <a:pt x="86976" y="21539"/>
                </a:cubicBezTo>
                <a:cubicBezTo>
                  <a:pt x="88318" y="21935"/>
                  <a:pt x="88838" y="23148"/>
                  <a:pt x="88289" y="24411"/>
                </a:cubicBezTo>
                <a:cubicBezTo>
                  <a:pt x="87804" y="25528"/>
                  <a:pt x="86864" y="26388"/>
                  <a:pt x="86141" y="27345"/>
                </a:cubicBezTo>
                <a:cubicBezTo>
                  <a:pt x="84507" y="29508"/>
                  <a:pt x="83617" y="32128"/>
                  <a:pt x="83618" y="34840"/>
                </a:cubicBezTo>
                <a:cubicBezTo>
                  <a:pt x="83618" y="35343"/>
                  <a:pt x="84066" y="35574"/>
                  <a:pt x="84527" y="35574"/>
                </a:cubicBezTo>
                <a:cubicBezTo>
                  <a:pt x="85017" y="35574"/>
                  <a:pt x="85522" y="35313"/>
                  <a:pt x="85522" y="34843"/>
                </a:cubicBezTo>
                <a:cubicBezTo>
                  <a:pt x="85522" y="32472"/>
                  <a:pt x="86186" y="30131"/>
                  <a:pt x="87592" y="28203"/>
                </a:cubicBezTo>
                <a:cubicBezTo>
                  <a:pt x="88696" y="26690"/>
                  <a:pt x="90522" y="25168"/>
                  <a:pt x="90439" y="23118"/>
                </a:cubicBezTo>
                <a:cubicBezTo>
                  <a:pt x="90363" y="21234"/>
                  <a:pt x="88623" y="20176"/>
                  <a:pt x="86913" y="19979"/>
                </a:cubicBezTo>
                <a:cubicBezTo>
                  <a:pt x="86706" y="19955"/>
                  <a:pt x="86501" y="19944"/>
                  <a:pt x="86298" y="19944"/>
                </a:cubicBezTo>
                <a:cubicBezTo>
                  <a:pt x="84294" y="19944"/>
                  <a:pt x="82465" y="21002"/>
                  <a:pt x="80471" y="21171"/>
                </a:cubicBezTo>
                <a:cubicBezTo>
                  <a:pt x="80207" y="21193"/>
                  <a:pt x="79944" y="21204"/>
                  <a:pt x="79684" y="21204"/>
                </a:cubicBezTo>
                <a:cubicBezTo>
                  <a:pt x="75202" y="21204"/>
                  <a:pt x="71342" y="17985"/>
                  <a:pt x="68559" y="14750"/>
                </a:cubicBezTo>
                <a:cubicBezTo>
                  <a:pt x="65565" y="11272"/>
                  <a:pt x="63133" y="7283"/>
                  <a:pt x="59614" y="4281"/>
                </a:cubicBezTo>
                <a:cubicBezTo>
                  <a:pt x="55968" y="1169"/>
                  <a:pt x="51701" y="0"/>
                  <a:pt x="473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5"/>
          <p:cNvSpPr/>
          <p:nvPr/>
        </p:nvSpPr>
        <p:spPr>
          <a:xfrm flipH="1">
            <a:off x="11228254" y="-55833"/>
            <a:ext cx="1262303" cy="922300"/>
          </a:xfrm>
          <a:custGeom>
            <a:avLst/>
            <a:gdLst/>
            <a:ahLst/>
            <a:cxnLst/>
            <a:rect l="l" t="t" r="r" b="b"/>
            <a:pathLst>
              <a:path w="37963" h="27669" extrusionOk="0">
                <a:moveTo>
                  <a:pt x="25550" y="0"/>
                </a:moveTo>
                <a:cubicBezTo>
                  <a:pt x="24891" y="0"/>
                  <a:pt x="24240" y="337"/>
                  <a:pt x="23653" y="674"/>
                </a:cubicBezTo>
                <a:cubicBezTo>
                  <a:pt x="19213" y="3229"/>
                  <a:pt x="15110" y="6365"/>
                  <a:pt x="11459" y="9957"/>
                </a:cubicBezTo>
                <a:cubicBezTo>
                  <a:pt x="8218" y="13145"/>
                  <a:pt x="5330" y="16694"/>
                  <a:pt x="2873" y="20518"/>
                </a:cubicBezTo>
                <a:cubicBezTo>
                  <a:pt x="2027" y="21835"/>
                  <a:pt x="1" y="24149"/>
                  <a:pt x="510" y="25826"/>
                </a:cubicBezTo>
                <a:cubicBezTo>
                  <a:pt x="954" y="27290"/>
                  <a:pt x="2706" y="27669"/>
                  <a:pt x="4112" y="27669"/>
                </a:cubicBezTo>
                <a:cubicBezTo>
                  <a:pt x="4328" y="27669"/>
                  <a:pt x="4536" y="27660"/>
                  <a:pt x="4729" y="27644"/>
                </a:cubicBezTo>
                <a:cubicBezTo>
                  <a:pt x="9751" y="27247"/>
                  <a:pt x="15087" y="25389"/>
                  <a:pt x="19889" y="23940"/>
                </a:cubicBezTo>
                <a:cubicBezTo>
                  <a:pt x="24776" y="22467"/>
                  <a:pt x="29585" y="20739"/>
                  <a:pt x="34292" y="18766"/>
                </a:cubicBezTo>
                <a:cubicBezTo>
                  <a:pt x="35186" y="18391"/>
                  <a:pt x="36098" y="17994"/>
                  <a:pt x="36800" y="17326"/>
                </a:cubicBezTo>
                <a:cubicBezTo>
                  <a:pt x="37503" y="16656"/>
                  <a:pt x="37962" y="15650"/>
                  <a:pt x="37728" y="14709"/>
                </a:cubicBezTo>
                <a:cubicBezTo>
                  <a:pt x="37333" y="13125"/>
                  <a:pt x="35428" y="12653"/>
                  <a:pt x="33725" y="12653"/>
                </a:cubicBezTo>
                <a:cubicBezTo>
                  <a:pt x="33523" y="12653"/>
                  <a:pt x="33324" y="12659"/>
                  <a:pt x="33131" y="12672"/>
                </a:cubicBezTo>
                <a:cubicBezTo>
                  <a:pt x="25611" y="13146"/>
                  <a:pt x="18430" y="15836"/>
                  <a:pt x="11380" y="18495"/>
                </a:cubicBezTo>
                <a:cubicBezTo>
                  <a:pt x="16148" y="14356"/>
                  <a:pt x="20919" y="10211"/>
                  <a:pt x="25392" y="5755"/>
                </a:cubicBezTo>
                <a:cubicBezTo>
                  <a:pt x="26225" y="4925"/>
                  <a:pt x="27081" y="4027"/>
                  <a:pt x="27363" y="2885"/>
                </a:cubicBezTo>
                <a:cubicBezTo>
                  <a:pt x="27646" y="1744"/>
                  <a:pt x="27104" y="312"/>
                  <a:pt x="25959" y="46"/>
                </a:cubicBezTo>
                <a:cubicBezTo>
                  <a:pt x="25822" y="15"/>
                  <a:pt x="25686" y="0"/>
                  <a:pt x="255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5"/>
          <p:cNvSpPr/>
          <p:nvPr/>
        </p:nvSpPr>
        <p:spPr>
          <a:xfrm flipH="1">
            <a:off x="10775376" y="653885"/>
            <a:ext cx="680047" cy="380500"/>
          </a:xfrm>
          <a:custGeom>
            <a:avLst/>
            <a:gdLst/>
            <a:ahLst/>
            <a:cxnLst/>
            <a:rect l="l" t="t" r="r" b="b"/>
            <a:pathLst>
              <a:path w="20452" h="11415" extrusionOk="0">
                <a:moveTo>
                  <a:pt x="9376" y="0"/>
                </a:moveTo>
                <a:cubicBezTo>
                  <a:pt x="6176" y="0"/>
                  <a:pt x="3103" y="2282"/>
                  <a:pt x="1427" y="4907"/>
                </a:cubicBezTo>
                <a:cubicBezTo>
                  <a:pt x="636" y="6147"/>
                  <a:pt x="1" y="7789"/>
                  <a:pt x="792" y="9030"/>
                </a:cubicBezTo>
                <a:cubicBezTo>
                  <a:pt x="1354" y="9911"/>
                  <a:pt x="2449" y="10265"/>
                  <a:pt x="3465" y="10506"/>
                </a:cubicBezTo>
                <a:cubicBezTo>
                  <a:pt x="5993" y="11110"/>
                  <a:pt x="8592" y="11414"/>
                  <a:pt x="11191" y="11414"/>
                </a:cubicBezTo>
                <a:cubicBezTo>
                  <a:pt x="11616" y="11414"/>
                  <a:pt x="12042" y="11406"/>
                  <a:pt x="12467" y="11390"/>
                </a:cubicBezTo>
                <a:cubicBezTo>
                  <a:pt x="14662" y="11305"/>
                  <a:pt x="17178" y="10789"/>
                  <a:pt x="18219" y="8856"/>
                </a:cubicBezTo>
                <a:cubicBezTo>
                  <a:pt x="20452" y="4711"/>
                  <a:pt x="14681" y="1488"/>
                  <a:pt x="11569" y="378"/>
                </a:cubicBezTo>
                <a:cubicBezTo>
                  <a:pt x="10841" y="118"/>
                  <a:pt x="10105" y="0"/>
                  <a:pt x="937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5"/>
          <p:cNvSpPr/>
          <p:nvPr/>
        </p:nvSpPr>
        <p:spPr>
          <a:xfrm flipH="1">
            <a:off x="11283969" y="5793133"/>
            <a:ext cx="1017145" cy="1122760"/>
          </a:xfrm>
          <a:custGeom>
            <a:avLst/>
            <a:gdLst/>
            <a:ahLst/>
            <a:cxnLst/>
            <a:rect l="l" t="t" r="r" b="b"/>
            <a:pathLst>
              <a:path w="23273" h="25626" extrusionOk="0">
                <a:moveTo>
                  <a:pt x="22082" y="0"/>
                </a:moveTo>
                <a:cubicBezTo>
                  <a:pt x="21833" y="0"/>
                  <a:pt x="21579" y="66"/>
                  <a:pt x="21324" y="144"/>
                </a:cubicBezTo>
                <a:cubicBezTo>
                  <a:pt x="19707" y="600"/>
                  <a:pt x="18135" y="1272"/>
                  <a:pt x="16586" y="1921"/>
                </a:cubicBezTo>
                <a:cubicBezTo>
                  <a:pt x="15321" y="2468"/>
                  <a:pt x="14080" y="3072"/>
                  <a:pt x="12872" y="3733"/>
                </a:cubicBezTo>
                <a:cubicBezTo>
                  <a:pt x="10366" y="5099"/>
                  <a:pt x="7986" y="6683"/>
                  <a:pt x="5753" y="8448"/>
                </a:cubicBezTo>
                <a:cubicBezTo>
                  <a:pt x="4466" y="9474"/>
                  <a:pt x="3259" y="10521"/>
                  <a:pt x="2085" y="11638"/>
                </a:cubicBezTo>
                <a:cubicBezTo>
                  <a:pt x="1390" y="12310"/>
                  <a:pt x="684" y="13016"/>
                  <a:pt x="343" y="13916"/>
                </a:cubicBezTo>
                <a:cubicBezTo>
                  <a:pt x="1" y="14827"/>
                  <a:pt x="92" y="15966"/>
                  <a:pt x="832" y="16593"/>
                </a:cubicBezTo>
                <a:cubicBezTo>
                  <a:pt x="1425" y="17094"/>
                  <a:pt x="2233" y="17162"/>
                  <a:pt x="2962" y="17379"/>
                </a:cubicBezTo>
                <a:cubicBezTo>
                  <a:pt x="3680" y="17584"/>
                  <a:pt x="4466" y="18119"/>
                  <a:pt x="4466" y="18871"/>
                </a:cubicBezTo>
                <a:cubicBezTo>
                  <a:pt x="4466" y="19327"/>
                  <a:pt x="4170" y="19725"/>
                  <a:pt x="3885" y="20090"/>
                </a:cubicBezTo>
                <a:cubicBezTo>
                  <a:pt x="3361" y="20773"/>
                  <a:pt x="2814" y="21479"/>
                  <a:pt x="2290" y="22163"/>
                </a:cubicBezTo>
                <a:cubicBezTo>
                  <a:pt x="1744" y="22858"/>
                  <a:pt x="1174" y="23758"/>
                  <a:pt x="1493" y="24578"/>
                </a:cubicBezTo>
                <a:cubicBezTo>
                  <a:pt x="1675" y="25068"/>
                  <a:pt x="2165" y="25386"/>
                  <a:pt x="2678" y="25535"/>
                </a:cubicBezTo>
                <a:cubicBezTo>
                  <a:pt x="2944" y="25601"/>
                  <a:pt x="3220" y="25626"/>
                  <a:pt x="3500" y="25626"/>
                </a:cubicBezTo>
                <a:cubicBezTo>
                  <a:pt x="3745" y="25626"/>
                  <a:pt x="3993" y="25607"/>
                  <a:pt x="4238" y="25580"/>
                </a:cubicBezTo>
                <a:cubicBezTo>
                  <a:pt x="7826" y="25193"/>
                  <a:pt x="11232" y="23735"/>
                  <a:pt x="14365" y="21935"/>
                </a:cubicBezTo>
                <a:cubicBezTo>
                  <a:pt x="15572" y="21229"/>
                  <a:pt x="16779" y="20420"/>
                  <a:pt x="17543" y="19258"/>
                </a:cubicBezTo>
                <a:cubicBezTo>
                  <a:pt x="18294" y="18074"/>
                  <a:pt x="18477" y="16422"/>
                  <a:pt x="17611" y="15306"/>
                </a:cubicBezTo>
                <a:cubicBezTo>
                  <a:pt x="17167" y="14736"/>
                  <a:pt x="16518" y="14383"/>
                  <a:pt x="15959" y="13916"/>
                </a:cubicBezTo>
                <a:cubicBezTo>
                  <a:pt x="15401" y="13460"/>
                  <a:pt x="14900" y="12788"/>
                  <a:pt x="14991" y="12082"/>
                </a:cubicBezTo>
                <a:cubicBezTo>
                  <a:pt x="15116" y="11023"/>
                  <a:pt x="16324" y="10521"/>
                  <a:pt x="17292" y="10100"/>
                </a:cubicBezTo>
                <a:cubicBezTo>
                  <a:pt x="18431" y="9587"/>
                  <a:pt x="19491" y="8893"/>
                  <a:pt x="20379" y="8016"/>
                </a:cubicBezTo>
                <a:cubicBezTo>
                  <a:pt x="20755" y="7662"/>
                  <a:pt x="21108" y="7264"/>
                  <a:pt x="21245" y="6785"/>
                </a:cubicBezTo>
                <a:cubicBezTo>
                  <a:pt x="21381" y="6296"/>
                  <a:pt x="21245" y="5680"/>
                  <a:pt x="20800" y="5430"/>
                </a:cubicBezTo>
                <a:cubicBezTo>
                  <a:pt x="20470" y="5225"/>
                  <a:pt x="20049" y="5259"/>
                  <a:pt x="19741" y="5031"/>
                </a:cubicBezTo>
                <a:cubicBezTo>
                  <a:pt x="18830" y="4370"/>
                  <a:pt x="19855" y="3254"/>
                  <a:pt x="20538" y="2947"/>
                </a:cubicBezTo>
                <a:cubicBezTo>
                  <a:pt x="21017" y="2753"/>
                  <a:pt x="21529" y="2650"/>
                  <a:pt x="21996" y="2468"/>
                </a:cubicBezTo>
                <a:cubicBezTo>
                  <a:pt x="22520" y="2252"/>
                  <a:pt x="23090" y="1842"/>
                  <a:pt x="23193" y="1238"/>
                </a:cubicBezTo>
                <a:cubicBezTo>
                  <a:pt x="23272" y="691"/>
                  <a:pt x="22862" y="99"/>
                  <a:pt x="22304" y="19"/>
                </a:cubicBezTo>
                <a:cubicBezTo>
                  <a:pt x="22231" y="6"/>
                  <a:pt x="22156" y="0"/>
                  <a:pt x="220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6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1" name="Google Shape;331;p6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2" name="Google Shape;332;p6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7"/>
          <p:cNvSpPr txBox="1">
            <a:spLocks noGrp="1"/>
          </p:cNvSpPr>
          <p:nvPr>
            <p:ph type="title"/>
          </p:nvPr>
        </p:nvSpPr>
        <p:spPr>
          <a:xfrm>
            <a:off x="957625" y="475817"/>
            <a:ext cx="10246588" cy="10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65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7"/>
          <p:cNvSpPr/>
          <p:nvPr/>
        </p:nvSpPr>
        <p:spPr>
          <a:xfrm rot="10800000">
            <a:off x="171658" y="5916784"/>
            <a:ext cx="1197763" cy="796667"/>
          </a:xfrm>
          <a:custGeom>
            <a:avLst/>
            <a:gdLst/>
            <a:ahLst/>
            <a:cxnLst/>
            <a:rect l="l" t="t" r="r" b="b"/>
            <a:pathLst>
              <a:path w="36022" h="23900" extrusionOk="0">
                <a:moveTo>
                  <a:pt x="24866" y="1"/>
                </a:moveTo>
                <a:cubicBezTo>
                  <a:pt x="23702" y="1"/>
                  <a:pt x="22558" y="219"/>
                  <a:pt x="21537" y="692"/>
                </a:cubicBezTo>
                <a:cubicBezTo>
                  <a:pt x="17306" y="2651"/>
                  <a:pt x="13174" y="5412"/>
                  <a:pt x="9364" y="8085"/>
                </a:cubicBezTo>
                <a:cubicBezTo>
                  <a:pt x="7137" y="9647"/>
                  <a:pt x="4989" y="11328"/>
                  <a:pt x="2986" y="13170"/>
                </a:cubicBezTo>
                <a:cubicBezTo>
                  <a:pt x="2135" y="13952"/>
                  <a:pt x="1298" y="14780"/>
                  <a:pt x="756" y="15800"/>
                </a:cubicBezTo>
                <a:cubicBezTo>
                  <a:pt x="213" y="16819"/>
                  <a:pt x="1" y="18072"/>
                  <a:pt x="446" y="19139"/>
                </a:cubicBezTo>
                <a:cubicBezTo>
                  <a:pt x="1131" y="20785"/>
                  <a:pt x="3062" y="21470"/>
                  <a:pt x="4795" y="21893"/>
                </a:cubicBezTo>
                <a:cubicBezTo>
                  <a:pt x="10206" y="23215"/>
                  <a:pt x="15783" y="23780"/>
                  <a:pt x="21352" y="23886"/>
                </a:cubicBezTo>
                <a:cubicBezTo>
                  <a:pt x="21765" y="23894"/>
                  <a:pt x="22179" y="23899"/>
                  <a:pt x="22593" y="23899"/>
                </a:cubicBezTo>
                <a:cubicBezTo>
                  <a:pt x="24610" y="23899"/>
                  <a:pt x="26633" y="23776"/>
                  <a:pt x="28571" y="23234"/>
                </a:cubicBezTo>
                <a:cubicBezTo>
                  <a:pt x="30906" y="22581"/>
                  <a:pt x="33134" y="21254"/>
                  <a:pt x="34433" y="19206"/>
                </a:cubicBezTo>
                <a:cubicBezTo>
                  <a:pt x="35997" y="16741"/>
                  <a:pt x="36022" y="13593"/>
                  <a:pt x="35498" y="10722"/>
                </a:cubicBezTo>
                <a:cubicBezTo>
                  <a:pt x="34951" y="7726"/>
                  <a:pt x="33799" y="4736"/>
                  <a:pt x="31609" y="2620"/>
                </a:cubicBezTo>
                <a:cubicBezTo>
                  <a:pt x="29923" y="992"/>
                  <a:pt x="27347" y="1"/>
                  <a:pt x="2486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7"/>
          <p:cNvSpPr/>
          <p:nvPr/>
        </p:nvSpPr>
        <p:spPr>
          <a:xfrm rot="10800000">
            <a:off x="-669572" y="5724151"/>
            <a:ext cx="2486533" cy="1672800"/>
          </a:xfrm>
          <a:custGeom>
            <a:avLst/>
            <a:gdLst/>
            <a:ahLst/>
            <a:cxnLst/>
            <a:rect l="l" t="t" r="r" b="b"/>
            <a:pathLst>
              <a:path w="74781" h="50184" extrusionOk="0">
                <a:moveTo>
                  <a:pt x="6625" y="11233"/>
                </a:moveTo>
                <a:cubicBezTo>
                  <a:pt x="6890" y="11233"/>
                  <a:pt x="7154" y="11247"/>
                  <a:pt x="7412" y="11272"/>
                </a:cubicBezTo>
                <a:cubicBezTo>
                  <a:pt x="8278" y="11358"/>
                  <a:pt x="9129" y="11590"/>
                  <a:pt x="9927" y="11943"/>
                </a:cubicBezTo>
                <a:lnTo>
                  <a:pt x="9927" y="11943"/>
                </a:lnTo>
                <a:cubicBezTo>
                  <a:pt x="9248" y="12360"/>
                  <a:pt x="8546" y="12736"/>
                  <a:pt x="7821" y="13071"/>
                </a:cubicBezTo>
                <a:cubicBezTo>
                  <a:pt x="6956" y="13472"/>
                  <a:pt x="5715" y="14144"/>
                  <a:pt x="4646" y="14144"/>
                </a:cubicBezTo>
                <a:cubicBezTo>
                  <a:pt x="4384" y="14144"/>
                  <a:pt x="4132" y="14104"/>
                  <a:pt x="3898" y="14009"/>
                </a:cubicBezTo>
                <a:cubicBezTo>
                  <a:pt x="2396" y="13401"/>
                  <a:pt x="3311" y="12054"/>
                  <a:pt x="4374" y="11628"/>
                </a:cubicBezTo>
                <a:cubicBezTo>
                  <a:pt x="5073" y="11348"/>
                  <a:pt x="5857" y="11233"/>
                  <a:pt x="6625" y="11233"/>
                </a:cubicBezTo>
                <a:close/>
                <a:moveTo>
                  <a:pt x="20257" y="0"/>
                </a:moveTo>
                <a:cubicBezTo>
                  <a:pt x="19779" y="0"/>
                  <a:pt x="19182" y="265"/>
                  <a:pt x="19024" y="712"/>
                </a:cubicBezTo>
                <a:cubicBezTo>
                  <a:pt x="17609" y="4730"/>
                  <a:pt x="14981" y="8258"/>
                  <a:pt x="11585" y="10813"/>
                </a:cubicBezTo>
                <a:lnTo>
                  <a:pt x="11585" y="10813"/>
                </a:lnTo>
                <a:cubicBezTo>
                  <a:pt x="10177" y="10086"/>
                  <a:pt x="8594" y="9683"/>
                  <a:pt x="7020" y="9683"/>
                </a:cubicBezTo>
                <a:cubicBezTo>
                  <a:pt x="5917" y="9683"/>
                  <a:pt x="4818" y="9881"/>
                  <a:pt x="3786" y="10303"/>
                </a:cubicBezTo>
                <a:cubicBezTo>
                  <a:pt x="1941" y="11057"/>
                  <a:pt x="1" y="13516"/>
                  <a:pt x="2206" y="15091"/>
                </a:cubicBezTo>
                <a:cubicBezTo>
                  <a:pt x="2804" y="15519"/>
                  <a:pt x="3488" y="15688"/>
                  <a:pt x="4204" y="15688"/>
                </a:cubicBezTo>
                <a:cubicBezTo>
                  <a:pt x="5920" y="15688"/>
                  <a:pt x="7821" y="14717"/>
                  <a:pt x="9182" y="14021"/>
                </a:cubicBezTo>
                <a:cubicBezTo>
                  <a:pt x="9932" y="13637"/>
                  <a:pt x="10661" y="13214"/>
                  <a:pt x="11365" y="12754"/>
                </a:cubicBezTo>
                <a:lnTo>
                  <a:pt x="11365" y="12754"/>
                </a:lnTo>
                <a:cubicBezTo>
                  <a:pt x="11917" y="13139"/>
                  <a:pt x="12423" y="13588"/>
                  <a:pt x="12865" y="14091"/>
                </a:cubicBezTo>
                <a:cubicBezTo>
                  <a:pt x="14518" y="15968"/>
                  <a:pt x="14827" y="18429"/>
                  <a:pt x="15079" y="20827"/>
                </a:cubicBezTo>
                <a:cubicBezTo>
                  <a:pt x="15322" y="23130"/>
                  <a:pt x="15582" y="25508"/>
                  <a:pt x="16913" y="27475"/>
                </a:cubicBezTo>
                <a:cubicBezTo>
                  <a:pt x="18101" y="29228"/>
                  <a:pt x="19915" y="30404"/>
                  <a:pt x="21892" y="31093"/>
                </a:cubicBezTo>
                <a:cubicBezTo>
                  <a:pt x="23373" y="31609"/>
                  <a:pt x="24868" y="31819"/>
                  <a:pt x="26366" y="31819"/>
                </a:cubicBezTo>
                <a:cubicBezTo>
                  <a:pt x="29949" y="31819"/>
                  <a:pt x="33540" y="30618"/>
                  <a:pt x="36946" y="29541"/>
                </a:cubicBezTo>
                <a:cubicBezTo>
                  <a:pt x="39493" y="28735"/>
                  <a:pt x="42594" y="27846"/>
                  <a:pt x="45529" y="27846"/>
                </a:cubicBezTo>
                <a:cubicBezTo>
                  <a:pt x="48087" y="27846"/>
                  <a:pt x="50520" y="28521"/>
                  <a:pt x="52352" y="30516"/>
                </a:cubicBezTo>
                <a:cubicBezTo>
                  <a:pt x="55969" y="34456"/>
                  <a:pt x="52386" y="40280"/>
                  <a:pt x="53211" y="44904"/>
                </a:cubicBezTo>
                <a:cubicBezTo>
                  <a:pt x="53602" y="47106"/>
                  <a:pt x="54867" y="48997"/>
                  <a:pt x="57016" y="49799"/>
                </a:cubicBezTo>
                <a:cubicBezTo>
                  <a:pt x="57709" y="50057"/>
                  <a:pt x="58431" y="50183"/>
                  <a:pt x="59149" y="50183"/>
                </a:cubicBezTo>
                <a:cubicBezTo>
                  <a:pt x="60554" y="50183"/>
                  <a:pt x="61944" y="49702"/>
                  <a:pt x="63067" y="48792"/>
                </a:cubicBezTo>
                <a:cubicBezTo>
                  <a:pt x="65232" y="47036"/>
                  <a:pt x="65715" y="44339"/>
                  <a:pt x="65023" y="41738"/>
                </a:cubicBezTo>
                <a:cubicBezTo>
                  <a:pt x="64242" y="38807"/>
                  <a:pt x="62102" y="36387"/>
                  <a:pt x="61555" y="33386"/>
                </a:cubicBezTo>
                <a:cubicBezTo>
                  <a:pt x="61291" y="31935"/>
                  <a:pt x="61423" y="30253"/>
                  <a:pt x="62552" y="29180"/>
                </a:cubicBezTo>
                <a:cubicBezTo>
                  <a:pt x="63026" y="28728"/>
                  <a:pt x="63561" y="28547"/>
                  <a:pt x="64107" y="28547"/>
                </a:cubicBezTo>
                <a:cubicBezTo>
                  <a:pt x="64863" y="28547"/>
                  <a:pt x="65643" y="28894"/>
                  <a:pt x="66319" y="29352"/>
                </a:cubicBezTo>
                <a:cubicBezTo>
                  <a:pt x="68572" y="30880"/>
                  <a:pt x="69954" y="33499"/>
                  <a:pt x="72831" y="34016"/>
                </a:cubicBezTo>
                <a:cubicBezTo>
                  <a:pt x="72879" y="34025"/>
                  <a:pt x="72928" y="34029"/>
                  <a:pt x="72977" y="34029"/>
                </a:cubicBezTo>
                <a:cubicBezTo>
                  <a:pt x="73851" y="34029"/>
                  <a:pt x="74780" y="32725"/>
                  <a:pt x="73665" y="32524"/>
                </a:cubicBezTo>
                <a:cubicBezTo>
                  <a:pt x="71011" y="32046"/>
                  <a:pt x="69563" y="29302"/>
                  <a:pt x="67413" y="27919"/>
                </a:cubicBezTo>
                <a:cubicBezTo>
                  <a:pt x="66500" y="27331"/>
                  <a:pt x="65481" y="27025"/>
                  <a:pt x="64483" y="27025"/>
                </a:cubicBezTo>
                <a:cubicBezTo>
                  <a:pt x="63186" y="27025"/>
                  <a:pt x="61923" y="27541"/>
                  <a:pt x="60964" y="28631"/>
                </a:cubicBezTo>
                <a:cubicBezTo>
                  <a:pt x="56673" y="33511"/>
                  <a:pt x="63187" y="38978"/>
                  <a:pt x="63475" y="43960"/>
                </a:cubicBezTo>
                <a:cubicBezTo>
                  <a:pt x="63617" y="46410"/>
                  <a:pt x="61906" y="48655"/>
                  <a:pt x="59526" y="48655"/>
                </a:cubicBezTo>
                <a:cubicBezTo>
                  <a:pt x="59167" y="48655"/>
                  <a:pt x="58793" y="48604"/>
                  <a:pt x="58407" y="48495"/>
                </a:cubicBezTo>
                <a:cubicBezTo>
                  <a:pt x="55662" y="47717"/>
                  <a:pt x="54862" y="44883"/>
                  <a:pt x="54933" y="42335"/>
                </a:cubicBezTo>
                <a:cubicBezTo>
                  <a:pt x="55008" y="39606"/>
                  <a:pt x="55942" y="36962"/>
                  <a:pt x="55806" y="34217"/>
                </a:cubicBezTo>
                <a:cubicBezTo>
                  <a:pt x="55679" y="31678"/>
                  <a:pt x="54472" y="29533"/>
                  <a:pt x="52363" y="28118"/>
                </a:cubicBezTo>
                <a:cubicBezTo>
                  <a:pt x="50380" y="26788"/>
                  <a:pt x="48160" y="26301"/>
                  <a:pt x="45879" y="26301"/>
                </a:cubicBezTo>
                <a:cubicBezTo>
                  <a:pt x="42521" y="26301"/>
                  <a:pt x="39032" y="27357"/>
                  <a:pt x="35980" y="28331"/>
                </a:cubicBezTo>
                <a:cubicBezTo>
                  <a:pt x="33092" y="29253"/>
                  <a:pt x="29794" y="30278"/>
                  <a:pt x="26636" y="30278"/>
                </a:cubicBezTo>
                <a:cubicBezTo>
                  <a:pt x="24318" y="30278"/>
                  <a:pt x="22074" y="29726"/>
                  <a:pt x="20123" y="28175"/>
                </a:cubicBezTo>
                <a:cubicBezTo>
                  <a:pt x="15677" y="24643"/>
                  <a:pt x="18044" y="18306"/>
                  <a:pt x="15148" y="13949"/>
                </a:cubicBezTo>
                <a:cubicBezTo>
                  <a:pt x="14556" y="13058"/>
                  <a:pt x="13796" y="12281"/>
                  <a:pt x="12928" y="11644"/>
                </a:cubicBezTo>
                <a:lnTo>
                  <a:pt x="12928" y="11644"/>
                </a:lnTo>
                <a:cubicBezTo>
                  <a:pt x="15579" y="9598"/>
                  <a:pt x="17806" y="7005"/>
                  <a:pt x="19391" y="4047"/>
                </a:cubicBezTo>
                <a:cubicBezTo>
                  <a:pt x="19967" y="2975"/>
                  <a:pt x="20443" y="1852"/>
                  <a:pt x="20847" y="704"/>
                </a:cubicBezTo>
                <a:cubicBezTo>
                  <a:pt x="21019" y="215"/>
                  <a:pt x="20687" y="0"/>
                  <a:pt x="202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7"/>
          <p:cNvSpPr/>
          <p:nvPr/>
        </p:nvSpPr>
        <p:spPr>
          <a:xfrm flipH="1">
            <a:off x="11283969" y="5793133"/>
            <a:ext cx="1017145" cy="1122760"/>
          </a:xfrm>
          <a:custGeom>
            <a:avLst/>
            <a:gdLst/>
            <a:ahLst/>
            <a:cxnLst/>
            <a:rect l="l" t="t" r="r" b="b"/>
            <a:pathLst>
              <a:path w="23273" h="25626" extrusionOk="0">
                <a:moveTo>
                  <a:pt x="22082" y="0"/>
                </a:moveTo>
                <a:cubicBezTo>
                  <a:pt x="21833" y="0"/>
                  <a:pt x="21579" y="66"/>
                  <a:pt x="21324" y="144"/>
                </a:cubicBezTo>
                <a:cubicBezTo>
                  <a:pt x="19707" y="600"/>
                  <a:pt x="18135" y="1272"/>
                  <a:pt x="16586" y="1921"/>
                </a:cubicBezTo>
                <a:cubicBezTo>
                  <a:pt x="15321" y="2468"/>
                  <a:pt x="14080" y="3072"/>
                  <a:pt x="12872" y="3733"/>
                </a:cubicBezTo>
                <a:cubicBezTo>
                  <a:pt x="10366" y="5099"/>
                  <a:pt x="7986" y="6683"/>
                  <a:pt x="5753" y="8448"/>
                </a:cubicBezTo>
                <a:cubicBezTo>
                  <a:pt x="4466" y="9474"/>
                  <a:pt x="3259" y="10521"/>
                  <a:pt x="2085" y="11638"/>
                </a:cubicBezTo>
                <a:cubicBezTo>
                  <a:pt x="1390" y="12310"/>
                  <a:pt x="684" y="13016"/>
                  <a:pt x="343" y="13916"/>
                </a:cubicBezTo>
                <a:cubicBezTo>
                  <a:pt x="1" y="14827"/>
                  <a:pt x="92" y="15966"/>
                  <a:pt x="832" y="16593"/>
                </a:cubicBezTo>
                <a:cubicBezTo>
                  <a:pt x="1425" y="17094"/>
                  <a:pt x="2233" y="17162"/>
                  <a:pt x="2962" y="17379"/>
                </a:cubicBezTo>
                <a:cubicBezTo>
                  <a:pt x="3680" y="17584"/>
                  <a:pt x="4466" y="18119"/>
                  <a:pt x="4466" y="18871"/>
                </a:cubicBezTo>
                <a:cubicBezTo>
                  <a:pt x="4466" y="19327"/>
                  <a:pt x="4170" y="19725"/>
                  <a:pt x="3885" y="20090"/>
                </a:cubicBezTo>
                <a:cubicBezTo>
                  <a:pt x="3361" y="20773"/>
                  <a:pt x="2814" y="21479"/>
                  <a:pt x="2290" y="22163"/>
                </a:cubicBezTo>
                <a:cubicBezTo>
                  <a:pt x="1744" y="22858"/>
                  <a:pt x="1174" y="23758"/>
                  <a:pt x="1493" y="24578"/>
                </a:cubicBezTo>
                <a:cubicBezTo>
                  <a:pt x="1675" y="25068"/>
                  <a:pt x="2165" y="25386"/>
                  <a:pt x="2678" y="25535"/>
                </a:cubicBezTo>
                <a:cubicBezTo>
                  <a:pt x="2944" y="25601"/>
                  <a:pt x="3220" y="25626"/>
                  <a:pt x="3500" y="25626"/>
                </a:cubicBezTo>
                <a:cubicBezTo>
                  <a:pt x="3745" y="25626"/>
                  <a:pt x="3993" y="25607"/>
                  <a:pt x="4238" y="25580"/>
                </a:cubicBezTo>
                <a:cubicBezTo>
                  <a:pt x="7826" y="25193"/>
                  <a:pt x="11232" y="23735"/>
                  <a:pt x="14365" y="21935"/>
                </a:cubicBezTo>
                <a:cubicBezTo>
                  <a:pt x="15572" y="21229"/>
                  <a:pt x="16779" y="20420"/>
                  <a:pt x="17543" y="19258"/>
                </a:cubicBezTo>
                <a:cubicBezTo>
                  <a:pt x="18294" y="18074"/>
                  <a:pt x="18477" y="16422"/>
                  <a:pt x="17611" y="15306"/>
                </a:cubicBezTo>
                <a:cubicBezTo>
                  <a:pt x="17167" y="14736"/>
                  <a:pt x="16518" y="14383"/>
                  <a:pt x="15959" y="13916"/>
                </a:cubicBezTo>
                <a:cubicBezTo>
                  <a:pt x="15401" y="13460"/>
                  <a:pt x="14900" y="12788"/>
                  <a:pt x="14991" y="12082"/>
                </a:cubicBezTo>
                <a:cubicBezTo>
                  <a:pt x="15116" y="11023"/>
                  <a:pt x="16324" y="10521"/>
                  <a:pt x="17292" y="10100"/>
                </a:cubicBezTo>
                <a:cubicBezTo>
                  <a:pt x="18431" y="9587"/>
                  <a:pt x="19491" y="8893"/>
                  <a:pt x="20379" y="8016"/>
                </a:cubicBezTo>
                <a:cubicBezTo>
                  <a:pt x="20755" y="7662"/>
                  <a:pt x="21108" y="7264"/>
                  <a:pt x="21245" y="6785"/>
                </a:cubicBezTo>
                <a:cubicBezTo>
                  <a:pt x="21381" y="6296"/>
                  <a:pt x="21245" y="5680"/>
                  <a:pt x="20800" y="5430"/>
                </a:cubicBezTo>
                <a:cubicBezTo>
                  <a:pt x="20470" y="5225"/>
                  <a:pt x="20049" y="5259"/>
                  <a:pt x="19741" y="5031"/>
                </a:cubicBezTo>
                <a:cubicBezTo>
                  <a:pt x="18830" y="4370"/>
                  <a:pt x="19855" y="3254"/>
                  <a:pt x="20538" y="2947"/>
                </a:cubicBezTo>
                <a:cubicBezTo>
                  <a:pt x="21017" y="2753"/>
                  <a:pt x="21529" y="2650"/>
                  <a:pt x="21996" y="2468"/>
                </a:cubicBezTo>
                <a:cubicBezTo>
                  <a:pt x="22520" y="2252"/>
                  <a:pt x="23090" y="1842"/>
                  <a:pt x="23193" y="1238"/>
                </a:cubicBezTo>
                <a:cubicBezTo>
                  <a:pt x="23272" y="691"/>
                  <a:pt x="22862" y="99"/>
                  <a:pt x="22304" y="19"/>
                </a:cubicBezTo>
                <a:cubicBezTo>
                  <a:pt x="22231" y="6"/>
                  <a:pt x="22156" y="0"/>
                  <a:pt x="2208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7"/>
          <p:cNvSpPr/>
          <p:nvPr/>
        </p:nvSpPr>
        <p:spPr>
          <a:xfrm flipH="1">
            <a:off x="11228254" y="-55833"/>
            <a:ext cx="1262303" cy="922300"/>
          </a:xfrm>
          <a:custGeom>
            <a:avLst/>
            <a:gdLst/>
            <a:ahLst/>
            <a:cxnLst/>
            <a:rect l="l" t="t" r="r" b="b"/>
            <a:pathLst>
              <a:path w="37963" h="27669" extrusionOk="0">
                <a:moveTo>
                  <a:pt x="25550" y="0"/>
                </a:moveTo>
                <a:cubicBezTo>
                  <a:pt x="24891" y="0"/>
                  <a:pt x="24240" y="337"/>
                  <a:pt x="23653" y="674"/>
                </a:cubicBezTo>
                <a:cubicBezTo>
                  <a:pt x="19213" y="3229"/>
                  <a:pt x="15110" y="6365"/>
                  <a:pt x="11459" y="9957"/>
                </a:cubicBezTo>
                <a:cubicBezTo>
                  <a:pt x="8218" y="13145"/>
                  <a:pt x="5330" y="16694"/>
                  <a:pt x="2873" y="20518"/>
                </a:cubicBezTo>
                <a:cubicBezTo>
                  <a:pt x="2027" y="21835"/>
                  <a:pt x="1" y="24149"/>
                  <a:pt x="510" y="25826"/>
                </a:cubicBezTo>
                <a:cubicBezTo>
                  <a:pt x="954" y="27290"/>
                  <a:pt x="2706" y="27669"/>
                  <a:pt x="4112" y="27669"/>
                </a:cubicBezTo>
                <a:cubicBezTo>
                  <a:pt x="4328" y="27669"/>
                  <a:pt x="4536" y="27660"/>
                  <a:pt x="4729" y="27644"/>
                </a:cubicBezTo>
                <a:cubicBezTo>
                  <a:pt x="9751" y="27247"/>
                  <a:pt x="15087" y="25389"/>
                  <a:pt x="19889" y="23940"/>
                </a:cubicBezTo>
                <a:cubicBezTo>
                  <a:pt x="24776" y="22467"/>
                  <a:pt x="29585" y="20739"/>
                  <a:pt x="34292" y="18766"/>
                </a:cubicBezTo>
                <a:cubicBezTo>
                  <a:pt x="35186" y="18391"/>
                  <a:pt x="36098" y="17994"/>
                  <a:pt x="36800" y="17326"/>
                </a:cubicBezTo>
                <a:cubicBezTo>
                  <a:pt x="37503" y="16656"/>
                  <a:pt x="37962" y="15650"/>
                  <a:pt x="37728" y="14709"/>
                </a:cubicBezTo>
                <a:cubicBezTo>
                  <a:pt x="37333" y="13125"/>
                  <a:pt x="35428" y="12653"/>
                  <a:pt x="33725" y="12653"/>
                </a:cubicBezTo>
                <a:cubicBezTo>
                  <a:pt x="33523" y="12653"/>
                  <a:pt x="33324" y="12659"/>
                  <a:pt x="33131" y="12672"/>
                </a:cubicBezTo>
                <a:cubicBezTo>
                  <a:pt x="25611" y="13146"/>
                  <a:pt x="18430" y="15836"/>
                  <a:pt x="11380" y="18495"/>
                </a:cubicBezTo>
                <a:cubicBezTo>
                  <a:pt x="16148" y="14356"/>
                  <a:pt x="20919" y="10211"/>
                  <a:pt x="25392" y="5755"/>
                </a:cubicBezTo>
                <a:cubicBezTo>
                  <a:pt x="26225" y="4925"/>
                  <a:pt x="27081" y="4027"/>
                  <a:pt x="27363" y="2885"/>
                </a:cubicBezTo>
                <a:cubicBezTo>
                  <a:pt x="27646" y="1744"/>
                  <a:pt x="27104" y="312"/>
                  <a:pt x="25959" y="46"/>
                </a:cubicBezTo>
                <a:cubicBezTo>
                  <a:pt x="25822" y="15"/>
                  <a:pt x="25686" y="0"/>
                  <a:pt x="255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7"/>
          <p:cNvSpPr/>
          <p:nvPr/>
        </p:nvSpPr>
        <p:spPr>
          <a:xfrm rot="10800000" flipH="1">
            <a:off x="-2151508" y="-357315"/>
            <a:ext cx="3109124" cy="1223756"/>
          </a:xfrm>
          <a:custGeom>
            <a:avLst/>
            <a:gdLst/>
            <a:ahLst/>
            <a:cxnLst/>
            <a:rect l="l" t="t" r="r" b="b"/>
            <a:pathLst>
              <a:path w="66656" h="26171" extrusionOk="0">
                <a:moveTo>
                  <a:pt x="12207" y="2633"/>
                </a:moveTo>
                <a:cubicBezTo>
                  <a:pt x="12343" y="2633"/>
                  <a:pt x="12492" y="2671"/>
                  <a:pt x="12651" y="2755"/>
                </a:cubicBezTo>
                <a:cubicBezTo>
                  <a:pt x="13517" y="3210"/>
                  <a:pt x="13745" y="4258"/>
                  <a:pt x="13688" y="5147"/>
                </a:cubicBezTo>
                <a:cubicBezTo>
                  <a:pt x="13670" y="5429"/>
                  <a:pt x="13636" y="5708"/>
                  <a:pt x="13589" y="5984"/>
                </a:cubicBezTo>
                <a:lnTo>
                  <a:pt x="13589" y="5984"/>
                </a:lnTo>
                <a:cubicBezTo>
                  <a:pt x="12317" y="5819"/>
                  <a:pt x="10964" y="5021"/>
                  <a:pt x="11319" y="3563"/>
                </a:cubicBezTo>
                <a:cubicBezTo>
                  <a:pt x="11433" y="3054"/>
                  <a:pt x="11749" y="2633"/>
                  <a:pt x="12207" y="2633"/>
                </a:cubicBezTo>
                <a:close/>
                <a:moveTo>
                  <a:pt x="34824" y="0"/>
                </a:moveTo>
                <a:cubicBezTo>
                  <a:pt x="31481" y="0"/>
                  <a:pt x="28039" y="919"/>
                  <a:pt x="24896" y="2128"/>
                </a:cubicBezTo>
                <a:cubicBezTo>
                  <a:pt x="23188" y="2777"/>
                  <a:pt x="21513" y="3518"/>
                  <a:pt x="19805" y="4213"/>
                </a:cubicBezTo>
                <a:cubicBezTo>
                  <a:pt x="18273" y="4846"/>
                  <a:pt x="16622" y="5625"/>
                  <a:pt x="14967" y="5919"/>
                </a:cubicBezTo>
                <a:lnTo>
                  <a:pt x="14967" y="5919"/>
                </a:lnTo>
                <a:cubicBezTo>
                  <a:pt x="15221" y="4559"/>
                  <a:pt x="15147" y="3082"/>
                  <a:pt x="14018" y="2140"/>
                </a:cubicBezTo>
                <a:cubicBezTo>
                  <a:pt x="13529" y="1728"/>
                  <a:pt x="12921" y="1516"/>
                  <a:pt x="12320" y="1516"/>
                </a:cubicBezTo>
                <a:cubicBezTo>
                  <a:pt x="11591" y="1516"/>
                  <a:pt x="10871" y="1827"/>
                  <a:pt x="10385" y="2470"/>
                </a:cubicBezTo>
                <a:cubicBezTo>
                  <a:pt x="9564" y="3552"/>
                  <a:pt x="9747" y="5010"/>
                  <a:pt x="10692" y="5955"/>
                </a:cubicBezTo>
                <a:cubicBezTo>
                  <a:pt x="11410" y="6660"/>
                  <a:pt x="12354" y="6986"/>
                  <a:pt x="13331" y="7061"/>
                </a:cubicBezTo>
                <a:lnTo>
                  <a:pt x="13331" y="7061"/>
                </a:lnTo>
                <a:cubicBezTo>
                  <a:pt x="12449" y="9944"/>
                  <a:pt x="10149" y="12436"/>
                  <a:pt x="8049" y="14442"/>
                </a:cubicBezTo>
                <a:cubicBezTo>
                  <a:pt x="5293" y="17084"/>
                  <a:pt x="2263" y="19476"/>
                  <a:pt x="247" y="22802"/>
                </a:cubicBezTo>
                <a:cubicBezTo>
                  <a:pt x="0" y="23182"/>
                  <a:pt x="369" y="23398"/>
                  <a:pt x="787" y="23398"/>
                </a:cubicBezTo>
                <a:cubicBezTo>
                  <a:pt x="1083" y="23398"/>
                  <a:pt x="1403" y="23289"/>
                  <a:pt x="1545" y="23053"/>
                </a:cubicBezTo>
                <a:cubicBezTo>
                  <a:pt x="5187" y="17112"/>
                  <a:pt x="12555" y="13949"/>
                  <a:pt x="14694" y="7015"/>
                </a:cubicBezTo>
                <a:lnTo>
                  <a:pt x="14694" y="7015"/>
                </a:lnTo>
                <a:cubicBezTo>
                  <a:pt x="14889" y="6988"/>
                  <a:pt x="15082" y="6954"/>
                  <a:pt x="15271" y="6912"/>
                </a:cubicBezTo>
                <a:cubicBezTo>
                  <a:pt x="17105" y="6514"/>
                  <a:pt x="18893" y="5728"/>
                  <a:pt x="20625" y="5010"/>
                </a:cubicBezTo>
                <a:cubicBezTo>
                  <a:pt x="22482" y="4247"/>
                  <a:pt x="24327" y="3449"/>
                  <a:pt x="26206" y="2755"/>
                </a:cubicBezTo>
                <a:cubicBezTo>
                  <a:pt x="28863" y="1767"/>
                  <a:pt x="31718" y="992"/>
                  <a:pt x="34582" y="992"/>
                </a:cubicBezTo>
                <a:cubicBezTo>
                  <a:pt x="35352" y="992"/>
                  <a:pt x="36123" y="1048"/>
                  <a:pt x="36891" y="1171"/>
                </a:cubicBezTo>
                <a:cubicBezTo>
                  <a:pt x="40627" y="1764"/>
                  <a:pt x="43350" y="4076"/>
                  <a:pt x="45673" y="6935"/>
                </a:cubicBezTo>
                <a:cubicBezTo>
                  <a:pt x="47951" y="9760"/>
                  <a:pt x="49956" y="12927"/>
                  <a:pt x="53077" y="14920"/>
                </a:cubicBezTo>
                <a:cubicBezTo>
                  <a:pt x="54649" y="15934"/>
                  <a:pt x="56495" y="16617"/>
                  <a:pt x="58385" y="16663"/>
                </a:cubicBezTo>
                <a:cubicBezTo>
                  <a:pt x="58433" y="16664"/>
                  <a:pt x="58481" y="16664"/>
                  <a:pt x="58529" y="16664"/>
                </a:cubicBezTo>
                <a:cubicBezTo>
                  <a:pt x="59512" y="16664"/>
                  <a:pt x="60436" y="16444"/>
                  <a:pt x="61381" y="16162"/>
                </a:cubicBezTo>
                <a:cubicBezTo>
                  <a:pt x="62025" y="15973"/>
                  <a:pt x="62707" y="15732"/>
                  <a:pt x="63380" y="15732"/>
                </a:cubicBezTo>
                <a:cubicBezTo>
                  <a:pt x="63600" y="15732"/>
                  <a:pt x="63819" y="15758"/>
                  <a:pt x="64035" y="15820"/>
                </a:cubicBezTo>
                <a:cubicBezTo>
                  <a:pt x="65026" y="16105"/>
                  <a:pt x="65402" y="17005"/>
                  <a:pt x="65003" y="17939"/>
                </a:cubicBezTo>
                <a:cubicBezTo>
                  <a:pt x="64650" y="18770"/>
                  <a:pt x="63956" y="19397"/>
                  <a:pt x="63432" y="20103"/>
                </a:cubicBezTo>
                <a:cubicBezTo>
                  <a:pt x="62213" y="21698"/>
                  <a:pt x="61563" y="23623"/>
                  <a:pt x="61575" y="25627"/>
                </a:cubicBezTo>
                <a:cubicBezTo>
                  <a:pt x="61575" y="26001"/>
                  <a:pt x="61901" y="26170"/>
                  <a:pt x="62238" y="26170"/>
                </a:cubicBezTo>
                <a:cubicBezTo>
                  <a:pt x="62600" y="26170"/>
                  <a:pt x="62976" y="25975"/>
                  <a:pt x="62976" y="25627"/>
                </a:cubicBezTo>
                <a:cubicBezTo>
                  <a:pt x="62976" y="23885"/>
                  <a:pt x="63454" y="22153"/>
                  <a:pt x="64491" y="20752"/>
                </a:cubicBezTo>
                <a:cubicBezTo>
                  <a:pt x="65311" y="19636"/>
                  <a:pt x="66655" y="18508"/>
                  <a:pt x="66587" y="17005"/>
                </a:cubicBezTo>
                <a:cubicBezTo>
                  <a:pt x="66530" y="15626"/>
                  <a:pt x="65254" y="14840"/>
                  <a:pt x="64001" y="14692"/>
                </a:cubicBezTo>
                <a:cubicBezTo>
                  <a:pt x="63854" y="14676"/>
                  <a:pt x="63708" y="14668"/>
                  <a:pt x="63563" y="14668"/>
                </a:cubicBezTo>
                <a:cubicBezTo>
                  <a:pt x="62084" y="14668"/>
                  <a:pt x="60724" y="15446"/>
                  <a:pt x="59251" y="15581"/>
                </a:cubicBezTo>
                <a:cubicBezTo>
                  <a:pt x="59059" y="15597"/>
                  <a:pt x="58868" y="15605"/>
                  <a:pt x="58678" y="15605"/>
                </a:cubicBezTo>
                <a:cubicBezTo>
                  <a:pt x="55378" y="15605"/>
                  <a:pt x="52527" y="13234"/>
                  <a:pt x="50480" y="10853"/>
                </a:cubicBezTo>
                <a:cubicBezTo>
                  <a:pt x="48282" y="8291"/>
                  <a:pt x="46482" y="5352"/>
                  <a:pt x="43896" y="3153"/>
                </a:cubicBezTo>
                <a:cubicBezTo>
                  <a:pt x="41206" y="861"/>
                  <a:pt x="38062" y="0"/>
                  <a:pt x="348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7"/>
          <p:cNvSpPr/>
          <p:nvPr/>
        </p:nvSpPr>
        <p:spPr>
          <a:xfrm flipH="1">
            <a:off x="10775376" y="653885"/>
            <a:ext cx="680047" cy="380500"/>
          </a:xfrm>
          <a:custGeom>
            <a:avLst/>
            <a:gdLst/>
            <a:ahLst/>
            <a:cxnLst/>
            <a:rect l="l" t="t" r="r" b="b"/>
            <a:pathLst>
              <a:path w="20452" h="11415" extrusionOk="0">
                <a:moveTo>
                  <a:pt x="9376" y="0"/>
                </a:moveTo>
                <a:cubicBezTo>
                  <a:pt x="6176" y="0"/>
                  <a:pt x="3103" y="2282"/>
                  <a:pt x="1427" y="4907"/>
                </a:cubicBezTo>
                <a:cubicBezTo>
                  <a:pt x="636" y="6147"/>
                  <a:pt x="1" y="7789"/>
                  <a:pt x="792" y="9030"/>
                </a:cubicBezTo>
                <a:cubicBezTo>
                  <a:pt x="1354" y="9911"/>
                  <a:pt x="2449" y="10265"/>
                  <a:pt x="3465" y="10506"/>
                </a:cubicBezTo>
                <a:cubicBezTo>
                  <a:pt x="5993" y="11110"/>
                  <a:pt x="8592" y="11414"/>
                  <a:pt x="11191" y="11414"/>
                </a:cubicBezTo>
                <a:cubicBezTo>
                  <a:pt x="11616" y="11414"/>
                  <a:pt x="12042" y="11406"/>
                  <a:pt x="12467" y="11390"/>
                </a:cubicBezTo>
                <a:cubicBezTo>
                  <a:pt x="14662" y="11305"/>
                  <a:pt x="17178" y="10789"/>
                  <a:pt x="18219" y="8856"/>
                </a:cubicBezTo>
                <a:cubicBezTo>
                  <a:pt x="20452" y="4711"/>
                  <a:pt x="14681" y="1488"/>
                  <a:pt x="11569" y="378"/>
                </a:cubicBezTo>
                <a:cubicBezTo>
                  <a:pt x="10841" y="118"/>
                  <a:pt x="10105" y="0"/>
                  <a:pt x="93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8"/>
          <p:cNvSpPr/>
          <p:nvPr/>
        </p:nvSpPr>
        <p:spPr>
          <a:xfrm>
            <a:off x="6988602" y="6099067"/>
            <a:ext cx="5250026" cy="821375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8"/>
          <p:cNvSpPr txBox="1">
            <a:spLocks noGrp="1"/>
          </p:cNvSpPr>
          <p:nvPr>
            <p:ph type="title"/>
          </p:nvPr>
        </p:nvSpPr>
        <p:spPr>
          <a:xfrm>
            <a:off x="6529973" y="2287233"/>
            <a:ext cx="3734738" cy="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9pPr>
          </a:lstStyle>
          <a:p>
            <a:endParaRPr/>
          </a:p>
        </p:txBody>
      </p:sp>
      <p:sp>
        <p:nvSpPr>
          <p:cNvPr id="344" name="Google Shape;344;p8"/>
          <p:cNvSpPr txBox="1">
            <a:spLocks noGrp="1"/>
          </p:cNvSpPr>
          <p:nvPr>
            <p:ph type="body" idx="1"/>
          </p:nvPr>
        </p:nvSpPr>
        <p:spPr>
          <a:xfrm>
            <a:off x="6295754" y="3014433"/>
            <a:ext cx="3968957" cy="16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596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596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596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596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596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596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596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596"/>
            </a:lvl9pPr>
          </a:lstStyle>
          <a:p>
            <a:endParaRPr/>
          </a:p>
        </p:txBody>
      </p:sp>
      <p:sp>
        <p:nvSpPr>
          <p:cNvPr id="345" name="Google Shape;345;p8"/>
          <p:cNvSpPr/>
          <p:nvPr/>
        </p:nvSpPr>
        <p:spPr>
          <a:xfrm flipH="1">
            <a:off x="-269302" y="-119310"/>
            <a:ext cx="4492375" cy="70324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6" name="Google Shape;346;p8"/>
          <p:cNvGrpSpPr/>
          <p:nvPr/>
        </p:nvGrpSpPr>
        <p:grpSpPr>
          <a:xfrm flipH="1">
            <a:off x="10667069" y="-225529"/>
            <a:ext cx="1428655" cy="915695"/>
            <a:chOff x="-206267" y="355694"/>
            <a:chExt cx="1406322" cy="899150"/>
          </a:xfrm>
        </p:grpSpPr>
        <p:sp>
          <p:nvSpPr>
            <p:cNvPr id="347" name="Google Shape;347;p8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8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8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8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8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8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8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8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5" name="Google Shape;355;p8"/>
          <p:cNvGrpSpPr/>
          <p:nvPr/>
        </p:nvGrpSpPr>
        <p:grpSpPr>
          <a:xfrm>
            <a:off x="10524194" y="5162843"/>
            <a:ext cx="1714433" cy="1882510"/>
            <a:chOff x="2318158" y="4088320"/>
            <a:chExt cx="1256104" cy="1375836"/>
          </a:xfrm>
        </p:grpSpPr>
        <p:sp>
          <p:nvSpPr>
            <p:cNvPr id="356" name="Google Shape;356;p8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8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8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8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8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8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8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8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8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8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8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8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8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8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8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8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8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8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8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8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8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8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8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8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8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8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8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8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8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8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8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8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8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6" name="Google Shape;406;p8"/>
          <p:cNvGrpSpPr/>
          <p:nvPr/>
        </p:nvGrpSpPr>
        <p:grpSpPr>
          <a:xfrm flipH="1">
            <a:off x="-269221" y="6180597"/>
            <a:ext cx="1160975" cy="522279"/>
            <a:chOff x="8502760" y="3542528"/>
            <a:chExt cx="711519" cy="319268"/>
          </a:xfrm>
        </p:grpSpPr>
        <p:sp>
          <p:nvSpPr>
            <p:cNvPr id="407" name="Google Shape;407;p8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6" name="Google Shape;416;p8"/>
          <p:cNvGrpSpPr/>
          <p:nvPr/>
        </p:nvGrpSpPr>
        <p:grpSpPr>
          <a:xfrm flipH="1">
            <a:off x="-185554" y="-101851"/>
            <a:ext cx="1077300" cy="1107545"/>
            <a:chOff x="7973149" y="-201092"/>
            <a:chExt cx="1116750" cy="1145263"/>
          </a:xfrm>
        </p:grpSpPr>
        <p:sp>
          <p:nvSpPr>
            <p:cNvPr id="417" name="Google Shape;417;p8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8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8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8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8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8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8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8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8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8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8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8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8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8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8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8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8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8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8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8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8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8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8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8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8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8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8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8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8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8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8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8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8" name="Google Shape;478;p8"/>
          <p:cNvGrpSpPr/>
          <p:nvPr/>
        </p:nvGrpSpPr>
        <p:grpSpPr>
          <a:xfrm rot="5400000" flipH="1">
            <a:off x="1758866" y="17014"/>
            <a:ext cx="156582" cy="140763"/>
            <a:chOff x="7737341" y="1046941"/>
            <a:chExt cx="161914" cy="145917"/>
          </a:xfrm>
        </p:grpSpPr>
        <p:sp>
          <p:nvSpPr>
            <p:cNvPr id="479" name="Google Shape;479;p8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2" name="Google Shape;482;p8"/>
          <p:cNvSpPr txBox="1">
            <a:spLocks noGrp="1"/>
          </p:cNvSpPr>
          <p:nvPr>
            <p:ph type="subTitle" idx="2"/>
          </p:nvPr>
        </p:nvSpPr>
        <p:spPr>
          <a:xfrm>
            <a:off x="2451067" y="4676832"/>
            <a:ext cx="2696113" cy="5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grpSp>
        <p:nvGrpSpPr>
          <p:cNvPr id="483" name="Google Shape;483;p8"/>
          <p:cNvGrpSpPr/>
          <p:nvPr/>
        </p:nvGrpSpPr>
        <p:grpSpPr>
          <a:xfrm>
            <a:off x="227786" y="-225509"/>
            <a:ext cx="913791" cy="918956"/>
            <a:chOff x="-566600" y="186057"/>
            <a:chExt cx="1240151" cy="1244074"/>
          </a:xfrm>
        </p:grpSpPr>
        <p:sp>
          <p:nvSpPr>
            <p:cNvPr id="484" name="Google Shape;484;p8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8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8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8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8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8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8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1" name="Google Shape;511;p8"/>
          <p:cNvGrpSpPr/>
          <p:nvPr/>
        </p:nvGrpSpPr>
        <p:grpSpPr>
          <a:xfrm>
            <a:off x="817583" y="-260977"/>
            <a:ext cx="663937" cy="643609"/>
            <a:chOff x="-168381" y="-168706"/>
            <a:chExt cx="901061" cy="871312"/>
          </a:xfrm>
        </p:grpSpPr>
        <p:sp>
          <p:nvSpPr>
            <p:cNvPr id="512" name="Google Shape;512;p8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8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8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8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8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8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8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8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8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8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8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8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1" name="Google Shape;531;p8"/>
          <p:cNvGrpSpPr/>
          <p:nvPr/>
        </p:nvGrpSpPr>
        <p:grpSpPr>
          <a:xfrm flipH="1">
            <a:off x="2050971" y="-236825"/>
            <a:ext cx="528835" cy="741032"/>
            <a:chOff x="1897495" y="-461400"/>
            <a:chExt cx="815443" cy="1139815"/>
          </a:xfrm>
        </p:grpSpPr>
        <p:sp>
          <p:nvSpPr>
            <p:cNvPr id="532" name="Google Shape;532;p8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8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8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8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8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8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8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8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8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8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8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8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8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8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8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8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4" name="Google Shape;554;p8"/>
          <p:cNvGrpSpPr/>
          <p:nvPr/>
        </p:nvGrpSpPr>
        <p:grpSpPr>
          <a:xfrm flipH="1">
            <a:off x="11446674" y="-90176"/>
            <a:ext cx="690545" cy="1084192"/>
            <a:chOff x="1897495" y="-461400"/>
            <a:chExt cx="815443" cy="1139815"/>
          </a:xfrm>
        </p:grpSpPr>
        <p:sp>
          <p:nvSpPr>
            <p:cNvPr id="555" name="Google Shape;555;p8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8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8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8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8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8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8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8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8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8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8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8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8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8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8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8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8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8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8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8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8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8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7" name="Google Shape;577;p8"/>
          <p:cNvGrpSpPr/>
          <p:nvPr/>
        </p:nvGrpSpPr>
        <p:grpSpPr>
          <a:xfrm flipH="1">
            <a:off x="11105070" y="1178146"/>
            <a:ext cx="1171067" cy="889837"/>
            <a:chOff x="-320607" y="2105391"/>
            <a:chExt cx="1152761" cy="873760"/>
          </a:xfrm>
        </p:grpSpPr>
        <p:sp>
          <p:nvSpPr>
            <p:cNvPr id="578" name="Google Shape;578;p8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8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8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8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8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8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8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8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8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8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8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8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8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8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8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8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8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8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8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7" name="Google Shape;597;p8"/>
          <p:cNvGrpSpPr/>
          <p:nvPr/>
        </p:nvGrpSpPr>
        <p:grpSpPr>
          <a:xfrm rot="5400000" flipH="1">
            <a:off x="11713661" y="1129581"/>
            <a:ext cx="156582" cy="140763"/>
            <a:chOff x="7737341" y="1046941"/>
            <a:chExt cx="161914" cy="145917"/>
          </a:xfrm>
        </p:grpSpPr>
        <p:sp>
          <p:nvSpPr>
            <p:cNvPr id="598" name="Google Shape;598;p8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8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8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9"/>
          <p:cNvSpPr/>
          <p:nvPr/>
        </p:nvSpPr>
        <p:spPr>
          <a:xfrm rot="10800000">
            <a:off x="171658" y="5916784"/>
            <a:ext cx="1197763" cy="796667"/>
          </a:xfrm>
          <a:custGeom>
            <a:avLst/>
            <a:gdLst/>
            <a:ahLst/>
            <a:cxnLst/>
            <a:rect l="l" t="t" r="r" b="b"/>
            <a:pathLst>
              <a:path w="36022" h="23900" extrusionOk="0">
                <a:moveTo>
                  <a:pt x="24866" y="1"/>
                </a:moveTo>
                <a:cubicBezTo>
                  <a:pt x="23702" y="1"/>
                  <a:pt x="22558" y="219"/>
                  <a:pt x="21537" y="692"/>
                </a:cubicBezTo>
                <a:cubicBezTo>
                  <a:pt x="17306" y="2651"/>
                  <a:pt x="13174" y="5412"/>
                  <a:pt x="9364" y="8085"/>
                </a:cubicBezTo>
                <a:cubicBezTo>
                  <a:pt x="7137" y="9647"/>
                  <a:pt x="4989" y="11328"/>
                  <a:pt x="2986" y="13170"/>
                </a:cubicBezTo>
                <a:cubicBezTo>
                  <a:pt x="2135" y="13952"/>
                  <a:pt x="1298" y="14780"/>
                  <a:pt x="756" y="15800"/>
                </a:cubicBezTo>
                <a:cubicBezTo>
                  <a:pt x="213" y="16819"/>
                  <a:pt x="1" y="18072"/>
                  <a:pt x="446" y="19139"/>
                </a:cubicBezTo>
                <a:cubicBezTo>
                  <a:pt x="1131" y="20785"/>
                  <a:pt x="3062" y="21470"/>
                  <a:pt x="4795" y="21893"/>
                </a:cubicBezTo>
                <a:cubicBezTo>
                  <a:pt x="10206" y="23215"/>
                  <a:pt x="15783" y="23780"/>
                  <a:pt x="21352" y="23886"/>
                </a:cubicBezTo>
                <a:cubicBezTo>
                  <a:pt x="21765" y="23894"/>
                  <a:pt x="22179" y="23899"/>
                  <a:pt x="22593" y="23899"/>
                </a:cubicBezTo>
                <a:cubicBezTo>
                  <a:pt x="24610" y="23899"/>
                  <a:pt x="26633" y="23776"/>
                  <a:pt x="28571" y="23234"/>
                </a:cubicBezTo>
                <a:cubicBezTo>
                  <a:pt x="30906" y="22581"/>
                  <a:pt x="33134" y="21254"/>
                  <a:pt x="34433" y="19206"/>
                </a:cubicBezTo>
                <a:cubicBezTo>
                  <a:pt x="35997" y="16741"/>
                  <a:pt x="36022" y="13593"/>
                  <a:pt x="35498" y="10722"/>
                </a:cubicBezTo>
                <a:cubicBezTo>
                  <a:pt x="34951" y="7726"/>
                  <a:pt x="33799" y="4736"/>
                  <a:pt x="31609" y="2620"/>
                </a:cubicBezTo>
                <a:cubicBezTo>
                  <a:pt x="29923" y="992"/>
                  <a:pt x="27347" y="1"/>
                  <a:pt x="2486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9"/>
          <p:cNvSpPr/>
          <p:nvPr/>
        </p:nvSpPr>
        <p:spPr>
          <a:xfrm rot="10800000">
            <a:off x="-669572" y="5724151"/>
            <a:ext cx="2486533" cy="1672800"/>
          </a:xfrm>
          <a:custGeom>
            <a:avLst/>
            <a:gdLst/>
            <a:ahLst/>
            <a:cxnLst/>
            <a:rect l="l" t="t" r="r" b="b"/>
            <a:pathLst>
              <a:path w="74781" h="50184" extrusionOk="0">
                <a:moveTo>
                  <a:pt x="6625" y="11233"/>
                </a:moveTo>
                <a:cubicBezTo>
                  <a:pt x="6890" y="11233"/>
                  <a:pt x="7154" y="11247"/>
                  <a:pt x="7412" y="11272"/>
                </a:cubicBezTo>
                <a:cubicBezTo>
                  <a:pt x="8278" y="11358"/>
                  <a:pt x="9129" y="11590"/>
                  <a:pt x="9927" y="11943"/>
                </a:cubicBezTo>
                <a:lnTo>
                  <a:pt x="9927" y="11943"/>
                </a:lnTo>
                <a:cubicBezTo>
                  <a:pt x="9248" y="12360"/>
                  <a:pt x="8546" y="12736"/>
                  <a:pt x="7821" y="13071"/>
                </a:cubicBezTo>
                <a:cubicBezTo>
                  <a:pt x="6956" y="13472"/>
                  <a:pt x="5715" y="14144"/>
                  <a:pt x="4646" y="14144"/>
                </a:cubicBezTo>
                <a:cubicBezTo>
                  <a:pt x="4384" y="14144"/>
                  <a:pt x="4132" y="14104"/>
                  <a:pt x="3898" y="14009"/>
                </a:cubicBezTo>
                <a:cubicBezTo>
                  <a:pt x="2396" y="13401"/>
                  <a:pt x="3311" y="12054"/>
                  <a:pt x="4374" y="11628"/>
                </a:cubicBezTo>
                <a:cubicBezTo>
                  <a:pt x="5073" y="11348"/>
                  <a:pt x="5857" y="11233"/>
                  <a:pt x="6625" y="11233"/>
                </a:cubicBezTo>
                <a:close/>
                <a:moveTo>
                  <a:pt x="20257" y="0"/>
                </a:moveTo>
                <a:cubicBezTo>
                  <a:pt x="19779" y="0"/>
                  <a:pt x="19182" y="265"/>
                  <a:pt x="19024" y="712"/>
                </a:cubicBezTo>
                <a:cubicBezTo>
                  <a:pt x="17609" y="4730"/>
                  <a:pt x="14981" y="8258"/>
                  <a:pt x="11585" y="10813"/>
                </a:cubicBezTo>
                <a:lnTo>
                  <a:pt x="11585" y="10813"/>
                </a:lnTo>
                <a:cubicBezTo>
                  <a:pt x="10177" y="10086"/>
                  <a:pt x="8594" y="9683"/>
                  <a:pt x="7020" y="9683"/>
                </a:cubicBezTo>
                <a:cubicBezTo>
                  <a:pt x="5917" y="9683"/>
                  <a:pt x="4818" y="9881"/>
                  <a:pt x="3786" y="10303"/>
                </a:cubicBezTo>
                <a:cubicBezTo>
                  <a:pt x="1941" y="11057"/>
                  <a:pt x="1" y="13516"/>
                  <a:pt x="2206" y="15091"/>
                </a:cubicBezTo>
                <a:cubicBezTo>
                  <a:pt x="2804" y="15519"/>
                  <a:pt x="3488" y="15688"/>
                  <a:pt x="4204" y="15688"/>
                </a:cubicBezTo>
                <a:cubicBezTo>
                  <a:pt x="5920" y="15688"/>
                  <a:pt x="7821" y="14717"/>
                  <a:pt x="9182" y="14021"/>
                </a:cubicBezTo>
                <a:cubicBezTo>
                  <a:pt x="9932" y="13637"/>
                  <a:pt x="10661" y="13214"/>
                  <a:pt x="11365" y="12754"/>
                </a:cubicBezTo>
                <a:lnTo>
                  <a:pt x="11365" y="12754"/>
                </a:lnTo>
                <a:cubicBezTo>
                  <a:pt x="11917" y="13139"/>
                  <a:pt x="12423" y="13588"/>
                  <a:pt x="12865" y="14091"/>
                </a:cubicBezTo>
                <a:cubicBezTo>
                  <a:pt x="14518" y="15968"/>
                  <a:pt x="14827" y="18429"/>
                  <a:pt x="15079" y="20827"/>
                </a:cubicBezTo>
                <a:cubicBezTo>
                  <a:pt x="15322" y="23130"/>
                  <a:pt x="15582" y="25508"/>
                  <a:pt x="16913" y="27475"/>
                </a:cubicBezTo>
                <a:cubicBezTo>
                  <a:pt x="18101" y="29228"/>
                  <a:pt x="19915" y="30404"/>
                  <a:pt x="21892" y="31093"/>
                </a:cubicBezTo>
                <a:cubicBezTo>
                  <a:pt x="23373" y="31609"/>
                  <a:pt x="24868" y="31819"/>
                  <a:pt x="26366" y="31819"/>
                </a:cubicBezTo>
                <a:cubicBezTo>
                  <a:pt x="29949" y="31819"/>
                  <a:pt x="33540" y="30618"/>
                  <a:pt x="36946" y="29541"/>
                </a:cubicBezTo>
                <a:cubicBezTo>
                  <a:pt x="39493" y="28735"/>
                  <a:pt x="42594" y="27846"/>
                  <a:pt x="45529" y="27846"/>
                </a:cubicBezTo>
                <a:cubicBezTo>
                  <a:pt x="48087" y="27846"/>
                  <a:pt x="50520" y="28521"/>
                  <a:pt x="52352" y="30516"/>
                </a:cubicBezTo>
                <a:cubicBezTo>
                  <a:pt x="55969" y="34456"/>
                  <a:pt x="52386" y="40280"/>
                  <a:pt x="53211" y="44904"/>
                </a:cubicBezTo>
                <a:cubicBezTo>
                  <a:pt x="53602" y="47106"/>
                  <a:pt x="54867" y="48997"/>
                  <a:pt x="57016" y="49799"/>
                </a:cubicBezTo>
                <a:cubicBezTo>
                  <a:pt x="57709" y="50057"/>
                  <a:pt x="58431" y="50183"/>
                  <a:pt x="59149" y="50183"/>
                </a:cubicBezTo>
                <a:cubicBezTo>
                  <a:pt x="60554" y="50183"/>
                  <a:pt x="61944" y="49702"/>
                  <a:pt x="63067" y="48792"/>
                </a:cubicBezTo>
                <a:cubicBezTo>
                  <a:pt x="65232" y="47036"/>
                  <a:pt x="65715" y="44339"/>
                  <a:pt x="65023" y="41738"/>
                </a:cubicBezTo>
                <a:cubicBezTo>
                  <a:pt x="64242" y="38807"/>
                  <a:pt x="62102" y="36387"/>
                  <a:pt x="61555" y="33386"/>
                </a:cubicBezTo>
                <a:cubicBezTo>
                  <a:pt x="61291" y="31935"/>
                  <a:pt x="61423" y="30253"/>
                  <a:pt x="62552" y="29180"/>
                </a:cubicBezTo>
                <a:cubicBezTo>
                  <a:pt x="63026" y="28728"/>
                  <a:pt x="63561" y="28547"/>
                  <a:pt x="64107" y="28547"/>
                </a:cubicBezTo>
                <a:cubicBezTo>
                  <a:pt x="64863" y="28547"/>
                  <a:pt x="65643" y="28894"/>
                  <a:pt x="66319" y="29352"/>
                </a:cubicBezTo>
                <a:cubicBezTo>
                  <a:pt x="68572" y="30880"/>
                  <a:pt x="69954" y="33499"/>
                  <a:pt x="72831" y="34016"/>
                </a:cubicBezTo>
                <a:cubicBezTo>
                  <a:pt x="72879" y="34025"/>
                  <a:pt x="72928" y="34029"/>
                  <a:pt x="72977" y="34029"/>
                </a:cubicBezTo>
                <a:cubicBezTo>
                  <a:pt x="73851" y="34029"/>
                  <a:pt x="74780" y="32725"/>
                  <a:pt x="73665" y="32524"/>
                </a:cubicBezTo>
                <a:cubicBezTo>
                  <a:pt x="71011" y="32046"/>
                  <a:pt x="69563" y="29302"/>
                  <a:pt x="67413" y="27919"/>
                </a:cubicBezTo>
                <a:cubicBezTo>
                  <a:pt x="66500" y="27331"/>
                  <a:pt x="65481" y="27025"/>
                  <a:pt x="64483" y="27025"/>
                </a:cubicBezTo>
                <a:cubicBezTo>
                  <a:pt x="63186" y="27025"/>
                  <a:pt x="61923" y="27541"/>
                  <a:pt x="60964" y="28631"/>
                </a:cubicBezTo>
                <a:cubicBezTo>
                  <a:pt x="56673" y="33511"/>
                  <a:pt x="63187" y="38978"/>
                  <a:pt x="63475" y="43960"/>
                </a:cubicBezTo>
                <a:cubicBezTo>
                  <a:pt x="63617" y="46410"/>
                  <a:pt x="61906" y="48655"/>
                  <a:pt x="59526" y="48655"/>
                </a:cubicBezTo>
                <a:cubicBezTo>
                  <a:pt x="59167" y="48655"/>
                  <a:pt x="58793" y="48604"/>
                  <a:pt x="58407" y="48495"/>
                </a:cubicBezTo>
                <a:cubicBezTo>
                  <a:pt x="55662" y="47717"/>
                  <a:pt x="54862" y="44883"/>
                  <a:pt x="54933" y="42335"/>
                </a:cubicBezTo>
                <a:cubicBezTo>
                  <a:pt x="55008" y="39606"/>
                  <a:pt x="55942" y="36962"/>
                  <a:pt x="55806" y="34217"/>
                </a:cubicBezTo>
                <a:cubicBezTo>
                  <a:pt x="55679" y="31678"/>
                  <a:pt x="54472" y="29533"/>
                  <a:pt x="52363" y="28118"/>
                </a:cubicBezTo>
                <a:cubicBezTo>
                  <a:pt x="50380" y="26788"/>
                  <a:pt x="48160" y="26301"/>
                  <a:pt x="45879" y="26301"/>
                </a:cubicBezTo>
                <a:cubicBezTo>
                  <a:pt x="42521" y="26301"/>
                  <a:pt x="39032" y="27357"/>
                  <a:pt x="35980" y="28331"/>
                </a:cubicBezTo>
                <a:cubicBezTo>
                  <a:pt x="33092" y="29253"/>
                  <a:pt x="29794" y="30278"/>
                  <a:pt x="26636" y="30278"/>
                </a:cubicBezTo>
                <a:cubicBezTo>
                  <a:pt x="24318" y="30278"/>
                  <a:pt x="22074" y="29726"/>
                  <a:pt x="20123" y="28175"/>
                </a:cubicBezTo>
                <a:cubicBezTo>
                  <a:pt x="15677" y="24643"/>
                  <a:pt x="18044" y="18306"/>
                  <a:pt x="15148" y="13949"/>
                </a:cubicBezTo>
                <a:cubicBezTo>
                  <a:pt x="14556" y="13058"/>
                  <a:pt x="13796" y="12281"/>
                  <a:pt x="12928" y="11644"/>
                </a:cubicBezTo>
                <a:lnTo>
                  <a:pt x="12928" y="11644"/>
                </a:lnTo>
                <a:cubicBezTo>
                  <a:pt x="15579" y="9598"/>
                  <a:pt x="17806" y="7005"/>
                  <a:pt x="19391" y="4047"/>
                </a:cubicBezTo>
                <a:cubicBezTo>
                  <a:pt x="19967" y="2975"/>
                  <a:pt x="20443" y="1852"/>
                  <a:pt x="20847" y="704"/>
                </a:cubicBezTo>
                <a:cubicBezTo>
                  <a:pt x="21019" y="215"/>
                  <a:pt x="20687" y="0"/>
                  <a:pt x="202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9"/>
          <p:cNvSpPr/>
          <p:nvPr/>
        </p:nvSpPr>
        <p:spPr>
          <a:xfrm flipH="1">
            <a:off x="11283969" y="5793133"/>
            <a:ext cx="1017145" cy="1122760"/>
          </a:xfrm>
          <a:custGeom>
            <a:avLst/>
            <a:gdLst/>
            <a:ahLst/>
            <a:cxnLst/>
            <a:rect l="l" t="t" r="r" b="b"/>
            <a:pathLst>
              <a:path w="23273" h="25626" extrusionOk="0">
                <a:moveTo>
                  <a:pt x="22082" y="0"/>
                </a:moveTo>
                <a:cubicBezTo>
                  <a:pt x="21833" y="0"/>
                  <a:pt x="21579" y="66"/>
                  <a:pt x="21324" y="144"/>
                </a:cubicBezTo>
                <a:cubicBezTo>
                  <a:pt x="19707" y="600"/>
                  <a:pt x="18135" y="1272"/>
                  <a:pt x="16586" y="1921"/>
                </a:cubicBezTo>
                <a:cubicBezTo>
                  <a:pt x="15321" y="2468"/>
                  <a:pt x="14080" y="3072"/>
                  <a:pt x="12872" y="3733"/>
                </a:cubicBezTo>
                <a:cubicBezTo>
                  <a:pt x="10366" y="5099"/>
                  <a:pt x="7986" y="6683"/>
                  <a:pt x="5753" y="8448"/>
                </a:cubicBezTo>
                <a:cubicBezTo>
                  <a:pt x="4466" y="9474"/>
                  <a:pt x="3259" y="10521"/>
                  <a:pt x="2085" y="11638"/>
                </a:cubicBezTo>
                <a:cubicBezTo>
                  <a:pt x="1390" y="12310"/>
                  <a:pt x="684" y="13016"/>
                  <a:pt x="343" y="13916"/>
                </a:cubicBezTo>
                <a:cubicBezTo>
                  <a:pt x="1" y="14827"/>
                  <a:pt x="92" y="15966"/>
                  <a:pt x="832" y="16593"/>
                </a:cubicBezTo>
                <a:cubicBezTo>
                  <a:pt x="1425" y="17094"/>
                  <a:pt x="2233" y="17162"/>
                  <a:pt x="2962" y="17379"/>
                </a:cubicBezTo>
                <a:cubicBezTo>
                  <a:pt x="3680" y="17584"/>
                  <a:pt x="4466" y="18119"/>
                  <a:pt x="4466" y="18871"/>
                </a:cubicBezTo>
                <a:cubicBezTo>
                  <a:pt x="4466" y="19327"/>
                  <a:pt x="4170" y="19725"/>
                  <a:pt x="3885" y="20090"/>
                </a:cubicBezTo>
                <a:cubicBezTo>
                  <a:pt x="3361" y="20773"/>
                  <a:pt x="2814" y="21479"/>
                  <a:pt x="2290" y="22163"/>
                </a:cubicBezTo>
                <a:cubicBezTo>
                  <a:pt x="1744" y="22858"/>
                  <a:pt x="1174" y="23758"/>
                  <a:pt x="1493" y="24578"/>
                </a:cubicBezTo>
                <a:cubicBezTo>
                  <a:pt x="1675" y="25068"/>
                  <a:pt x="2165" y="25386"/>
                  <a:pt x="2678" y="25535"/>
                </a:cubicBezTo>
                <a:cubicBezTo>
                  <a:pt x="2944" y="25601"/>
                  <a:pt x="3220" y="25626"/>
                  <a:pt x="3500" y="25626"/>
                </a:cubicBezTo>
                <a:cubicBezTo>
                  <a:pt x="3745" y="25626"/>
                  <a:pt x="3993" y="25607"/>
                  <a:pt x="4238" y="25580"/>
                </a:cubicBezTo>
                <a:cubicBezTo>
                  <a:pt x="7826" y="25193"/>
                  <a:pt x="11232" y="23735"/>
                  <a:pt x="14365" y="21935"/>
                </a:cubicBezTo>
                <a:cubicBezTo>
                  <a:pt x="15572" y="21229"/>
                  <a:pt x="16779" y="20420"/>
                  <a:pt x="17543" y="19258"/>
                </a:cubicBezTo>
                <a:cubicBezTo>
                  <a:pt x="18294" y="18074"/>
                  <a:pt x="18477" y="16422"/>
                  <a:pt x="17611" y="15306"/>
                </a:cubicBezTo>
                <a:cubicBezTo>
                  <a:pt x="17167" y="14736"/>
                  <a:pt x="16518" y="14383"/>
                  <a:pt x="15959" y="13916"/>
                </a:cubicBezTo>
                <a:cubicBezTo>
                  <a:pt x="15401" y="13460"/>
                  <a:pt x="14900" y="12788"/>
                  <a:pt x="14991" y="12082"/>
                </a:cubicBezTo>
                <a:cubicBezTo>
                  <a:pt x="15116" y="11023"/>
                  <a:pt x="16324" y="10521"/>
                  <a:pt x="17292" y="10100"/>
                </a:cubicBezTo>
                <a:cubicBezTo>
                  <a:pt x="18431" y="9587"/>
                  <a:pt x="19491" y="8893"/>
                  <a:pt x="20379" y="8016"/>
                </a:cubicBezTo>
                <a:cubicBezTo>
                  <a:pt x="20755" y="7662"/>
                  <a:pt x="21108" y="7264"/>
                  <a:pt x="21245" y="6785"/>
                </a:cubicBezTo>
                <a:cubicBezTo>
                  <a:pt x="21381" y="6296"/>
                  <a:pt x="21245" y="5680"/>
                  <a:pt x="20800" y="5430"/>
                </a:cubicBezTo>
                <a:cubicBezTo>
                  <a:pt x="20470" y="5225"/>
                  <a:pt x="20049" y="5259"/>
                  <a:pt x="19741" y="5031"/>
                </a:cubicBezTo>
                <a:cubicBezTo>
                  <a:pt x="18830" y="4370"/>
                  <a:pt x="19855" y="3254"/>
                  <a:pt x="20538" y="2947"/>
                </a:cubicBezTo>
                <a:cubicBezTo>
                  <a:pt x="21017" y="2753"/>
                  <a:pt x="21529" y="2650"/>
                  <a:pt x="21996" y="2468"/>
                </a:cubicBezTo>
                <a:cubicBezTo>
                  <a:pt x="22520" y="2252"/>
                  <a:pt x="23090" y="1842"/>
                  <a:pt x="23193" y="1238"/>
                </a:cubicBezTo>
                <a:cubicBezTo>
                  <a:pt x="23272" y="691"/>
                  <a:pt x="22862" y="99"/>
                  <a:pt x="22304" y="19"/>
                </a:cubicBezTo>
                <a:cubicBezTo>
                  <a:pt x="22231" y="6"/>
                  <a:pt x="22156" y="0"/>
                  <a:pt x="2208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9"/>
          <p:cNvSpPr/>
          <p:nvPr/>
        </p:nvSpPr>
        <p:spPr>
          <a:xfrm flipH="1">
            <a:off x="11228254" y="-55833"/>
            <a:ext cx="1262303" cy="922300"/>
          </a:xfrm>
          <a:custGeom>
            <a:avLst/>
            <a:gdLst/>
            <a:ahLst/>
            <a:cxnLst/>
            <a:rect l="l" t="t" r="r" b="b"/>
            <a:pathLst>
              <a:path w="37963" h="27669" extrusionOk="0">
                <a:moveTo>
                  <a:pt x="25550" y="0"/>
                </a:moveTo>
                <a:cubicBezTo>
                  <a:pt x="24891" y="0"/>
                  <a:pt x="24240" y="337"/>
                  <a:pt x="23653" y="674"/>
                </a:cubicBezTo>
                <a:cubicBezTo>
                  <a:pt x="19213" y="3229"/>
                  <a:pt x="15110" y="6365"/>
                  <a:pt x="11459" y="9957"/>
                </a:cubicBezTo>
                <a:cubicBezTo>
                  <a:pt x="8218" y="13145"/>
                  <a:pt x="5330" y="16694"/>
                  <a:pt x="2873" y="20518"/>
                </a:cubicBezTo>
                <a:cubicBezTo>
                  <a:pt x="2027" y="21835"/>
                  <a:pt x="1" y="24149"/>
                  <a:pt x="510" y="25826"/>
                </a:cubicBezTo>
                <a:cubicBezTo>
                  <a:pt x="954" y="27290"/>
                  <a:pt x="2706" y="27669"/>
                  <a:pt x="4112" y="27669"/>
                </a:cubicBezTo>
                <a:cubicBezTo>
                  <a:pt x="4328" y="27669"/>
                  <a:pt x="4536" y="27660"/>
                  <a:pt x="4729" y="27644"/>
                </a:cubicBezTo>
                <a:cubicBezTo>
                  <a:pt x="9751" y="27247"/>
                  <a:pt x="15087" y="25389"/>
                  <a:pt x="19889" y="23940"/>
                </a:cubicBezTo>
                <a:cubicBezTo>
                  <a:pt x="24776" y="22467"/>
                  <a:pt x="29585" y="20739"/>
                  <a:pt x="34292" y="18766"/>
                </a:cubicBezTo>
                <a:cubicBezTo>
                  <a:pt x="35186" y="18391"/>
                  <a:pt x="36098" y="17994"/>
                  <a:pt x="36800" y="17326"/>
                </a:cubicBezTo>
                <a:cubicBezTo>
                  <a:pt x="37503" y="16656"/>
                  <a:pt x="37962" y="15650"/>
                  <a:pt x="37728" y="14709"/>
                </a:cubicBezTo>
                <a:cubicBezTo>
                  <a:pt x="37333" y="13125"/>
                  <a:pt x="35428" y="12653"/>
                  <a:pt x="33725" y="12653"/>
                </a:cubicBezTo>
                <a:cubicBezTo>
                  <a:pt x="33523" y="12653"/>
                  <a:pt x="33324" y="12659"/>
                  <a:pt x="33131" y="12672"/>
                </a:cubicBezTo>
                <a:cubicBezTo>
                  <a:pt x="25611" y="13146"/>
                  <a:pt x="18430" y="15836"/>
                  <a:pt x="11380" y="18495"/>
                </a:cubicBezTo>
                <a:cubicBezTo>
                  <a:pt x="16148" y="14356"/>
                  <a:pt x="20919" y="10211"/>
                  <a:pt x="25392" y="5755"/>
                </a:cubicBezTo>
                <a:cubicBezTo>
                  <a:pt x="26225" y="4925"/>
                  <a:pt x="27081" y="4027"/>
                  <a:pt x="27363" y="2885"/>
                </a:cubicBezTo>
                <a:cubicBezTo>
                  <a:pt x="27646" y="1744"/>
                  <a:pt x="27104" y="312"/>
                  <a:pt x="25959" y="46"/>
                </a:cubicBezTo>
                <a:cubicBezTo>
                  <a:pt x="25822" y="15"/>
                  <a:pt x="25686" y="0"/>
                  <a:pt x="2555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9"/>
          <p:cNvSpPr/>
          <p:nvPr/>
        </p:nvSpPr>
        <p:spPr>
          <a:xfrm rot="10800000" flipH="1">
            <a:off x="-2151508" y="-357315"/>
            <a:ext cx="3109124" cy="1223756"/>
          </a:xfrm>
          <a:custGeom>
            <a:avLst/>
            <a:gdLst/>
            <a:ahLst/>
            <a:cxnLst/>
            <a:rect l="l" t="t" r="r" b="b"/>
            <a:pathLst>
              <a:path w="66656" h="26171" extrusionOk="0">
                <a:moveTo>
                  <a:pt x="12207" y="2633"/>
                </a:moveTo>
                <a:cubicBezTo>
                  <a:pt x="12343" y="2633"/>
                  <a:pt x="12492" y="2671"/>
                  <a:pt x="12651" y="2755"/>
                </a:cubicBezTo>
                <a:cubicBezTo>
                  <a:pt x="13517" y="3210"/>
                  <a:pt x="13745" y="4258"/>
                  <a:pt x="13688" y="5147"/>
                </a:cubicBezTo>
                <a:cubicBezTo>
                  <a:pt x="13670" y="5429"/>
                  <a:pt x="13636" y="5708"/>
                  <a:pt x="13589" y="5984"/>
                </a:cubicBezTo>
                <a:lnTo>
                  <a:pt x="13589" y="5984"/>
                </a:lnTo>
                <a:cubicBezTo>
                  <a:pt x="12317" y="5819"/>
                  <a:pt x="10964" y="5021"/>
                  <a:pt x="11319" y="3563"/>
                </a:cubicBezTo>
                <a:cubicBezTo>
                  <a:pt x="11433" y="3054"/>
                  <a:pt x="11749" y="2633"/>
                  <a:pt x="12207" y="2633"/>
                </a:cubicBezTo>
                <a:close/>
                <a:moveTo>
                  <a:pt x="34824" y="0"/>
                </a:moveTo>
                <a:cubicBezTo>
                  <a:pt x="31481" y="0"/>
                  <a:pt x="28039" y="919"/>
                  <a:pt x="24896" y="2128"/>
                </a:cubicBezTo>
                <a:cubicBezTo>
                  <a:pt x="23188" y="2777"/>
                  <a:pt x="21513" y="3518"/>
                  <a:pt x="19805" y="4213"/>
                </a:cubicBezTo>
                <a:cubicBezTo>
                  <a:pt x="18273" y="4846"/>
                  <a:pt x="16622" y="5625"/>
                  <a:pt x="14967" y="5919"/>
                </a:cubicBezTo>
                <a:lnTo>
                  <a:pt x="14967" y="5919"/>
                </a:lnTo>
                <a:cubicBezTo>
                  <a:pt x="15221" y="4559"/>
                  <a:pt x="15147" y="3082"/>
                  <a:pt x="14018" y="2140"/>
                </a:cubicBezTo>
                <a:cubicBezTo>
                  <a:pt x="13529" y="1728"/>
                  <a:pt x="12921" y="1516"/>
                  <a:pt x="12320" y="1516"/>
                </a:cubicBezTo>
                <a:cubicBezTo>
                  <a:pt x="11591" y="1516"/>
                  <a:pt x="10871" y="1827"/>
                  <a:pt x="10385" y="2470"/>
                </a:cubicBezTo>
                <a:cubicBezTo>
                  <a:pt x="9564" y="3552"/>
                  <a:pt x="9747" y="5010"/>
                  <a:pt x="10692" y="5955"/>
                </a:cubicBezTo>
                <a:cubicBezTo>
                  <a:pt x="11410" y="6660"/>
                  <a:pt x="12354" y="6986"/>
                  <a:pt x="13331" y="7061"/>
                </a:cubicBezTo>
                <a:lnTo>
                  <a:pt x="13331" y="7061"/>
                </a:lnTo>
                <a:cubicBezTo>
                  <a:pt x="12449" y="9944"/>
                  <a:pt x="10149" y="12436"/>
                  <a:pt x="8049" y="14442"/>
                </a:cubicBezTo>
                <a:cubicBezTo>
                  <a:pt x="5293" y="17084"/>
                  <a:pt x="2263" y="19476"/>
                  <a:pt x="247" y="22802"/>
                </a:cubicBezTo>
                <a:cubicBezTo>
                  <a:pt x="0" y="23182"/>
                  <a:pt x="369" y="23398"/>
                  <a:pt x="787" y="23398"/>
                </a:cubicBezTo>
                <a:cubicBezTo>
                  <a:pt x="1083" y="23398"/>
                  <a:pt x="1403" y="23289"/>
                  <a:pt x="1545" y="23053"/>
                </a:cubicBezTo>
                <a:cubicBezTo>
                  <a:pt x="5187" y="17112"/>
                  <a:pt x="12555" y="13949"/>
                  <a:pt x="14694" y="7015"/>
                </a:cubicBezTo>
                <a:lnTo>
                  <a:pt x="14694" y="7015"/>
                </a:lnTo>
                <a:cubicBezTo>
                  <a:pt x="14889" y="6988"/>
                  <a:pt x="15082" y="6954"/>
                  <a:pt x="15271" y="6912"/>
                </a:cubicBezTo>
                <a:cubicBezTo>
                  <a:pt x="17105" y="6514"/>
                  <a:pt x="18893" y="5728"/>
                  <a:pt x="20625" y="5010"/>
                </a:cubicBezTo>
                <a:cubicBezTo>
                  <a:pt x="22482" y="4247"/>
                  <a:pt x="24327" y="3449"/>
                  <a:pt x="26206" y="2755"/>
                </a:cubicBezTo>
                <a:cubicBezTo>
                  <a:pt x="28863" y="1767"/>
                  <a:pt x="31718" y="992"/>
                  <a:pt x="34582" y="992"/>
                </a:cubicBezTo>
                <a:cubicBezTo>
                  <a:pt x="35352" y="992"/>
                  <a:pt x="36123" y="1048"/>
                  <a:pt x="36891" y="1171"/>
                </a:cubicBezTo>
                <a:cubicBezTo>
                  <a:pt x="40627" y="1764"/>
                  <a:pt x="43350" y="4076"/>
                  <a:pt x="45673" y="6935"/>
                </a:cubicBezTo>
                <a:cubicBezTo>
                  <a:pt x="47951" y="9760"/>
                  <a:pt x="49956" y="12927"/>
                  <a:pt x="53077" y="14920"/>
                </a:cubicBezTo>
                <a:cubicBezTo>
                  <a:pt x="54649" y="15934"/>
                  <a:pt x="56495" y="16617"/>
                  <a:pt x="58385" y="16663"/>
                </a:cubicBezTo>
                <a:cubicBezTo>
                  <a:pt x="58433" y="16664"/>
                  <a:pt x="58481" y="16664"/>
                  <a:pt x="58529" y="16664"/>
                </a:cubicBezTo>
                <a:cubicBezTo>
                  <a:pt x="59512" y="16664"/>
                  <a:pt x="60436" y="16444"/>
                  <a:pt x="61381" y="16162"/>
                </a:cubicBezTo>
                <a:cubicBezTo>
                  <a:pt x="62025" y="15973"/>
                  <a:pt x="62707" y="15732"/>
                  <a:pt x="63380" y="15732"/>
                </a:cubicBezTo>
                <a:cubicBezTo>
                  <a:pt x="63600" y="15732"/>
                  <a:pt x="63819" y="15758"/>
                  <a:pt x="64035" y="15820"/>
                </a:cubicBezTo>
                <a:cubicBezTo>
                  <a:pt x="65026" y="16105"/>
                  <a:pt x="65402" y="17005"/>
                  <a:pt x="65003" y="17939"/>
                </a:cubicBezTo>
                <a:cubicBezTo>
                  <a:pt x="64650" y="18770"/>
                  <a:pt x="63956" y="19397"/>
                  <a:pt x="63432" y="20103"/>
                </a:cubicBezTo>
                <a:cubicBezTo>
                  <a:pt x="62213" y="21698"/>
                  <a:pt x="61563" y="23623"/>
                  <a:pt x="61575" y="25627"/>
                </a:cubicBezTo>
                <a:cubicBezTo>
                  <a:pt x="61575" y="26001"/>
                  <a:pt x="61901" y="26170"/>
                  <a:pt x="62238" y="26170"/>
                </a:cubicBezTo>
                <a:cubicBezTo>
                  <a:pt x="62600" y="26170"/>
                  <a:pt x="62976" y="25975"/>
                  <a:pt x="62976" y="25627"/>
                </a:cubicBezTo>
                <a:cubicBezTo>
                  <a:pt x="62976" y="23885"/>
                  <a:pt x="63454" y="22153"/>
                  <a:pt x="64491" y="20752"/>
                </a:cubicBezTo>
                <a:cubicBezTo>
                  <a:pt x="65311" y="19636"/>
                  <a:pt x="66655" y="18508"/>
                  <a:pt x="66587" y="17005"/>
                </a:cubicBezTo>
                <a:cubicBezTo>
                  <a:pt x="66530" y="15626"/>
                  <a:pt x="65254" y="14840"/>
                  <a:pt x="64001" y="14692"/>
                </a:cubicBezTo>
                <a:cubicBezTo>
                  <a:pt x="63854" y="14676"/>
                  <a:pt x="63708" y="14668"/>
                  <a:pt x="63563" y="14668"/>
                </a:cubicBezTo>
                <a:cubicBezTo>
                  <a:pt x="62084" y="14668"/>
                  <a:pt x="60724" y="15446"/>
                  <a:pt x="59251" y="15581"/>
                </a:cubicBezTo>
                <a:cubicBezTo>
                  <a:pt x="59059" y="15597"/>
                  <a:pt x="58868" y="15605"/>
                  <a:pt x="58678" y="15605"/>
                </a:cubicBezTo>
                <a:cubicBezTo>
                  <a:pt x="55378" y="15605"/>
                  <a:pt x="52527" y="13234"/>
                  <a:pt x="50480" y="10853"/>
                </a:cubicBezTo>
                <a:cubicBezTo>
                  <a:pt x="48282" y="8291"/>
                  <a:pt x="46482" y="5352"/>
                  <a:pt x="43896" y="3153"/>
                </a:cubicBezTo>
                <a:cubicBezTo>
                  <a:pt x="41206" y="861"/>
                  <a:pt x="38062" y="0"/>
                  <a:pt x="348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9"/>
          <p:cNvSpPr/>
          <p:nvPr/>
        </p:nvSpPr>
        <p:spPr>
          <a:xfrm flipH="1">
            <a:off x="10775376" y="653885"/>
            <a:ext cx="680047" cy="380500"/>
          </a:xfrm>
          <a:custGeom>
            <a:avLst/>
            <a:gdLst/>
            <a:ahLst/>
            <a:cxnLst/>
            <a:rect l="l" t="t" r="r" b="b"/>
            <a:pathLst>
              <a:path w="20452" h="11415" extrusionOk="0">
                <a:moveTo>
                  <a:pt x="9376" y="0"/>
                </a:moveTo>
                <a:cubicBezTo>
                  <a:pt x="6176" y="0"/>
                  <a:pt x="3103" y="2282"/>
                  <a:pt x="1427" y="4907"/>
                </a:cubicBezTo>
                <a:cubicBezTo>
                  <a:pt x="636" y="6147"/>
                  <a:pt x="1" y="7789"/>
                  <a:pt x="792" y="9030"/>
                </a:cubicBezTo>
                <a:cubicBezTo>
                  <a:pt x="1354" y="9911"/>
                  <a:pt x="2449" y="10265"/>
                  <a:pt x="3465" y="10506"/>
                </a:cubicBezTo>
                <a:cubicBezTo>
                  <a:pt x="5993" y="11110"/>
                  <a:pt x="8592" y="11414"/>
                  <a:pt x="11191" y="11414"/>
                </a:cubicBezTo>
                <a:cubicBezTo>
                  <a:pt x="11616" y="11414"/>
                  <a:pt x="12042" y="11406"/>
                  <a:pt x="12467" y="11390"/>
                </a:cubicBezTo>
                <a:cubicBezTo>
                  <a:pt x="14662" y="11305"/>
                  <a:pt x="17178" y="10789"/>
                  <a:pt x="18219" y="8856"/>
                </a:cubicBezTo>
                <a:cubicBezTo>
                  <a:pt x="20452" y="4711"/>
                  <a:pt x="14681" y="1488"/>
                  <a:pt x="11569" y="378"/>
                </a:cubicBezTo>
                <a:cubicBezTo>
                  <a:pt x="10841" y="118"/>
                  <a:pt x="10105" y="0"/>
                  <a:pt x="93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10"/>
          <p:cNvSpPr txBox="1">
            <a:spLocks noGrp="1"/>
          </p:cNvSpPr>
          <p:nvPr>
            <p:ph type="subTitle" idx="1"/>
          </p:nvPr>
        </p:nvSpPr>
        <p:spPr>
          <a:xfrm>
            <a:off x="1677440" y="2568767"/>
            <a:ext cx="8806958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10" name="Google Shape;610;p10"/>
          <p:cNvSpPr txBox="1">
            <a:spLocks noGrp="1"/>
          </p:cNvSpPr>
          <p:nvPr>
            <p:ph type="subTitle" idx="2"/>
          </p:nvPr>
        </p:nvSpPr>
        <p:spPr>
          <a:xfrm>
            <a:off x="4008991" y="3624833"/>
            <a:ext cx="4312904" cy="6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92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92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92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92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92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92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92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92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92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11" name="Google Shape;611;p10"/>
          <p:cNvGrpSpPr/>
          <p:nvPr/>
        </p:nvGrpSpPr>
        <p:grpSpPr>
          <a:xfrm rot="10800000" flipH="1">
            <a:off x="11808952" y="5589876"/>
            <a:ext cx="215351" cy="194556"/>
            <a:chOff x="7737341" y="1046941"/>
            <a:chExt cx="161914" cy="145917"/>
          </a:xfrm>
        </p:grpSpPr>
        <p:sp>
          <p:nvSpPr>
            <p:cNvPr id="612" name="Google Shape;612;p10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10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10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5" name="Google Shape;615;p10"/>
          <p:cNvGrpSpPr/>
          <p:nvPr/>
        </p:nvGrpSpPr>
        <p:grpSpPr>
          <a:xfrm rot="10800000" flipH="1">
            <a:off x="177003" y="5539114"/>
            <a:ext cx="206780" cy="188116"/>
            <a:chOff x="737385" y="1492952"/>
            <a:chExt cx="161914" cy="146935"/>
          </a:xfrm>
        </p:grpSpPr>
        <p:sp>
          <p:nvSpPr>
            <p:cNvPr id="616" name="Google Shape;616;p10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10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10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9" name="Google Shape;619;p10"/>
          <p:cNvSpPr/>
          <p:nvPr/>
        </p:nvSpPr>
        <p:spPr>
          <a:xfrm rot="10800000" flipH="1">
            <a:off x="-293721" y="-52518"/>
            <a:ext cx="5434934" cy="85030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10"/>
          <p:cNvSpPr/>
          <p:nvPr/>
        </p:nvSpPr>
        <p:spPr>
          <a:xfrm rot="10800000" flipH="1">
            <a:off x="6014701" y="5966589"/>
            <a:ext cx="6193908" cy="96963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21" name="Google Shape;621;p10"/>
          <p:cNvGrpSpPr/>
          <p:nvPr/>
        </p:nvGrpSpPr>
        <p:grpSpPr>
          <a:xfrm rot="10800000" flipH="1">
            <a:off x="2170139" y="5727057"/>
            <a:ext cx="553189" cy="1437668"/>
            <a:chOff x="1823086" y="-208516"/>
            <a:chExt cx="433160" cy="1122944"/>
          </a:xfrm>
        </p:grpSpPr>
        <p:sp>
          <p:nvSpPr>
            <p:cNvPr id="622" name="Google Shape;622;p10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10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10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10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10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10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10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10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0" name="Google Shape;630;p10"/>
          <p:cNvGrpSpPr/>
          <p:nvPr/>
        </p:nvGrpSpPr>
        <p:grpSpPr>
          <a:xfrm rot="10800000" flipH="1">
            <a:off x="-421546" y="5291232"/>
            <a:ext cx="1796013" cy="1151152"/>
            <a:chOff x="-206267" y="355694"/>
            <a:chExt cx="1406322" cy="899150"/>
          </a:xfrm>
        </p:grpSpPr>
        <p:sp>
          <p:nvSpPr>
            <p:cNvPr id="631" name="Google Shape;631;p10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10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10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10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10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10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10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10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9" name="Google Shape;639;p10"/>
          <p:cNvGrpSpPr/>
          <p:nvPr/>
        </p:nvGrpSpPr>
        <p:grpSpPr>
          <a:xfrm rot="10800000" flipH="1">
            <a:off x="-223787" y="5924229"/>
            <a:ext cx="1150745" cy="1115511"/>
            <a:chOff x="-168381" y="-168706"/>
            <a:chExt cx="901061" cy="871312"/>
          </a:xfrm>
        </p:grpSpPr>
        <p:sp>
          <p:nvSpPr>
            <p:cNvPr id="640" name="Google Shape;640;p10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10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10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10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10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10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10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10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10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10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10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10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10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10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10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10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10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10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10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9" name="Google Shape;659;p10"/>
          <p:cNvGrpSpPr/>
          <p:nvPr/>
        </p:nvGrpSpPr>
        <p:grpSpPr>
          <a:xfrm rot="10800000" flipH="1">
            <a:off x="996984" y="5690299"/>
            <a:ext cx="559973" cy="1519333"/>
            <a:chOff x="904476" y="-243594"/>
            <a:chExt cx="438472" cy="1186732"/>
          </a:xfrm>
        </p:grpSpPr>
        <p:sp>
          <p:nvSpPr>
            <p:cNvPr id="660" name="Google Shape;660;p10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10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10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10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10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10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10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10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10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10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10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10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10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10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10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10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10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10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10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10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10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10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10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10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10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10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10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7" name="Google Shape;687;p10"/>
          <p:cNvGrpSpPr/>
          <p:nvPr/>
        </p:nvGrpSpPr>
        <p:grpSpPr>
          <a:xfrm rot="10800000" flipH="1">
            <a:off x="1701121" y="5995618"/>
            <a:ext cx="843750" cy="1453938"/>
            <a:chOff x="1455834" y="-430995"/>
            <a:chExt cx="660677" cy="1135652"/>
          </a:xfrm>
        </p:grpSpPr>
        <p:sp>
          <p:nvSpPr>
            <p:cNvPr id="688" name="Google Shape;688;p10"/>
            <p:cNvSpPr/>
            <p:nvPr/>
          </p:nvSpPr>
          <p:spPr>
            <a:xfrm>
              <a:off x="1455834" y="-342088"/>
              <a:ext cx="651576" cy="1046745"/>
            </a:xfrm>
            <a:custGeom>
              <a:avLst/>
              <a:gdLst/>
              <a:ahLst/>
              <a:cxnLst/>
              <a:rect l="l" t="t" r="r" b="b"/>
              <a:pathLst>
                <a:path w="21750" h="34941" extrusionOk="0">
                  <a:moveTo>
                    <a:pt x="16913" y="1"/>
                  </a:moveTo>
                  <a:cubicBezTo>
                    <a:pt x="14337" y="1"/>
                    <a:pt x="10562" y="1386"/>
                    <a:pt x="8840" y="2318"/>
                  </a:cubicBezTo>
                  <a:cubicBezTo>
                    <a:pt x="5904" y="3852"/>
                    <a:pt x="3603" y="5920"/>
                    <a:pt x="2202" y="8856"/>
                  </a:cubicBezTo>
                  <a:cubicBezTo>
                    <a:pt x="0" y="13192"/>
                    <a:pt x="334" y="18396"/>
                    <a:pt x="667" y="23199"/>
                  </a:cubicBezTo>
                  <a:cubicBezTo>
                    <a:pt x="901" y="27102"/>
                    <a:pt x="1535" y="31138"/>
                    <a:pt x="901" y="34941"/>
                  </a:cubicBezTo>
                  <a:cubicBezTo>
                    <a:pt x="6338" y="32439"/>
                    <a:pt x="12843" y="29704"/>
                    <a:pt x="16445" y="24600"/>
                  </a:cubicBezTo>
                  <a:cubicBezTo>
                    <a:pt x="20248" y="19163"/>
                    <a:pt x="21749" y="14159"/>
                    <a:pt x="20548" y="7521"/>
                  </a:cubicBezTo>
                  <a:cubicBezTo>
                    <a:pt x="20148" y="5153"/>
                    <a:pt x="18380" y="2084"/>
                    <a:pt x="18513" y="49"/>
                  </a:cubicBezTo>
                  <a:lnTo>
                    <a:pt x="18513" y="49"/>
                  </a:lnTo>
                  <a:lnTo>
                    <a:pt x="18180" y="149"/>
                  </a:lnTo>
                  <a:cubicBezTo>
                    <a:pt x="17810" y="47"/>
                    <a:pt x="17382" y="1"/>
                    <a:pt x="169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10"/>
            <p:cNvSpPr/>
            <p:nvPr/>
          </p:nvSpPr>
          <p:spPr>
            <a:xfrm>
              <a:off x="1538301" y="-430995"/>
              <a:ext cx="578210" cy="1060406"/>
            </a:xfrm>
            <a:custGeom>
              <a:avLst/>
              <a:gdLst/>
              <a:ahLst/>
              <a:cxnLst/>
              <a:rect l="l" t="t" r="r" b="b"/>
              <a:pathLst>
                <a:path w="19301" h="35397" extrusionOk="0">
                  <a:moveTo>
                    <a:pt x="18677" y="0"/>
                  </a:moveTo>
                  <a:cubicBezTo>
                    <a:pt x="18582" y="0"/>
                    <a:pt x="18484" y="34"/>
                    <a:pt x="18396" y="115"/>
                  </a:cubicBezTo>
                  <a:cubicBezTo>
                    <a:pt x="15027" y="2917"/>
                    <a:pt x="12191" y="6153"/>
                    <a:pt x="10490" y="10256"/>
                  </a:cubicBezTo>
                  <a:cubicBezTo>
                    <a:pt x="9423" y="12824"/>
                    <a:pt x="8622" y="15459"/>
                    <a:pt x="7588" y="18061"/>
                  </a:cubicBezTo>
                  <a:cubicBezTo>
                    <a:pt x="6520" y="20730"/>
                    <a:pt x="5420" y="23365"/>
                    <a:pt x="4252" y="26000"/>
                  </a:cubicBezTo>
                  <a:cubicBezTo>
                    <a:pt x="2951" y="28936"/>
                    <a:pt x="1584" y="31871"/>
                    <a:pt x="183" y="34773"/>
                  </a:cubicBezTo>
                  <a:cubicBezTo>
                    <a:pt x="0" y="35093"/>
                    <a:pt x="286" y="35397"/>
                    <a:pt x="559" y="35397"/>
                  </a:cubicBezTo>
                  <a:cubicBezTo>
                    <a:pt x="686" y="35397"/>
                    <a:pt x="809" y="35332"/>
                    <a:pt x="883" y="35174"/>
                  </a:cubicBezTo>
                  <a:cubicBezTo>
                    <a:pt x="3352" y="30103"/>
                    <a:pt x="5687" y="25000"/>
                    <a:pt x="7788" y="19763"/>
                  </a:cubicBezTo>
                  <a:cubicBezTo>
                    <a:pt x="8855" y="17161"/>
                    <a:pt x="9823" y="14525"/>
                    <a:pt x="10757" y="11857"/>
                  </a:cubicBezTo>
                  <a:cubicBezTo>
                    <a:pt x="11524" y="9789"/>
                    <a:pt x="12525" y="7787"/>
                    <a:pt x="13826" y="5986"/>
                  </a:cubicBezTo>
                  <a:cubicBezTo>
                    <a:pt x="15293" y="3985"/>
                    <a:pt x="17095" y="2283"/>
                    <a:pt x="18963" y="682"/>
                  </a:cubicBezTo>
                  <a:cubicBezTo>
                    <a:pt x="19301" y="422"/>
                    <a:pt x="19011" y="0"/>
                    <a:pt x="18677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10"/>
            <p:cNvSpPr/>
            <p:nvPr/>
          </p:nvSpPr>
          <p:spPr>
            <a:xfrm>
              <a:off x="1524162" y="373308"/>
              <a:ext cx="201494" cy="167043"/>
            </a:xfrm>
            <a:custGeom>
              <a:avLst/>
              <a:gdLst/>
              <a:ahLst/>
              <a:cxnLst/>
              <a:rect l="l" t="t" r="r" b="b"/>
              <a:pathLst>
                <a:path w="6726" h="5576" extrusionOk="0">
                  <a:moveTo>
                    <a:pt x="4720" y="0"/>
                  </a:moveTo>
                  <a:cubicBezTo>
                    <a:pt x="4637" y="0"/>
                    <a:pt x="4555" y="19"/>
                    <a:pt x="4491" y="51"/>
                  </a:cubicBezTo>
                  <a:cubicBezTo>
                    <a:pt x="3156" y="651"/>
                    <a:pt x="1855" y="1385"/>
                    <a:pt x="454" y="1852"/>
                  </a:cubicBezTo>
                  <a:cubicBezTo>
                    <a:pt x="1" y="2003"/>
                    <a:pt x="123" y="2676"/>
                    <a:pt x="523" y="2676"/>
                  </a:cubicBezTo>
                  <a:cubicBezTo>
                    <a:pt x="564" y="2676"/>
                    <a:pt x="608" y="2668"/>
                    <a:pt x="655" y="2653"/>
                  </a:cubicBezTo>
                  <a:cubicBezTo>
                    <a:pt x="1941" y="2214"/>
                    <a:pt x="3150" y="1597"/>
                    <a:pt x="4372" y="1002"/>
                  </a:cubicBezTo>
                  <a:lnTo>
                    <a:pt x="4372" y="1002"/>
                  </a:lnTo>
                  <a:cubicBezTo>
                    <a:pt x="4665" y="2485"/>
                    <a:pt x="5313" y="3873"/>
                    <a:pt x="5825" y="5288"/>
                  </a:cubicBezTo>
                  <a:cubicBezTo>
                    <a:pt x="5891" y="5488"/>
                    <a:pt x="6059" y="5576"/>
                    <a:pt x="6225" y="5576"/>
                  </a:cubicBezTo>
                  <a:cubicBezTo>
                    <a:pt x="6476" y="5576"/>
                    <a:pt x="6726" y="5375"/>
                    <a:pt x="6626" y="5055"/>
                  </a:cubicBezTo>
                  <a:cubicBezTo>
                    <a:pt x="6058" y="3487"/>
                    <a:pt x="5325" y="1952"/>
                    <a:pt x="5091" y="284"/>
                  </a:cubicBezTo>
                  <a:cubicBezTo>
                    <a:pt x="5069" y="81"/>
                    <a:pt x="4893" y="0"/>
                    <a:pt x="4720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10"/>
            <p:cNvSpPr/>
            <p:nvPr/>
          </p:nvSpPr>
          <p:spPr>
            <a:xfrm>
              <a:off x="1522934" y="228264"/>
              <a:ext cx="280103" cy="217881"/>
            </a:xfrm>
            <a:custGeom>
              <a:avLst/>
              <a:gdLst/>
              <a:ahLst/>
              <a:cxnLst/>
              <a:rect l="l" t="t" r="r" b="b"/>
              <a:pathLst>
                <a:path w="9350" h="7273" extrusionOk="0">
                  <a:moveTo>
                    <a:pt x="6183" y="0"/>
                  </a:moveTo>
                  <a:cubicBezTo>
                    <a:pt x="4107" y="0"/>
                    <a:pt x="2152" y="1072"/>
                    <a:pt x="395" y="2058"/>
                  </a:cubicBezTo>
                  <a:cubicBezTo>
                    <a:pt x="1" y="2283"/>
                    <a:pt x="225" y="2818"/>
                    <a:pt x="586" y="2818"/>
                  </a:cubicBezTo>
                  <a:cubicBezTo>
                    <a:pt x="652" y="2818"/>
                    <a:pt x="723" y="2800"/>
                    <a:pt x="796" y="2758"/>
                  </a:cubicBezTo>
                  <a:cubicBezTo>
                    <a:pt x="2474" y="1857"/>
                    <a:pt x="4326" y="840"/>
                    <a:pt x="6270" y="840"/>
                  </a:cubicBezTo>
                  <a:cubicBezTo>
                    <a:pt x="6287" y="840"/>
                    <a:pt x="6304" y="840"/>
                    <a:pt x="6321" y="840"/>
                  </a:cubicBezTo>
                  <a:lnTo>
                    <a:pt x="6321" y="840"/>
                  </a:lnTo>
                  <a:cubicBezTo>
                    <a:pt x="6680" y="2983"/>
                    <a:pt x="7901" y="4885"/>
                    <a:pt x="8468" y="6995"/>
                  </a:cubicBezTo>
                  <a:cubicBezTo>
                    <a:pt x="8520" y="7189"/>
                    <a:pt x="8673" y="7273"/>
                    <a:pt x="8832" y="7273"/>
                  </a:cubicBezTo>
                  <a:cubicBezTo>
                    <a:pt x="9083" y="7273"/>
                    <a:pt x="9350" y="7067"/>
                    <a:pt x="9268" y="6761"/>
                  </a:cubicBezTo>
                  <a:cubicBezTo>
                    <a:pt x="8701" y="4626"/>
                    <a:pt x="7367" y="2691"/>
                    <a:pt x="7100" y="456"/>
                  </a:cubicBezTo>
                  <a:cubicBezTo>
                    <a:pt x="7067" y="223"/>
                    <a:pt x="6933" y="56"/>
                    <a:pt x="6700" y="23"/>
                  </a:cubicBezTo>
                  <a:cubicBezTo>
                    <a:pt x="6527" y="8"/>
                    <a:pt x="6355" y="0"/>
                    <a:pt x="6183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10"/>
            <p:cNvSpPr/>
            <p:nvPr/>
          </p:nvSpPr>
          <p:spPr>
            <a:xfrm>
              <a:off x="1512719" y="76270"/>
              <a:ext cx="388219" cy="265753"/>
            </a:xfrm>
            <a:custGeom>
              <a:avLst/>
              <a:gdLst/>
              <a:ahLst/>
              <a:cxnLst/>
              <a:rect l="l" t="t" r="r" b="b"/>
              <a:pathLst>
                <a:path w="12959" h="8871" extrusionOk="0">
                  <a:moveTo>
                    <a:pt x="9243" y="1"/>
                  </a:moveTo>
                  <a:cubicBezTo>
                    <a:pt x="9197" y="1"/>
                    <a:pt x="9152" y="9"/>
                    <a:pt x="9109" y="27"/>
                  </a:cubicBezTo>
                  <a:cubicBezTo>
                    <a:pt x="6240" y="794"/>
                    <a:pt x="3438" y="1761"/>
                    <a:pt x="503" y="2295"/>
                  </a:cubicBezTo>
                  <a:cubicBezTo>
                    <a:pt x="0" y="2389"/>
                    <a:pt x="178" y="3104"/>
                    <a:pt x="646" y="3104"/>
                  </a:cubicBezTo>
                  <a:cubicBezTo>
                    <a:pt x="675" y="3104"/>
                    <a:pt x="705" y="3101"/>
                    <a:pt x="736" y="3095"/>
                  </a:cubicBezTo>
                  <a:cubicBezTo>
                    <a:pt x="3528" y="2582"/>
                    <a:pt x="6226" y="1668"/>
                    <a:pt x="8981" y="916"/>
                  </a:cubicBezTo>
                  <a:lnTo>
                    <a:pt x="8981" y="916"/>
                  </a:lnTo>
                  <a:cubicBezTo>
                    <a:pt x="10166" y="3393"/>
                    <a:pt x="11307" y="5933"/>
                    <a:pt x="12078" y="8566"/>
                  </a:cubicBezTo>
                  <a:cubicBezTo>
                    <a:pt x="12131" y="8779"/>
                    <a:pt x="12291" y="8870"/>
                    <a:pt x="12456" y="8870"/>
                  </a:cubicBezTo>
                  <a:cubicBezTo>
                    <a:pt x="12702" y="8870"/>
                    <a:pt x="12958" y="8666"/>
                    <a:pt x="12878" y="8366"/>
                  </a:cubicBezTo>
                  <a:cubicBezTo>
                    <a:pt x="12078" y="5530"/>
                    <a:pt x="10810" y="2862"/>
                    <a:pt x="9576" y="193"/>
                  </a:cubicBezTo>
                  <a:cubicBezTo>
                    <a:pt x="9502" y="70"/>
                    <a:pt x="9373" y="1"/>
                    <a:pt x="9243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10"/>
            <p:cNvSpPr/>
            <p:nvPr/>
          </p:nvSpPr>
          <p:spPr>
            <a:xfrm>
              <a:off x="1532699" y="-106248"/>
              <a:ext cx="446786" cy="249426"/>
            </a:xfrm>
            <a:custGeom>
              <a:avLst/>
              <a:gdLst/>
              <a:ahLst/>
              <a:cxnLst/>
              <a:rect l="l" t="t" r="r" b="b"/>
              <a:pathLst>
                <a:path w="14914" h="8326" extrusionOk="0">
                  <a:moveTo>
                    <a:pt x="10815" y="0"/>
                  </a:moveTo>
                  <a:cubicBezTo>
                    <a:pt x="10781" y="0"/>
                    <a:pt x="10746" y="5"/>
                    <a:pt x="10710" y="15"/>
                  </a:cubicBezTo>
                  <a:cubicBezTo>
                    <a:pt x="7308" y="1349"/>
                    <a:pt x="4139" y="3351"/>
                    <a:pt x="503" y="4051"/>
                  </a:cubicBezTo>
                  <a:cubicBezTo>
                    <a:pt x="1" y="4146"/>
                    <a:pt x="178" y="4861"/>
                    <a:pt x="618" y="4861"/>
                  </a:cubicBezTo>
                  <a:cubicBezTo>
                    <a:pt x="645" y="4861"/>
                    <a:pt x="674" y="4858"/>
                    <a:pt x="703" y="4852"/>
                  </a:cubicBezTo>
                  <a:cubicBezTo>
                    <a:pt x="4210" y="4176"/>
                    <a:pt x="7282" y="2291"/>
                    <a:pt x="10577" y="961"/>
                  </a:cubicBezTo>
                  <a:lnTo>
                    <a:pt x="10577" y="961"/>
                  </a:lnTo>
                  <a:cubicBezTo>
                    <a:pt x="11592" y="3362"/>
                    <a:pt x="13160" y="5527"/>
                    <a:pt x="14013" y="8021"/>
                  </a:cubicBezTo>
                  <a:cubicBezTo>
                    <a:pt x="14079" y="8234"/>
                    <a:pt x="14248" y="8325"/>
                    <a:pt x="14415" y="8325"/>
                  </a:cubicBezTo>
                  <a:cubicBezTo>
                    <a:pt x="14665" y="8325"/>
                    <a:pt x="14913" y="8121"/>
                    <a:pt x="14813" y="7821"/>
                  </a:cubicBezTo>
                  <a:cubicBezTo>
                    <a:pt x="13913" y="5186"/>
                    <a:pt x="12211" y="2917"/>
                    <a:pt x="11211" y="315"/>
                  </a:cubicBezTo>
                  <a:cubicBezTo>
                    <a:pt x="11154" y="146"/>
                    <a:pt x="11002" y="0"/>
                    <a:pt x="108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10"/>
            <p:cNvSpPr/>
            <p:nvPr/>
          </p:nvSpPr>
          <p:spPr>
            <a:xfrm>
              <a:off x="1720100" y="-252581"/>
              <a:ext cx="279863" cy="178007"/>
            </a:xfrm>
            <a:custGeom>
              <a:avLst/>
              <a:gdLst/>
              <a:ahLst/>
              <a:cxnLst/>
              <a:rect l="l" t="t" r="r" b="b"/>
              <a:pathLst>
                <a:path w="9342" h="5942" extrusionOk="0">
                  <a:moveTo>
                    <a:pt x="7095" y="0"/>
                  </a:moveTo>
                  <a:cubicBezTo>
                    <a:pt x="7051" y="0"/>
                    <a:pt x="7004" y="9"/>
                    <a:pt x="6956" y="30"/>
                  </a:cubicBezTo>
                  <a:cubicBezTo>
                    <a:pt x="4688" y="797"/>
                    <a:pt x="2653" y="2065"/>
                    <a:pt x="418" y="2965"/>
                  </a:cubicBezTo>
                  <a:cubicBezTo>
                    <a:pt x="1" y="3115"/>
                    <a:pt x="116" y="3797"/>
                    <a:pt x="503" y="3797"/>
                  </a:cubicBezTo>
                  <a:cubicBezTo>
                    <a:pt x="549" y="3797"/>
                    <a:pt x="599" y="3787"/>
                    <a:pt x="652" y="3766"/>
                  </a:cubicBezTo>
                  <a:cubicBezTo>
                    <a:pt x="2725" y="2918"/>
                    <a:pt x="4680" y="1744"/>
                    <a:pt x="6795" y="970"/>
                  </a:cubicBezTo>
                  <a:lnTo>
                    <a:pt x="6795" y="970"/>
                  </a:lnTo>
                  <a:cubicBezTo>
                    <a:pt x="7288" y="2577"/>
                    <a:pt x="7663" y="4267"/>
                    <a:pt x="8457" y="5734"/>
                  </a:cubicBezTo>
                  <a:cubicBezTo>
                    <a:pt x="8530" y="5880"/>
                    <a:pt x="8652" y="5941"/>
                    <a:pt x="8777" y="5941"/>
                  </a:cubicBezTo>
                  <a:cubicBezTo>
                    <a:pt x="9052" y="5941"/>
                    <a:pt x="9341" y="5645"/>
                    <a:pt x="9158" y="5300"/>
                  </a:cubicBezTo>
                  <a:cubicBezTo>
                    <a:pt x="8357" y="3766"/>
                    <a:pt x="8024" y="1965"/>
                    <a:pt x="7456" y="297"/>
                  </a:cubicBezTo>
                  <a:cubicBezTo>
                    <a:pt x="7403" y="138"/>
                    <a:pt x="7266" y="0"/>
                    <a:pt x="709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10"/>
            <p:cNvSpPr/>
            <p:nvPr/>
          </p:nvSpPr>
          <p:spPr>
            <a:xfrm>
              <a:off x="1919452" y="21694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35" y="1"/>
                  </a:moveTo>
                  <a:cubicBezTo>
                    <a:pt x="1" y="1"/>
                    <a:pt x="1" y="801"/>
                    <a:pt x="535" y="801"/>
                  </a:cubicBezTo>
                  <a:cubicBezTo>
                    <a:pt x="1035" y="801"/>
                    <a:pt x="1035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10"/>
            <p:cNvSpPr/>
            <p:nvPr/>
          </p:nvSpPr>
          <p:spPr>
            <a:xfrm>
              <a:off x="1955429" y="183960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1" y="1"/>
                    <a:pt x="1" y="801"/>
                    <a:pt x="501" y="801"/>
                  </a:cubicBezTo>
                  <a:cubicBezTo>
                    <a:pt x="1035" y="801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10"/>
            <p:cNvSpPr/>
            <p:nvPr/>
          </p:nvSpPr>
          <p:spPr>
            <a:xfrm>
              <a:off x="1968429" y="242912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0" y="1"/>
                    <a:pt x="0" y="801"/>
                    <a:pt x="501" y="801"/>
                  </a:cubicBezTo>
                  <a:cubicBezTo>
                    <a:pt x="1034" y="801"/>
                    <a:pt x="1034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10"/>
            <p:cNvSpPr/>
            <p:nvPr/>
          </p:nvSpPr>
          <p:spPr>
            <a:xfrm>
              <a:off x="1586709" y="67044"/>
              <a:ext cx="32025" cy="24026"/>
            </a:xfrm>
            <a:custGeom>
              <a:avLst/>
              <a:gdLst/>
              <a:ahLst/>
              <a:cxnLst/>
              <a:rect l="l" t="t" r="r" b="b"/>
              <a:pathLst>
                <a:path w="1069" h="802" extrusionOk="0">
                  <a:moveTo>
                    <a:pt x="535" y="1"/>
                  </a:moveTo>
                  <a:cubicBezTo>
                    <a:pt x="1" y="1"/>
                    <a:pt x="1" y="802"/>
                    <a:pt x="535" y="802"/>
                  </a:cubicBezTo>
                  <a:cubicBezTo>
                    <a:pt x="1068" y="802"/>
                    <a:pt x="1068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10"/>
            <p:cNvSpPr/>
            <p:nvPr/>
          </p:nvSpPr>
          <p:spPr>
            <a:xfrm>
              <a:off x="1625681" y="37088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68" y="834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10"/>
            <p:cNvSpPr/>
            <p:nvPr/>
          </p:nvSpPr>
          <p:spPr>
            <a:xfrm>
              <a:off x="1736605" y="-219720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0"/>
                  </a:moveTo>
                  <a:cubicBezTo>
                    <a:pt x="1" y="0"/>
                    <a:pt x="1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10"/>
            <p:cNvSpPr/>
            <p:nvPr/>
          </p:nvSpPr>
          <p:spPr>
            <a:xfrm>
              <a:off x="1779561" y="-252701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1" y="1"/>
                  </a:moveTo>
                  <a:cubicBezTo>
                    <a:pt x="1" y="1"/>
                    <a:pt x="1" y="835"/>
                    <a:pt x="501" y="835"/>
                  </a:cubicBezTo>
                  <a:cubicBezTo>
                    <a:pt x="1035" y="835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10"/>
            <p:cNvSpPr/>
            <p:nvPr/>
          </p:nvSpPr>
          <p:spPr>
            <a:xfrm>
              <a:off x="1785582" y="265918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7" y="801"/>
                    <a:pt x="1067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10"/>
            <p:cNvSpPr/>
            <p:nvPr/>
          </p:nvSpPr>
          <p:spPr>
            <a:xfrm>
              <a:off x="1808558" y="323852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10"/>
            <p:cNvSpPr/>
            <p:nvPr/>
          </p:nvSpPr>
          <p:spPr>
            <a:xfrm>
              <a:off x="1524761" y="369833"/>
              <a:ext cx="32025" cy="23996"/>
            </a:xfrm>
            <a:custGeom>
              <a:avLst/>
              <a:gdLst/>
              <a:ahLst/>
              <a:cxnLst/>
              <a:rect l="l" t="t" r="r" b="b"/>
              <a:pathLst>
                <a:path w="1069" h="801" extrusionOk="0">
                  <a:moveTo>
                    <a:pt x="535" y="0"/>
                  </a:moveTo>
                  <a:cubicBezTo>
                    <a:pt x="1" y="0"/>
                    <a:pt x="1" y="801"/>
                    <a:pt x="535" y="801"/>
                  </a:cubicBezTo>
                  <a:cubicBezTo>
                    <a:pt x="1068" y="801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10"/>
            <p:cNvSpPr/>
            <p:nvPr/>
          </p:nvSpPr>
          <p:spPr>
            <a:xfrm>
              <a:off x="1573738" y="333857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10"/>
            <p:cNvSpPr/>
            <p:nvPr/>
          </p:nvSpPr>
          <p:spPr>
            <a:xfrm>
              <a:off x="1632690" y="545701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10"/>
            <p:cNvSpPr/>
            <p:nvPr/>
          </p:nvSpPr>
          <p:spPr>
            <a:xfrm>
              <a:off x="1599709" y="597644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4" y="1"/>
                  </a:moveTo>
                  <a:cubicBezTo>
                    <a:pt x="1" y="1"/>
                    <a:pt x="1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8" name="Google Shape;708;p10"/>
          <p:cNvGrpSpPr/>
          <p:nvPr/>
        </p:nvGrpSpPr>
        <p:grpSpPr>
          <a:xfrm rot="10800000" flipH="1">
            <a:off x="2265167" y="6029216"/>
            <a:ext cx="1041403" cy="1459267"/>
            <a:chOff x="1897495" y="-461400"/>
            <a:chExt cx="815443" cy="1139815"/>
          </a:xfrm>
        </p:grpSpPr>
        <p:sp>
          <p:nvSpPr>
            <p:cNvPr id="709" name="Google Shape;709;p10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10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10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10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10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10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10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10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10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10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10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10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10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10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10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10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10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10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10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10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10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10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1" name="Google Shape;731;p10"/>
          <p:cNvGrpSpPr/>
          <p:nvPr/>
        </p:nvGrpSpPr>
        <p:grpSpPr>
          <a:xfrm>
            <a:off x="667143" y="3922163"/>
            <a:ext cx="557466" cy="729172"/>
            <a:chOff x="1304140" y="978228"/>
            <a:chExt cx="436510" cy="569546"/>
          </a:xfrm>
        </p:grpSpPr>
        <p:sp>
          <p:nvSpPr>
            <p:cNvPr id="732" name="Google Shape;732;p10"/>
            <p:cNvSpPr/>
            <p:nvPr/>
          </p:nvSpPr>
          <p:spPr>
            <a:xfrm>
              <a:off x="1321934" y="978228"/>
              <a:ext cx="418716" cy="433845"/>
            </a:xfrm>
            <a:custGeom>
              <a:avLst/>
              <a:gdLst/>
              <a:ahLst/>
              <a:cxnLst/>
              <a:rect l="l" t="t" r="r" b="b"/>
              <a:pathLst>
                <a:path w="13977" h="14482" extrusionOk="0">
                  <a:moveTo>
                    <a:pt x="12193" y="1"/>
                  </a:moveTo>
                  <a:cubicBezTo>
                    <a:pt x="11019" y="1"/>
                    <a:pt x="8624" y="2538"/>
                    <a:pt x="7306" y="3407"/>
                  </a:cubicBezTo>
                  <a:cubicBezTo>
                    <a:pt x="7155" y="3515"/>
                    <a:pt x="7024" y="3559"/>
                    <a:pt x="6904" y="3559"/>
                  </a:cubicBezTo>
                  <a:cubicBezTo>
                    <a:pt x="6467" y="3559"/>
                    <a:pt x="6173" y="2969"/>
                    <a:pt x="5571" y="2707"/>
                  </a:cubicBezTo>
                  <a:cubicBezTo>
                    <a:pt x="5238" y="2567"/>
                    <a:pt x="4914" y="2426"/>
                    <a:pt x="4624" y="2426"/>
                  </a:cubicBezTo>
                  <a:cubicBezTo>
                    <a:pt x="4362" y="2426"/>
                    <a:pt x="4127" y="2541"/>
                    <a:pt x="3936" y="2873"/>
                  </a:cubicBezTo>
                  <a:cubicBezTo>
                    <a:pt x="3303" y="4041"/>
                    <a:pt x="4037" y="5876"/>
                    <a:pt x="3936" y="7143"/>
                  </a:cubicBezTo>
                  <a:cubicBezTo>
                    <a:pt x="3288" y="6861"/>
                    <a:pt x="2376" y="6317"/>
                    <a:pt x="1586" y="6317"/>
                  </a:cubicBezTo>
                  <a:cubicBezTo>
                    <a:pt x="1442" y="6317"/>
                    <a:pt x="1302" y="6335"/>
                    <a:pt x="1168" y="6376"/>
                  </a:cubicBezTo>
                  <a:cubicBezTo>
                    <a:pt x="0" y="6710"/>
                    <a:pt x="267" y="8344"/>
                    <a:pt x="401" y="9278"/>
                  </a:cubicBezTo>
                  <a:cubicBezTo>
                    <a:pt x="601" y="10946"/>
                    <a:pt x="1235" y="12714"/>
                    <a:pt x="1368" y="14382"/>
                  </a:cubicBezTo>
                  <a:lnTo>
                    <a:pt x="1401" y="14382"/>
                  </a:lnTo>
                  <a:cubicBezTo>
                    <a:pt x="2530" y="14382"/>
                    <a:pt x="3857" y="14480"/>
                    <a:pt x="5122" y="14480"/>
                  </a:cubicBezTo>
                  <a:cubicBezTo>
                    <a:pt x="5502" y="14480"/>
                    <a:pt x="5876" y="14472"/>
                    <a:pt x="6238" y="14448"/>
                  </a:cubicBezTo>
                  <a:cubicBezTo>
                    <a:pt x="7372" y="14415"/>
                    <a:pt x="9207" y="14482"/>
                    <a:pt x="10041" y="13514"/>
                  </a:cubicBezTo>
                  <a:cubicBezTo>
                    <a:pt x="11142" y="12213"/>
                    <a:pt x="8707" y="11580"/>
                    <a:pt x="7939" y="11113"/>
                  </a:cubicBezTo>
                  <a:cubicBezTo>
                    <a:pt x="9340" y="10479"/>
                    <a:pt x="10941" y="10379"/>
                    <a:pt x="12309" y="9512"/>
                  </a:cubicBezTo>
                  <a:cubicBezTo>
                    <a:pt x="13076" y="8978"/>
                    <a:pt x="13977" y="8444"/>
                    <a:pt x="13176" y="7577"/>
                  </a:cubicBezTo>
                  <a:cubicBezTo>
                    <a:pt x="12509" y="6810"/>
                    <a:pt x="11442" y="6309"/>
                    <a:pt x="10575" y="6042"/>
                  </a:cubicBezTo>
                  <a:cubicBezTo>
                    <a:pt x="11375" y="4675"/>
                    <a:pt x="13510" y="772"/>
                    <a:pt x="12543" y="105"/>
                  </a:cubicBezTo>
                  <a:cubicBezTo>
                    <a:pt x="12444" y="34"/>
                    <a:pt x="12327" y="1"/>
                    <a:pt x="12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10"/>
            <p:cNvSpPr/>
            <p:nvPr/>
          </p:nvSpPr>
          <p:spPr>
            <a:xfrm>
              <a:off x="1304140" y="1073037"/>
              <a:ext cx="322013" cy="474737"/>
            </a:xfrm>
            <a:custGeom>
              <a:avLst/>
              <a:gdLst/>
              <a:ahLst/>
              <a:cxnLst/>
              <a:rect l="l" t="t" r="r" b="b"/>
              <a:pathLst>
                <a:path w="10749" h="15847" extrusionOk="0">
                  <a:moveTo>
                    <a:pt x="10371" y="1"/>
                  </a:moveTo>
                  <a:cubicBezTo>
                    <a:pt x="10313" y="1"/>
                    <a:pt x="10254" y="23"/>
                    <a:pt x="10201" y="75"/>
                  </a:cubicBezTo>
                  <a:cubicBezTo>
                    <a:pt x="8066" y="2210"/>
                    <a:pt x="5931" y="4412"/>
                    <a:pt x="4264" y="6980"/>
                  </a:cubicBezTo>
                  <a:cubicBezTo>
                    <a:pt x="2529" y="9616"/>
                    <a:pt x="995" y="12484"/>
                    <a:pt x="61" y="15520"/>
                  </a:cubicBezTo>
                  <a:cubicBezTo>
                    <a:pt x="1" y="15719"/>
                    <a:pt x="155" y="15846"/>
                    <a:pt x="310" y="15846"/>
                  </a:cubicBezTo>
                  <a:cubicBezTo>
                    <a:pt x="415" y="15846"/>
                    <a:pt x="521" y="15788"/>
                    <a:pt x="561" y="15653"/>
                  </a:cubicBezTo>
                  <a:cubicBezTo>
                    <a:pt x="1495" y="12684"/>
                    <a:pt x="3029" y="9849"/>
                    <a:pt x="4731" y="7247"/>
                  </a:cubicBezTo>
                  <a:cubicBezTo>
                    <a:pt x="6365" y="4712"/>
                    <a:pt x="8467" y="2544"/>
                    <a:pt x="10568" y="442"/>
                  </a:cubicBezTo>
                  <a:cubicBezTo>
                    <a:pt x="10749" y="261"/>
                    <a:pt x="10570" y="1"/>
                    <a:pt x="10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10"/>
            <p:cNvSpPr/>
            <p:nvPr/>
          </p:nvSpPr>
          <p:spPr>
            <a:xfrm>
              <a:off x="1369383" y="1235665"/>
              <a:ext cx="155569" cy="125642"/>
            </a:xfrm>
            <a:custGeom>
              <a:avLst/>
              <a:gdLst/>
              <a:ahLst/>
              <a:cxnLst/>
              <a:rect l="l" t="t" r="r" b="b"/>
              <a:pathLst>
                <a:path w="5193" h="4194" extrusionOk="0">
                  <a:moveTo>
                    <a:pt x="255" y="0"/>
                  </a:moveTo>
                  <a:cubicBezTo>
                    <a:pt x="126" y="0"/>
                    <a:pt x="1" y="84"/>
                    <a:pt x="17" y="250"/>
                  </a:cubicBezTo>
                  <a:cubicBezTo>
                    <a:pt x="84" y="1518"/>
                    <a:pt x="484" y="2752"/>
                    <a:pt x="751" y="3986"/>
                  </a:cubicBezTo>
                  <a:cubicBezTo>
                    <a:pt x="751" y="4086"/>
                    <a:pt x="885" y="4187"/>
                    <a:pt x="985" y="4187"/>
                  </a:cubicBezTo>
                  <a:cubicBezTo>
                    <a:pt x="1217" y="4169"/>
                    <a:pt x="1450" y="4163"/>
                    <a:pt x="1683" y="4163"/>
                  </a:cubicBezTo>
                  <a:cubicBezTo>
                    <a:pt x="2210" y="4163"/>
                    <a:pt x="2739" y="4194"/>
                    <a:pt x="3264" y="4194"/>
                  </a:cubicBezTo>
                  <a:cubicBezTo>
                    <a:pt x="3812" y="4194"/>
                    <a:pt x="4356" y="4160"/>
                    <a:pt x="4888" y="4020"/>
                  </a:cubicBezTo>
                  <a:cubicBezTo>
                    <a:pt x="5193" y="3959"/>
                    <a:pt x="5107" y="3507"/>
                    <a:pt x="4835" y="3507"/>
                  </a:cubicBezTo>
                  <a:cubicBezTo>
                    <a:pt x="4810" y="3507"/>
                    <a:pt x="4783" y="3511"/>
                    <a:pt x="4754" y="3519"/>
                  </a:cubicBezTo>
                  <a:cubicBezTo>
                    <a:pt x="4273" y="3636"/>
                    <a:pt x="3782" y="3667"/>
                    <a:pt x="3288" y="3667"/>
                  </a:cubicBezTo>
                  <a:cubicBezTo>
                    <a:pt x="2738" y="3667"/>
                    <a:pt x="2185" y="3629"/>
                    <a:pt x="1641" y="3629"/>
                  </a:cubicBezTo>
                  <a:cubicBezTo>
                    <a:pt x="1494" y="3629"/>
                    <a:pt x="1348" y="3632"/>
                    <a:pt x="1203" y="3639"/>
                  </a:cubicBezTo>
                  <a:lnTo>
                    <a:pt x="1203" y="3639"/>
                  </a:lnTo>
                  <a:cubicBezTo>
                    <a:pt x="938" y="2513"/>
                    <a:pt x="581" y="1411"/>
                    <a:pt x="518" y="250"/>
                  </a:cubicBezTo>
                  <a:cubicBezTo>
                    <a:pt x="518" y="84"/>
                    <a:pt x="384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10"/>
            <p:cNvSpPr/>
            <p:nvPr/>
          </p:nvSpPr>
          <p:spPr>
            <a:xfrm>
              <a:off x="1422853" y="1210682"/>
              <a:ext cx="90951" cy="89603"/>
            </a:xfrm>
            <a:custGeom>
              <a:avLst/>
              <a:gdLst/>
              <a:ahLst/>
              <a:cxnLst/>
              <a:rect l="l" t="t" r="r" b="b"/>
              <a:pathLst>
                <a:path w="3036" h="2991" extrusionOk="0">
                  <a:moveTo>
                    <a:pt x="267" y="0"/>
                  </a:moveTo>
                  <a:cubicBezTo>
                    <a:pt x="134" y="0"/>
                    <a:pt x="0" y="84"/>
                    <a:pt x="0" y="250"/>
                  </a:cubicBezTo>
                  <a:cubicBezTo>
                    <a:pt x="0" y="1084"/>
                    <a:pt x="67" y="1885"/>
                    <a:pt x="100" y="2719"/>
                  </a:cubicBezTo>
                  <a:cubicBezTo>
                    <a:pt x="130" y="2868"/>
                    <a:pt x="240" y="2991"/>
                    <a:pt x="383" y="2991"/>
                  </a:cubicBezTo>
                  <a:cubicBezTo>
                    <a:pt x="400" y="2991"/>
                    <a:pt x="417" y="2989"/>
                    <a:pt x="434" y="2986"/>
                  </a:cubicBezTo>
                  <a:cubicBezTo>
                    <a:pt x="1201" y="2686"/>
                    <a:pt x="2002" y="2686"/>
                    <a:pt x="2802" y="2552"/>
                  </a:cubicBezTo>
                  <a:cubicBezTo>
                    <a:pt x="2936" y="2519"/>
                    <a:pt x="3036" y="2352"/>
                    <a:pt x="3003" y="2219"/>
                  </a:cubicBezTo>
                  <a:cubicBezTo>
                    <a:pt x="2936" y="2085"/>
                    <a:pt x="2802" y="2018"/>
                    <a:pt x="2669" y="2018"/>
                  </a:cubicBezTo>
                  <a:cubicBezTo>
                    <a:pt x="1974" y="2163"/>
                    <a:pt x="1280" y="2182"/>
                    <a:pt x="607" y="2359"/>
                  </a:cubicBezTo>
                  <a:lnTo>
                    <a:pt x="607" y="2359"/>
                  </a:lnTo>
                  <a:cubicBezTo>
                    <a:pt x="559" y="1653"/>
                    <a:pt x="534" y="964"/>
                    <a:pt x="534" y="250"/>
                  </a:cubicBezTo>
                  <a:cubicBezTo>
                    <a:pt x="534" y="84"/>
                    <a:pt x="401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10"/>
            <p:cNvSpPr/>
            <p:nvPr/>
          </p:nvSpPr>
          <p:spPr>
            <a:xfrm>
              <a:off x="1473208" y="1117461"/>
              <a:ext cx="125911" cy="118242"/>
            </a:xfrm>
            <a:custGeom>
              <a:avLst/>
              <a:gdLst/>
              <a:ahLst/>
              <a:cxnLst/>
              <a:rect l="l" t="t" r="r" b="b"/>
              <a:pathLst>
                <a:path w="4203" h="3947" extrusionOk="0">
                  <a:moveTo>
                    <a:pt x="318" y="0"/>
                  </a:moveTo>
                  <a:cubicBezTo>
                    <a:pt x="171" y="0"/>
                    <a:pt x="1" y="128"/>
                    <a:pt x="21" y="327"/>
                  </a:cubicBezTo>
                  <a:cubicBezTo>
                    <a:pt x="221" y="1361"/>
                    <a:pt x="187" y="2428"/>
                    <a:pt x="221" y="3463"/>
                  </a:cubicBezTo>
                  <a:cubicBezTo>
                    <a:pt x="221" y="3563"/>
                    <a:pt x="287" y="3696"/>
                    <a:pt x="421" y="3696"/>
                  </a:cubicBezTo>
                  <a:cubicBezTo>
                    <a:pt x="988" y="3796"/>
                    <a:pt x="1555" y="3863"/>
                    <a:pt x="2155" y="3930"/>
                  </a:cubicBezTo>
                  <a:cubicBezTo>
                    <a:pt x="2331" y="3940"/>
                    <a:pt x="2509" y="3947"/>
                    <a:pt x="2689" y="3947"/>
                  </a:cubicBezTo>
                  <a:cubicBezTo>
                    <a:pt x="3090" y="3947"/>
                    <a:pt x="3498" y="3911"/>
                    <a:pt x="3890" y="3796"/>
                  </a:cubicBezTo>
                  <a:cubicBezTo>
                    <a:pt x="4203" y="3734"/>
                    <a:pt x="4105" y="3290"/>
                    <a:pt x="3816" y="3290"/>
                  </a:cubicBezTo>
                  <a:cubicBezTo>
                    <a:pt x="3797" y="3290"/>
                    <a:pt x="3777" y="3292"/>
                    <a:pt x="3757" y="3296"/>
                  </a:cubicBezTo>
                  <a:cubicBezTo>
                    <a:pt x="3401" y="3385"/>
                    <a:pt x="3045" y="3414"/>
                    <a:pt x="2689" y="3414"/>
                  </a:cubicBezTo>
                  <a:cubicBezTo>
                    <a:pt x="2511" y="3414"/>
                    <a:pt x="2333" y="3407"/>
                    <a:pt x="2155" y="3396"/>
                  </a:cubicBezTo>
                  <a:cubicBezTo>
                    <a:pt x="1684" y="3366"/>
                    <a:pt x="1213" y="3311"/>
                    <a:pt x="742" y="3229"/>
                  </a:cubicBezTo>
                  <a:lnTo>
                    <a:pt x="742" y="3229"/>
                  </a:lnTo>
                  <a:cubicBezTo>
                    <a:pt x="691" y="2207"/>
                    <a:pt x="707" y="1186"/>
                    <a:pt x="521" y="194"/>
                  </a:cubicBezTo>
                  <a:cubicBezTo>
                    <a:pt x="507" y="59"/>
                    <a:pt x="418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10"/>
            <p:cNvSpPr/>
            <p:nvPr/>
          </p:nvSpPr>
          <p:spPr>
            <a:xfrm>
              <a:off x="1524761" y="1114256"/>
              <a:ext cx="61982" cy="58986"/>
            </a:xfrm>
            <a:custGeom>
              <a:avLst/>
              <a:gdLst/>
              <a:ahLst/>
              <a:cxnLst/>
              <a:rect l="l" t="t" r="r" b="b"/>
              <a:pathLst>
                <a:path w="2069" h="1969" extrusionOk="0">
                  <a:moveTo>
                    <a:pt x="301" y="0"/>
                  </a:moveTo>
                  <a:cubicBezTo>
                    <a:pt x="168" y="34"/>
                    <a:pt x="34" y="134"/>
                    <a:pt x="34" y="267"/>
                  </a:cubicBezTo>
                  <a:cubicBezTo>
                    <a:pt x="34" y="734"/>
                    <a:pt x="1" y="1235"/>
                    <a:pt x="168" y="1702"/>
                  </a:cubicBezTo>
                  <a:cubicBezTo>
                    <a:pt x="201" y="1802"/>
                    <a:pt x="301" y="1902"/>
                    <a:pt x="401" y="1902"/>
                  </a:cubicBezTo>
                  <a:cubicBezTo>
                    <a:pt x="868" y="1902"/>
                    <a:pt x="1335" y="1968"/>
                    <a:pt x="1802" y="1968"/>
                  </a:cubicBezTo>
                  <a:cubicBezTo>
                    <a:pt x="1936" y="1968"/>
                    <a:pt x="2069" y="1868"/>
                    <a:pt x="2069" y="1735"/>
                  </a:cubicBezTo>
                  <a:cubicBezTo>
                    <a:pt x="2069" y="1568"/>
                    <a:pt x="1969" y="1468"/>
                    <a:pt x="1802" y="1468"/>
                  </a:cubicBezTo>
                  <a:cubicBezTo>
                    <a:pt x="1402" y="1468"/>
                    <a:pt x="1002" y="1395"/>
                    <a:pt x="601" y="1374"/>
                  </a:cubicBezTo>
                  <a:lnTo>
                    <a:pt x="601" y="1374"/>
                  </a:lnTo>
                  <a:cubicBezTo>
                    <a:pt x="601" y="1349"/>
                    <a:pt x="601" y="1325"/>
                    <a:pt x="601" y="1301"/>
                  </a:cubicBezTo>
                  <a:cubicBezTo>
                    <a:pt x="601" y="1301"/>
                    <a:pt x="601" y="1301"/>
                    <a:pt x="568" y="1268"/>
                  </a:cubicBezTo>
                  <a:cubicBezTo>
                    <a:pt x="568" y="1268"/>
                    <a:pt x="568" y="1201"/>
                    <a:pt x="568" y="1168"/>
                  </a:cubicBezTo>
                  <a:cubicBezTo>
                    <a:pt x="568" y="1168"/>
                    <a:pt x="568" y="1134"/>
                    <a:pt x="568" y="1101"/>
                  </a:cubicBezTo>
                  <a:cubicBezTo>
                    <a:pt x="568" y="1034"/>
                    <a:pt x="568" y="1001"/>
                    <a:pt x="535" y="934"/>
                  </a:cubicBezTo>
                  <a:cubicBezTo>
                    <a:pt x="535" y="734"/>
                    <a:pt x="568" y="501"/>
                    <a:pt x="568" y="267"/>
                  </a:cubicBezTo>
                  <a:cubicBezTo>
                    <a:pt x="568" y="134"/>
                    <a:pt x="434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10"/>
            <p:cNvSpPr/>
            <p:nvPr/>
          </p:nvSpPr>
          <p:spPr>
            <a:xfrm>
              <a:off x="1567747" y="1071270"/>
              <a:ext cx="60964" cy="60814"/>
            </a:xfrm>
            <a:custGeom>
              <a:avLst/>
              <a:gdLst/>
              <a:ahLst/>
              <a:cxnLst/>
              <a:rect l="l" t="t" r="r" b="b"/>
              <a:pathLst>
                <a:path w="2035" h="2030" extrusionOk="0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lnTo>
                    <a:pt x="0" y="1669"/>
                  </a:lnTo>
                  <a:cubicBezTo>
                    <a:pt x="0" y="1769"/>
                    <a:pt x="100" y="1902"/>
                    <a:pt x="200" y="1902"/>
                  </a:cubicBezTo>
                  <a:cubicBezTo>
                    <a:pt x="585" y="1974"/>
                    <a:pt x="970" y="2029"/>
                    <a:pt x="1342" y="2029"/>
                  </a:cubicBezTo>
                  <a:cubicBezTo>
                    <a:pt x="1486" y="2029"/>
                    <a:pt x="1628" y="2021"/>
                    <a:pt x="1768" y="2002"/>
                  </a:cubicBezTo>
                  <a:cubicBezTo>
                    <a:pt x="1902" y="2002"/>
                    <a:pt x="2035" y="1902"/>
                    <a:pt x="2035" y="1769"/>
                  </a:cubicBezTo>
                  <a:cubicBezTo>
                    <a:pt x="2035" y="1647"/>
                    <a:pt x="1952" y="1498"/>
                    <a:pt x="1810" y="1498"/>
                  </a:cubicBezTo>
                  <a:cubicBezTo>
                    <a:pt x="1797" y="1498"/>
                    <a:pt x="1783" y="1499"/>
                    <a:pt x="1768" y="1502"/>
                  </a:cubicBezTo>
                  <a:lnTo>
                    <a:pt x="1034" y="1502"/>
                  </a:lnTo>
                  <a:cubicBezTo>
                    <a:pt x="968" y="1502"/>
                    <a:pt x="934" y="1502"/>
                    <a:pt x="867" y="1469"/>
                  </a:cubicBezTo>
                  <a:lnTo>
                    <a:pt x="734" y="1469"/>
                  </a:lnTo>
                  <a:cubicBezTo>
                    <a:pt x="667" y="1452"/>
                    <a:pt x="601" y="1444"/>
                    <a:pt x="534" y="1435"/>
                  </a:cubicBezTo>
                  <a:lnTo>
                    <a:pt x="534" y="1435"/>
                  </a:lnTo>
                  <a:lnTo>
                    <a:pt x="534" y="268"/>
                  </a:lnTo>
                  <a:cubicBezTo>
                    <a:pt x="534" y="101"/>
                    <a:pt x="43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10"/>
            <p:cNvSpPr/>
            <p:nvPr/>
          </p:nvSpPr>
          <p:spPr>
            <a:xfrm>
              <a:off x="1620708" y="123015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10"/>
            <p:cNvSpPr/>
            <p:nvPr/>
          </p:nvSpPr>
          <p:spPr>
            <a:xfrm>
              <a:off x="1628676" y="120418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10"/>
            <p:cNvSpPr/>
            <p:nvPr/>
          </p:nvSpPr>
          <p:spPr>
            <a:xfrm>
              <a:off x="1641677" y="12271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10"/>
            <p:cNvSpPr/>
            <p:nvPr/>
          </p:nvSpPr>
          <p:spPr>
            <a:xfrm>
              <a:off x="1628676" y="103631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10"/>
            <p:cNvSpPr/>
            <p:nvPr/>
          </p:nvSpPr>
          <p:spPr>
            <a:xfrm>
              <a:off x="1638681" y="10572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10"/>
            <p:cNvSpPr/>
            <p:nvPr/>
          </p:nvSpPr>
          <p:spPr>
            <a:xfrm>
              <a:off x="1651682" y="103032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10"/>
            <p:cNvSpPr/>
            <p:nvPr/>
          </p:nvSpPr>
          <p:spPr>
            <a:xfrm>
              <a:off x="1451820" y="110125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10"/>
            <p:cNvSpPr/>
            <p:nvPr/>
          </p:nvSpPr>
          <p:spPr>
            <a:xfrm>
              <a:off x="1457811" y="10732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10"/>
            <p:cNvSpPr/>
            <p:nvPr/>
          </p:nvSpPr>
          <p:spPr>
            <a:xfrm>
              <a:off x="1471800" y="109226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10"/>
            <p:cNvSpPr/>
            <p:nvPr/>
          </p:nvSpPr>
          <p:spPr>
            <a:xfrm>
              <a:off x="1544741" y="1374059"/>
              <a:ext cx="15039" cy="10006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lnTo>
                    <a:pt x="268" y="334"/>
                  </a:lnTo>
                  <a:cubicBezTo>
                    <a:pt x="501" y="334"/>
                    <a:pt x="501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10"/>
            <p:cNvSpPr/>
            <p:nvPr/>
          </p:nvSpPr>
          <p:spPr>
            <a:xfrm>
              <a:off x="1555735" y="1346081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10"/>
            <p:cNvSpPr/>
            <p:nvPr/>
          </p:nvSpPr>
          <p:spPr>
            <a:xfrm>
              <a:off x="1571731" y="137106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10"/>
            <p:cNvSpPr/>
            <p:nvPr/>
          </p:nvSpPr>
          <p:spPr>
            <a:xfrm>
              <a:off x="1354914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10"/>
            <p:cNvSpPr/>
            <p:nvPr/>
          </p:nvSpPr>
          <p:spPr>
            <a:xfrm>
              <a:off x="1367885" y="1184201"/>
              <a:ext cx="14020" cy="10006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68" y="334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10"/>
            <p:cNvSpPr/>
            <p:nvPr/>
          </p:nvSpPr>
          <p:spPr>
            <a:xfrm>
              <a:off x="1375883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4" name="Google Shape;754;p10"/>
          <p:cNvGrpSpPr/>
          <p:nvPr/>
        </p:nvGrpSpPr>
        <p:grpSpPr>
          <a:xfrm rot="10800000" flipH="1">
            <a:off x="10999345" y="1058000"/>
            <a:ext cx="1582769" cy="1009432"/>
            <a:chOff x="7742212" y="3926048"/>
            <a:chExt cx="1414839" cy="900099"/>
          </a:xfrm>
        </p:grpSpPr>
        <p:sp>
          <p:nvSpPr>
            <p:cNvPr id="755" name="Google Shape;755;p10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10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10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10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10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10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10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10"/>
            <p:cNvSpPr/>
            <p:nvPr/>
          </p:nvSpPr>
          <p:spPr>
            <a:xfrm>
              <a:off x="7742212" y="3936832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3" name="Google Shape;763;p10"/>
          <p:cNvGrpSpPr/>
          <p:nvPr/>
        </p:nvGrpSpPr>
        <p:grpSpPr>
          <a:xfrm rot="10800000" flipH="1">
            <a:off x="11366212" y="259355"/>
            <a:ext cx="1386241" cy="1396018"/>
            <a:chOff x="8276926" y="3750868"/>
            <a:chExt cx="1239162" cy="1244815"/>
          </a:xfrm>
        </p:grpSpPr>
        <p:sp>
          <p:nvSpPr>
            <p:cNvPr id="764" name="Google Shape;764;p10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10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10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10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10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10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10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10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10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10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10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10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10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10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10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10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10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10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10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10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10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10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10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10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10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10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10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1" name="Google Shape;791;p10"/>
          <p:cNvGrpSpPr/>
          <p:nvPr/>
        </p:nvGrpSpPr>
        <p:grpSpPr>
          <a:xfrm rot="10800000" flipH="1">
            <a:off x="11284594" y="-360494"/>
            <a:ext cx="490006" cy="1330575"/>
            <a:chOff x="7607455" y="4238363"/>
            <a:chExt cx="438017" cy="1186459"/>
          </a:xfrm>
        </p:grpSpPr>
        <p:sp>
          <p:nvSpPr>
            <p:cNvPr id="792" name="Google Shape;792;p10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10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10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10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10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10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10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10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10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10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10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10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10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10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10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10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10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10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10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10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10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10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10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10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6" name="Google Shape;816;p10"/>
          <p:cNvGrpSpPr/>
          <p:nvPr/>
        </p:nvGrpSpPr>
        <p:grpSpPr>
          <a:xfrm rot="-4992369">
            <a:off x="9617437" y="-342914"/>
            <a:ext cx="485746" cy="1256211"/>
            <a:chOff x="7916001" y="4222802"/>
            <a:chExt cx="364301" cy="944474"/>
          </a:xfrm>
        </p:grpSpPr>
        <p:sp>
          <p:nvSpPr>
            <p:cNvPr id="817" name="Google Shape;817;p10"/>
            <p:cNvSpPr/>
            <p:nvPr/>
          </p:nvSpPr>
          <p:spPr>
            <a:xfrm>
              <a:off x="7954650" y="4270825"/>
              <a:ext cx="325652" cy="896451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10"/>
            <p:cNvSpPr/>
            <p:nvPr/>
          </p:nvSpPr>
          <p:spPr>
            <a:xfrm>
              <a:off x="8159489" y="4463672"/>
              <a:ext cx="54905" cy="89149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10"/>
            <p:cNvSpPr/>
            <p:nvPr/>
          </p:nvSpPr>
          <p:spPr>
            <a:xfrm>
              <a:off x="8053845" y="4468005"/>
              <a:ext cx="86579" cy="46918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10"/>
            <p:cNvSpPr/>
            <p:nvPr/>
          </p:nvSpPr>
          <p:spPr>
            <a:xfrm>
              <a:off x="8092495" y="4353366"/>
              <a:ext cx="52134" cy="86805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10"/>
            <p:cNvSpPr/>
            <p:nvPr/>
          </p:nvSpPr>
          <p:spPr>
            <a:xfrm>
              <a:off x="7991637" y="4373446"/>
              <a:ext cx="80733" cy="48404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10"/>
            <p:cNvSpPr/>
            <p:nvPr/>
          </p:nvSpPr>
          <p:spPr>
            <a:xfrm>
              <a:off x="8010231" y="4260999"/>
              <a:ext cx="36914" cy="74131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10"/>
            <p:cNvSpPr/>
            <p:nvPr/>
          </p:nvSpPr>
          <p:spPr>
            <a:xfrm>
              <a:off x="7937845" y="4303554"/>
              <a:ext cx="68966" cy="47119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10"/>
            <p:cNvSpPr/>
            <p:nvPr/>
          </p:nvSpPr>
          <p:spPr>
            <a:xfrm>
              <a:off x="7916001" y="4222802"/>
              <a:ext cx="62238" cy="61910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5" name="Google Shape;825;p10"/>
          <p:cNvSpPr/>
          <p:nvPr/>
        </p:nvSpPr>
        <p:spPr>
          <a:xfrm rot="10800000" flipH="1">
            <a:off x="10628412" y="-166611"/>
            <a:ext cx="728920" cy="1173464"/>
          </a:xfrm>
          <a:custGeom>
            <a:avLst/>
            <a:gdLst/>
            <a:ahLst/>
            <a:cxnLst/>
            <a:rect l="l" t="t" r="r" b="b"/>
            <a:pathLst>
              <a:path w="21750" h="34928" extrusionOk="0">
                <a:moveTo>
                  <a:pt x="20882" y="1"/>
                </a:moveTo>
                <a:cubicBezTo>
                  <a:pt x="15445" y="2503"/>
                  <a:pt x="8940" y="5204"/>
                  <a:pt x="5338" y="10308"/>
                </a:cubicBezTo>
                <a:cubicBezTo>
                  <a:pt x="1535" y="15745"/>
                  <a:pt x="0" y="20749"/>
                  <a:pt x="1201" y="27387"/>
                </a:cubicBezTo>
                <a:cubicBezTo>
                  <a:pt x="1635" y="29789"/>
                  <a:pt x="3370" y="32824"/>
                  <a:pt x="3269" y="34892"/>
                </a:cubicBezTo>
                <a:lnTo>
                  <a:pt x="3603" y="34792"/>
                </a:lnTo>
                <a:cubicBezTo>
                  <a:pt x="3958" y="34886"/>
                  <a:pt x="4367" y="34928"/>
                  <a:pt x="4813" y="34928"/>
                </a:cubicBezTo>
                <a:cubicBezTo>
                  <a:pt x="7383" y="34928"/>
                  <a:pt x="11181" y="33534"/>
                  <a:pt x="12943" y="32624"/>
                </a:cubicBezTo>
                <a:cubicBezTo>
                  <a:pt x="15878" y="31090"/>
                  <a:pt x="18180" y="29022"/>
                  <a:pt x="19581" y="26086"/>
                </a:cubicBezTo>
                <a:cubicBezTo>
                  <a:pt x="21749" y="21750"/>
                  <a:pt x="21416" y="16513"/>
                  <a:pt x="21116" y="11743"/>
                </a:cubicBezTo>
                <a:cubicBezTo>
                  <a:pt x="20882" y="7806"/>
                  <a:pt x="20248" y="3803"/>
                  <a:pt x="20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10"/>
          <p:cNvSpPr/>
          <p:nvPr/>
        </p:nvSpPr>
        <p:spPr>
          <a:xfrm rot="10800000" flipH="1">
            <a:off x="10618963" y="-266318"/>
            <a:ext cx="646443" cy="1188751"/>
          </a:xfrm>
          <a:custGeom>
            <a:avLst/>
            <a:gdLst/>
            <a:ahLst/>
            <a:cxnLst/>
            <a:rect l="l" t="t" r="r" b="b"/>
            <a:pathLst>
              <a:path w="19289" h="35383" extrusionOk="0">
                <a:moveTo>
                  <a:pt x="18746" y="0"/>
                </a:moveTo>
                <a:cubicBezTo>
                  <a:pt x="18623" y="0"/>
                  <a:pt x="18503" y="65"/>
                  <a:pt x="18429" y="223"/>
                </a:cubicBezTo>
                <a:cubicBezTo>
                  <a:pt x="15960" y="5260"/>
                  <a:pt x="13625" y="10397"/>
                  <a:pt x="11524" y="15601"/>
                </a:cubicBezTo>
                <a:cubicBezTo>
                  <a:pt x="10456" y="18236"/>
                  <a:pt x="9489" y="20871"/>
                  <a:pt x="8522" y="23506"/>
                </a:cubicBezTo>
                <a:cubicBezTo>
                  <a:pt x="7788" y="25608"/>
                  <a:pt x="6787" y="27609"/>
                  <a:pt x="5486" y="29377"/>
                </a:cubicBezTo>
                <a:cubicBezTo>
                  <a:pt x="4018" y="31379"/>
                  <a:pt x="2217" y="33113"/>
                  <a:pt x="316" y="34681"/>
                </a:cubicBezTo>
                <a:cubicBezTo>
                  <a:pt x="1" y="34970"/>
                  <a:pt x="306" y="35383"/>
                  <a:pt x="645" y="35383"/>
                </a:cubicBezTo>
                <a:cubicBezTo>
                  <a:pt x="737" y="35383"/>
                  <a:pt x="831" y="35353"/>
                  <a:pt x="916" y="35281"/>
                </a:cubicBezTo>
                <a:cubicBezTo>
                  <a:pt x="4285" y="32446"/>
                  <a:pt x="7087" y="29210"/>
                  <a:pt x="8789" y="25141"/>
                </a:cubicBezTo>
                <a:cubicBezTo>
                  <a:pt x="9856" y="22572"/>
                  <a:pt x="10690" y="19904"/>
                  <a:pt x="11724" y="17335"/>
                </a:cubicBezTo>
                <a:cubicBezTo>
                  <a:pt x="12758" y="14667"/>
                  <a:pt x="13892" y="11998"/>
                  <a:pt x="15060" y="9396"/>
                </a:cubicBezTo>
                <a:cubicBezTo>
                  <a:pt x="16361" y="6428"/>
                  <a:pt x="17728" y="3525"/>
                  <a:pt x="19129" y="623"/>
                </a:cubicBezTo>
                <a:cubicBezTo>
                  <a:pt x="19289" y="304"/>
                  <a:pt x="19012" y="0"/>
                  <a:pt x="18746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10"/>
          <p:cNvSpPr/>
          <p:nvPr/>
        </p:nvSpPr>
        <p:spPr>
          <a:xfrm rot="10800000" flipH="1">
            <a:off x="11055808" y="635525"/>
            <a:ext cx="226150" cy="187436"/>
          </a:xfrm>
          <a:custGeom>
            <a:avLst/>
            <a:gdLst/>
            <a:ahLst/>
            <a:cxnLst/>
            <a:rect l="l" t="t" r="r" b="b"/>
            <a:pathLst>
              <a:path w="6748" h="5579" extrusionOk="0">
                <a:moveTo>
                  <a:pt x="521" y="0"/>
                </a:moveTo>
                <a:cubicBezTo>
                  <a:pt x="261" y="0"/>
                  <a:pt x="1" y="194"/>
                  <a:pt x="122" y="498"/>
                </a:cubicBezTo>
                <a:cubicBezTo>
                  <a:pt x="689" y="2066"/>
                  <a:pt x="1423" y="3600"/>
                  <a:pt x="1657" y="5268"/>
                </a:cubicBezTo>
                <a:cubicBezTo>
                  <a:pt x="1681" y="5483"/>
                  <a:pt x="1876" y="5578"/>
                  <a:pt x="2058" y="5578"/>
                </a:cubicBezTo>
                <a:cubicBezTo>
                  <a:pt x="2130" y="5578"/>
                  <a:pt x="2200" y="5563"/>
                  <a:pt x="2257" y="5535"/>
                </a:cubicBezTo>
                <a:cubicBezTo>
                  <a:pt x="3591" y="4901"/>
                  <a:pt x="4892" y="4200"/>
                  <a:pt x="6293" y="3733"/>
                </a:cubicBezTo>
                <a:cubicBezTo>
                  <a:pt x="6747" y="3582"/>
                  <a:pt x="6625" y="2910"/>
                  <a:pt x="6200" y="2910"/>
                </a:cubicBezTo>
                <a:cubicBezTo>
                  <a:pt x="6157" y="2910"/>
                  <a:pt x="6110" y="2917"/>
                  <a:pt x="6060" y="2933"/>
                </a:cubicBezTo>
                <a:cubicBezTo>
                  <a:pt x="4783" y="3368"/>
                  <a:pt x="3582" y="3980"/>
                  <a:pt x="2369" y="4549"/>
                </a:cubicBezTo>
                <a:lnTo>
                  <a:pt x="2369" y="4549"/>
                </a:lnTo>
                <a:cubicBezTo>
                  <a:pt x="2072" y="3079"/>
                  <a:pt x="1431" y="1698"/>
                  <a:pt x="923" y="264"/>
                </a:cubicBezTo>
                <a:cubicBezTo>
                  <a:pt x="857" y="81"/>
                  <a:pt x="689" y="0"/>
                  <a:pt x="52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10"/>
          <p:cNvSpPr/>
          <p:nvPr/>
        </p:nvSpPr>
        <p:spPr>
          <a:xfrm rot="10800000" flipH="1">
            <a:off x="10969350" y="473731"/>
            <a:ext cx="314056" cy="243576"/>
          </a:xfrm>
          <a:custGeom>
            <a:avLst/>
            <a:gdLst/>
            <a:ahLst/>
            <a:cxnLst/>
            <a:rect l="l" t="t" r="r" b="b"/>
            <a:pathLst>
              <a:path w="9371" h="7250" extrusionOk="0">
                <a:moveTo>
                  <a:pt x="515" y="0"/>
                </a:moveTo>
                <a:cubicBezTo>
                  <a:pt x="262" y="0"/>
                  <a:pt x="0" y="201"/>
                  <a:pt x="100" y="522"/>
                </a:cubicBezTo>
                <a:cubicBezTo>
                  <a:pt x="668" y="2657"/>
                  <a:pt x="2002" y="4591"/>
                  <a:pt x="2235" y="6826"/>
                </a:cubicBezTo>
                <a:cubicBezTo>
                  <a:pt x="2269" y="7060"/>
                  <a:pt x="2435" y="7226"/>
                  <a:pt x="2669" y="7226"/>
                </a:cubicBezTo>
                <a:cubicBezTo>
                  <a:pt x="2844" y="7242"/>
                  <a:pt x="3018" y="7250"/>
                  <a:pt x="3192" y="7250"/>
                </a:cubicBezTo>
                <a:cubicBezTo>
                  <a:pt x="5241" y="7250"/>
                  <a:pt x="7221" y="6209"/>
                  <a:pt x="8973" y="5225"/>
                </a:cubicBezTo>
                <a:cubicBezTo>
                  <a:pt x="9371" y="4998"/>
                  <a:pt x="9117" y="4434"/>
                  <a:pt x="8745" y="4434"/>
                </a:cubicBezTo>
                <a:cubicBezTo>
                  <a:pt x="8679" y="4434"/>
                  <a:pt x="8610" y="4451"/>
                  <a:pt x="8540" y="4491"/>
                </a:cubicBezTo>
                <a:cubicBezTo>
                  <a:pt x="6914" y="5411"/>
                  <a:pt x="5091" y="6416"/>
                  <a:pt x="3174" y="6416"/>
                </a:cubicBezTo>
                <a:cubicBezTo>
                  <a:pt x="3121" y="6416"/>
                  <a:pt x="3069" y="6416"/>
                  <a:pt x="3016" y="6414"/>
                </a:cubicBezTo>
                <a:lnTo>
                  <a:pt x="3016" y="6414"/>
                </a:lnTo>
                <a:cubicBezTo>
                  <a:pt x="2680" y="4257"/>
                  <a:pt x="1466" y="2390"/>
                  <a:pt x="901" y="288"/>
                </a:cubicBezTo>
                <a:cubicBezTo>
                  <a:pt x="848" y="89"/>
                  <a:pt x="683" y="0"/>
                  <a:pt x="51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10"/>
          <p:cNvSpPr/>
          <p:nvPr/>
        </p:nvSpPr>
        <p:spPr>
          <a:xfrm rot="10800000" flipH="1">
            <a:off x="10859804" y="302767"/>
            <a:ext cx="433867" cy="298003"/>
          </a:xfrm>
          <a:custGeom>
            <a:avLst/>
            <a:gdLst/>
            <a:ahLst/>
            <a:cxnLst/>
            <a:rect l="l" t="t" r="r" b="b"/>
            <a:pathLst>
              <a:path w="12946" h="8870" extrusionOk="0">
                <a:moveTo>
                  <a:pt x="515" y="1"/>
                </a:moveTo>
                <a:cubicBezTo>
                  <a:pt x="262" y="1"/>
                  <a:pt x="0" y="201"/>
                  <a:pt x="100" y="522"/>
                </a:cubicBezTo>
                <a:cubicBezTo>
                  <a:pt x="901" y="3324"/>
                  <a:pt x="2135" y="6026"/>
                  <a:pt x="3403" y="8661"/>
                </a:cubicBezTo>
                <a:cubicBezTo>
                  <a:pt x="3458" y="8800"/>
                  <a:pt x="3630" y="8869"/>
                  <a:pt x="3782" y="8869"/>
                </a:cubicBezTo>
                <a:cubicBezTo>
                  <a:pt x="3812" y="8869"/>
                  <a:pt x="3842" y="8867"/>
                  <a:pt x="3870" y="8861"/>
                </a:cubicBezTo>
                <a:cubicBezTo>
                  <a:pt x="6739" y="8094"/>
                  <a:pt x="9541" y="7127"/>
                  <a:pt x="12443" y="6559"/>
                </a:cubicBezTo>
                <a:cubicBezTo>
                  <a:pt x="12945" y="6465"/>
                  <a:pt x="12797" y="5750"/>
                  <a:pt x="12333" y="5750"/>
                </a:cubicBezTo>
                <a:cubicBezTo>
                  <a:pt x="12304" y="5750"/>
                  <a:pt x="12274" y="5753"/>
                  <a:pt x="12242" y="5759"/>
                </a:cubicBezTo>
                <a:cubicBezTo>
                  <a:pt x="9420" y="6304"/>
                  <a:pt x="6720" y="7220"/>
                  <a:pt x="3966" y="7971"/>
                </a:cubicBezTo>
                <a:lnTo>
                  <a:pt x="3966" y="7971"/>
                </a:lnTo>
                <a:cubicBezTo>
                  <a:pt x="2781" y="5466"/>
                  <a:pt x="1640" y="2954"/>
                  <a:pt x="901" y="288"/>
                </a:cubicBezTo>
                <a:cubicBezTo>
                  <a:pt x="848" y="89"/>
                  <a:pt x="683" y="1"/>
                  <a:pt x="515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10"/>
          <p:cNvSpPr/>
          <p:nvPr/>
        </p:nvSpPr>
        <p:spPr>
          <a:xfrm rot="10800000" flipH="1">
            <a:off x="10771939" y="98214"/>
            <a:ext cx="500491" cy="279557"/>
          </a:xfrm>
          <a:custGeom>
            <a:avLst/>
            <a:gdLst/>
            <a:ahLst/>
            <a:cxnLst/>
            <a:rect l="l" t="t" r="r" b="b"/>
            <a:pathLst>
              <a:path w="14934" h="8321" extrusionOk="0">
                <a:moveTo>
                  <a:pt x="511" y="1"/>
                </a:moveTo>
                <a:cubicBezTo>
                  <a:pt x="254" y="1"/>
                  <a:pt x="0" y="201"/>
                  <a:pt x="121" y="522"/>
                </a:cubicBezTo>
                <a:cubicBezTo>
                  <a:pt x="1021" y="3157"/>
                  <a:pt x="2689" y="5425"/>
                  <a:pt x="3690" y="8027"/>
                </a:cubicBezTo>
                <a:cubicBezTo>
                  <a:pt x="3771" y="8163"/>
                  <a:pt x="3919" y="8321"/>
                  <a:pt x="4097" y="8321"/>
                </a:cubicBezTo>
                <a:cubicBezTo>
                  <a:pt x="4138" y="8321"/>
                  <a:pt x="4180" y="8313"/>
                  <a:pt x="4224" y="8294"/>
                </a:cubicBezTo>
                <a:cubicBezTo>
                  <a:pt x="7626" y="6960"/>
                  <a:pt x="10795" y="4958"/>
                  <a:pt x="14431" y="4291"/>
                </a:cubicBezTo>
                <a:cubicBezTo>
                  <a:pt x="14933" y="4197"/>
                  <a:pt x="14756" y="3482"/>
                  <a:pt x="14288" y="3482"/>
                </a:cubicBezTo>
                <a:cubicBezTo>
                  <a:pt x="14259" y="3482"/>
                  <a:pt x="14229" y="3485"/>
                  <a:pt x="14197" y="3491"/>
                </a:cubicBezTo>
                <a:cubicBezTo>
                  <a:pt x="10680" y="4136"/>
                  <a:pt x="7599" y="6030"/>
                  <a:pt x="4322" y="7361"/>
                </a:cubicBezTo>
                <a:lnTo>
                  <a:pt x="4322" y="7361"/>
                </a:lnTo>
                <a:cubicBezTo>
                  <a:pt x="3336" y="4938"/>
                  <a:pt x="1772" y="2777"/>
                  <a:pt x="921" y="288"/>
                </a:cubicBezTo>
                <a:cubicBezTo>
                  <a:pt x="855" y="89"/>
                  <a:pt x="682" y="1"/>
                  <a:pt x="511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10"/>
          <p:cNvSpPr/>
          <p:nvPr/>
        </p:nvSpPr>
        <p:spPr>
          <a:xfrm rot="10800000" flipH="1">
            <a:off x="10749721" y="-66189"/>
            <a:ext cx="312849" cy="199228"/>
          </a:xfrm>
          <a:custGeom>
            <a:avLst/>
            <a:gdLst/>
            <a:ahLst/>
            <a:cxnLst/>
            <a:rect l="l" t="t" r="r" b="b"/>
            <a:pathLst>
              <a:path w="9335" h="5930" extrusionOk="0">
                <a:moveTo>
                  <a:pt x="561" y="0"/>
                </a:moveTo>
                <a:cubicBezTo>
                  <a:pt x="287" y="0"/>
                  <a:pt x="0" y="289"/>
                  <a:pt x="183" y="609"/>
                </a:cubicBezTo>
                <a:cubicBezTo>
                  <a:pt x="984" y="2177"/>
                  <a:pt x="1317" y="3978"/>
                  <a:pt x="1851" y="5612"/>
                </a:cubicBezTo>
                <a:cubicBezTo>
                  <a:pt x="1906" y="5805"/>
                  <a:pt x="2075" y="5930"/>
                  <a:pt x="2264" y="5930"/>
                </a:cubicBezTo>
                <a:cubicBezTo>
                  <a:pt x="2303" y="5930"/>
                  <a:pt x="2344" y="5924"/>
                  <a:pt x="2385" y="5913"/>
                </a:cubicBezTo>
                <a:cubicBezTo>
                  <a:pt x="4653" y="5145"/>
                  <a:pt x="6688" y="3878"/>
                  <a:pt x="8889" y="2977"/>
                </a:cubicBezTo>
                <a:cubicBezTo>
                  <a:pt x="9335" y="2799"/>
                  <a:pt x="9225" y="2145"/>
                  <a:pt x="8842" y="2145"/>
                </a:cubicBezTo>
                <a:cubicBezTo>
                  <a:pt x="8795" y="2145"/>
                  <a:pt x="8744" y="2155"/>
                  <a:pt x="8689" y="2177"/>
                </a:cubicBezTo>
                <a:cubicBezTo>
                  <a:pt x="6583" y="3026"/>
                  <a:pt x="4654" y="4201"/>
                  <a:pt x="2540" y="4975"/>
                </a:cubicBezTo>
                <a:lnTo>
                  <a:pt x="2540" y="4975"/>
                </a:lnTo>
                <a:cubicBezTo>
                  <a:pt x="2025" y="3368"/>
                  <a:pt x="1679" y="1676"/>
                  <a:pt x="884" y="209"/>
                </a:cubicBezTo>
                <a:cubicBezTo>
                  <a:pt x="810" y="61"/>
                  <a:pt x="687" y="0"/>
                  <a:pt x="56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10"/>
          <p:cNvSpPr/>
          <p:nvPr/>
        </p:nvSpPr>
        <p:spPr>
          <a:xfrm rot="10800000" flipH="1">
            <a:off x="10803908" y="459940"/>
            <a:ext cx="35793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0"/>
                </a:moveTo>
                <a:cubicBezTo>
                  <a:pt x="1" y="0"/>
                  <a:pt x="1" y="834"/>
                  <a:pt x="534" y="834"/>
                </a:cubicBezTo>
                <a:cubicBezTo>
                  <a:pt x="1068" y="834"/>
                  <a:pt x="1068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10"/>
          <p:cNvSpPr/>
          <p:nvPr/>
        </p:nvSpPr>
        <p:spPr>
          <a:xfrm rot="10800000" flipH="1">
            <a:off x="10764801" y="422987"/>
            <a:ext cx="34686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00" y="1"/>
                </a:moveTo>
                <a:cubicBezTo>
                  <a:pt x="0" y="1"/>
                  <a:pt x="0" y="835"/>
                  <a:pt x="500" y="835"/>
                </a:cubicBezTo>
                <a:cubicBezTo>
                  <a:pt x="1034" y="835"/>
                  <a:pt x="1034" y="1"/>
                  <a:pt x="500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10"/>
          <p:cNvSpPr/>
          <p:nvPr/>
        </p:nvSpPr>
        <p:spPr>
          <a:xfrm rot="10800000" flipH="1">
            <a:off x="10749151" y="489100"/>
            <a:ext cx="35793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10"/>
          <p:cNvSpPr/>
          <p:nvPr/>
        </p:nvSpPr>
        <p:spPr>
          <a:xfrm rot="10800000" flipH="1">
            <a:off x="11176146" y="291870"/>
            <a:ext cx="34686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35" y="835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10"/>
          <p:cNvSpPr/>
          <p:nvPr/>
        </p:nvSpPr>
        <p:spPr>
          <a:xfrm rot="10800000" flipH="1">
            <a:off x="11132549" y="259351"/>
            <a:ext cx="34686" cy="26944"/>
          </a:xfrm>
          <a:custGeom>
            <a:avLst/>
            <a:gdLst/>
            <a:ahLst/>
            <a:cxnLst/>
            <a:rect l="l" t="t" r="r" b="b"/>
            <a:pathLst>
              <a:path w="1035" h="802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10"/>
          <p:cNvSpPr/>
          <p:nvPr/>
        </p:nvSpPr>
        <p:spPr>
          <a:xfrm rot="10800000" flipH="1">
            <a:off x="10953702" y="514867"/>
            <a:ext cx="34686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34" y="0"/>
                </a:moveTo>
                <a:cubicBezTo>
                  <a:pt x="0" y="0"/>
                  <a:pt x="0" y="801"/>
                  <a:pt x="534" y="801"/>
                </a:cubicBezTo>
                <a:cubicBezTo>
                  <a:pt x="1034" y="801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10"/>
          <p:cNvSpPr/>
          <p:nvPr/>
        </p:nvSpPr>
        <p:spPr>
          <a:xfrm rot="10800000" flipH="1">
            <a:off x="10927998" y="580980"/>
            <a:ext cx="35793" cy="26944"/>
          </a:xfrm>
          <a:custGeom>
            <a:avLst/>
            <a:gdLst/>
            <a:ahLst/>
            <a:cxnLst/>
            <a:rect l="l" t="t" r="r" b="b"/>
            <a:pathLst>
              <a:path w="1068" h="802" extrusionOk="0">
                <a:moveTo>
                  <a:pt x="534" y="1"/>
                </a:moveTo>
                <a:cubicBezTo>
                  <a:pt x="0" y="1"/>
                  <a:pt x="0" y="802"/>
                  <a:pt x="534" y="802"/>
                </a:cubicBezTo>
                <a:cubicBezTo>
                  <a:pt x="1068" y="802"/>
                  <a:pt x="1068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10"/>
          <p:cNvSpPr/>
          <p:nvPr/>
        </p:nvSpPr>
        <p:spPr>
          <a:xfrm rot="10800000" flipH="1">
            <a:off x="11245446" y="631404"/>
            <a:ext cx="34686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1" y="1"/>
                  <a:pt x="1" y="834"/>
                  <a:pt x="534" y="834"/>
                </a:cubicBezTo>
                <a:cubicBezTo>
                  <a:pt x="1035" y="834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10"/>
          <p:cNvSpPr/>
          <p:nvPr/>
        </p:nvSpPr>
        <p:spPr>
          <a:xfrm rot="10800000" flipH="1">
            <a:off x="11190690" y="591059"/>
            <a:ext cx="34686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0"/>
                </a:moveTo>
                <a:cubicBezTo>
                  <a:pt x="0" y="0"/>
                  <a:pt x="0" y="834"/>
                  <a:pt x="534" y="834"/>
                </a:cubicBezTo>
                <a:cubicBezTo>
                  <a:pt x="1034" y="834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10"/>
          <p:cNvSpPr/>
          <p:nvPr/>
        </p:nvSpPr>
        <p:spPr>
          <a:xfrm rot="10800000" flipH="1">
            <a:off x="11124740" y="828635"/>
            <a:ext cx="35793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10"/>
          <p:cNvSpPr/>
          <p:nvPr/>
        </p:nvSpPr>
        <p:spPr>
          <a:xfrm rot="10800000" flipH="1">
            <a:off x="11161602" y="886921"/>
            <a:ext cx="34686" cy="28020"/>
          </a:xfrm>
          <a:custGeom>
            <a:avLst/>
            <a:gdLst/>
            <a:ahLst/>
            <a:cxnLst/>
            <a:rect l="l" t="t" r="r" b="b"/>
            <a:pathLst>
              <a:path w="1035" h="834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p10"/>
          <p:cNvSpPr/>
          <p:nvPr/>
        </p:nvSpPr>
        <p:spPr>
          <a:xfrm rot="-10392468" flipH="1">
            <a:off x="9782758" y="-141511"/>
            <a:ext cx="912550" cy="1148001"/>
          </a:xfrm>
          <a:custGeom>
            <a:avLst/>
            <a:gdLst/>
            <a:ahLst/>
            <a:cxnLst/>
            <a:rect l="l" t="t" r="r" b="b"/>
            <a:pathLst>
              <a:path w="27230" h="34171" extrusionOk="0">
                <a:moveTo>
                  <a:pt x="3505" y="0"/>
                </a:moveTo>
                <a:cubicBezTo>
                  <a:pt x="783" y="0"/>
                  <a:pt x="671" y="2298"/>
                  <a:pt x="334" y="4961"/>
                </a:cubicBezTo>
                <a:cubicBezTo>
                  <a:pt x="100" y="7196"/>
                  <a:pt x="0" y="9498"/>
                  <a:pt x="100" y="11833"/>
                </a:cubicBezTo>
                <a:cubicBezTo>
                  <a:pt x="234" y="15102"/>
                  <a:pt x="2569" y="14168"/>
                  <a:pt x="5137" y="14868"/>
                </a:cubicBezTo>
                <a:cubicBezTo>
                  <a:pt x="9674" y="16169"/>
                  <a:pt x="3603" y="16402"/>
                  <a:pt x="1968" y="16636"/>
                </a:cubicBezTo>
                <a:cubicBezTo>
                  <a:pt x="100" y="16869"/>
                  <a:pt x="234" y="17103"/>
                  <a:pt x="334" y="18938"/>
                </a:cubicBezTo>
                <a:cubicBezTo>
                  <a:pt x="467" y="20472"/>
                  <a:pt x="467" y="21740"/>
                  <a:pt x="801" y="23141"/>
                </a:cubicBezTo>
                <a:cubicBezTo>
                  <a:pt x="1270" y="25416"/>
                  <a:pt x="2260" y="26170"/>
                  <a:pt x="3774" y="26170"/>
                </a:cubicBezTo>
                <a:cubicBezTo>
                  <a:pt x="4523" y="26170"/>
                  <a:pt x="5400" y="25985"/>
                  <a:pt x="6405" y="25709"/>
                </a:cubicBezTo>
                <a:cubicBezTo>
                  <a:pt x="6897" y="25545"/>
                  <a:pt x="8080" y="25036"/>
                  <a:pt x="8983" y="25036"/>
                </a:cubicBezTo>
                <a:cubicBezTo>
                  <a:pt x="9366" y="25036"/>
                  <a:pt x="9699" y="25127"/>
                  <a:pt x="9907" y="25376"/>
                </a:cubicBezTo>
                <a:cubicBezTo>
                  <a:pt x="11308" y="26743"/>
                  <a:pt x="8140" y="27444"/>
                  <a:pt x="7339" y="27811"/>
                </a:cubicBezTo>
                <a:cubicBezTo>
                  <a:pt x="5704" y="28378"/>
                  <a:pt x="3269" y="28978"/>
                  <a:pt x="5471" y="30713"/>
                </a:cubicBezTo>
                <a:cubicBezTo>
                  <a:pt x="6772" y="31547"/>
                  <a:pt x="8740" y="31647"/>
                  <a:pt x="10141" y="32014"/>
                </a:cubicBezTo>
                <a:cubicBezTo>
                  <a:pt x="12637" y="32669"/>
                  <a:pt x="17206" y="34171"/>
                  <a:pt x="19970" y="34171"/>
                </a:cubicBezTo>
                <a:cubicBezTo>
                  <a:pt x="20161" y="34171"/>
                  <a:pt x="20343" y="34164"/>
                  <a:pt x="20515" y="34148"/>
                </a:cubicBezTo>
                <a:cubicBezTo>
                  <a:pt x="22750" y="30212"/>
                  <a:pt x="23651" y="25709"/>
                  <a:pt x="25185" y="21506"/>
                </a:cubicBezTo>
                <a:cubicBezTo>
                  <a:pt x="25615" y="20340"/>
                  <a:pt x="27229" y="16408"/>
                  <a:pt x="25746" y="16408"/>
                </a:cubicBezTo>
                <a:cubicBezTo>
                  <a:pt x="25617" y="16408"/>
                  <a:pt x="25464" y="16438"/>
                  <a:pt x="25285" y="16503"/>
                </a:cubicBezTo>
                <a:cubicBezTo>
                  <a:pt x="23551" y="17203"/>
                  <a:pt x="22950" y="19772"/>
                  <a:pt x="20849" y="20339"/>
                </a:cubicBezTo>
                <a:cubicBezTo>
                  <a:pt x="19815" y="17803"/>
                  <a:pt x="24251" y="15702"/>
                  <a:pt x="23784" y="13133"/>
                </a:cubicBezTo>
                <a:cubicBezTo>
                  <a:pt x="23551" y="11366"/>
                  <a:pt x="19815" y="5895"/>
                  <a:pt x="17947" y="5661"/>
                </a:cubicBezTo>
                <a:cubicBezTo>
                  <a:pt x="17934" y="5661"/>
                  <a:pt x="17921" y="5660"/>
                  <a:pt x="17908" y="5660"/>
                </a:cubicBezTo>
                <a:cubicBezTo>
                  <a:pt x="16432" y="5660"/>
                  <a:pt x="14690" y="10734"/>
                  <a:pt x="13243" y="10734"/>
                </a:cubicBezTo>
                <a:cubicBezTo>
                  <a:pt x="13095" y="10734"/>
                  <a:pt x="12950" y="10681"/>
                  <a:pt x="12810" y="10565"/>
                </a:cubicBezTo>
                <a:cubicBezTo>
                  <a:pt x="11175" y="9264"/>
                  <a:pt x="14678" y="5094"/>
                  <a:pt x="14110" y="3560"/>
                </a:cubicBezTo>
                <a:cubicBezTo>
                  <a:pt x="13277" y="1358"/>
                  <a:pt x="6405" y="424"/>
                  <a:pt x="4303" y="57"/>
                </a:cubicBezTo>
                <a:cubicBezTo>
                  <a:pt x="4015" y="19"/>
                  <a:pt x="3749" y="0"/>
                  <a:pt x="35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p10"/>
          <p:cNvSpPr/>
          <p:nvPr/>
        </p:nvSpPr>
        <p:spPr>
          <a:xfrm rot="-10392468" flipH="1">
            <a:off x="9880450" y="-277317"/>
            <a:ext cx="642874" cy="1175953"/>
          </a:xfrm>
          <a:custGeom>
            <a:avLst/>
            <a:gdLst/>
            <a:ahLst/>
            <a:cxnLst/>
            <a:rect l="l" t="t" r="r" b="b"/>
            <a:pathLst>
              <a:path w="19183" h="35003" extrusionOk="0">
                <a:moveTo>
                  <a:pt x="440" y="1"/>
                </a:moveTo>
                <a:cubicBezTo>
                  <a:pt x="225" y="1"/>
                  <a:pt x="0" y="237"/>
                  <a:pt x="142" y="473"/>
                </a:cubicBezTo>
                <a:cubicBezTo>
                  <a:pt x="5479" y="9179"/>
                  <a:pt x="10249" y="18185"/>
                  <a:pt x="15152" y="27125"/>
                </a:cubicBezTo>
                <a:cubicBezTo>
                  <a:pt x="16453" y="29560"/>
                  <a:pt x="17888" y="32062"/>
                  <a:pt x="18521" y="34797"/>
                </a:cubicBezTo>
                <a:cubicBezTo>
                  <a:pt x="18561" y="34941"/>
                  <a:pt x="18677" y="35003"/>
                  <a:pt x="18797" y="35003"/>
                </a:cubicBezTo>
                <a:cubicBezTo>
                  <a:pt x="18984" y="35003"/>
                  <a:pt x="19183" y="34854"/>
                  <a:pt x="19122" y="34630"/>
                </a:cubicBezTo>
                <a:cubicBezTo>
                  <a:pt x="18588" y="32262"/>
                  <a:pt x="17454" y="30060"/>
                  <a:pt x="16320" y="27959"/>
                </a:cubicBezTo>
                <a:cubicBezTo>
                  <a:pt x="15086" y="25724"/>
                  <a:pt x="13851" y="23456"/>
                  <a:pt x="12617" y="21221"/>
                </a:cubicBezTo>
                <a:cubicBezTo>
                  <a:pt x="10149" y="16684"/>
                  <a:pt x="7680" y="12148"/>
                  <a:pt x="5112" y="7678"/>
                </a:cubicBezTo>
                <a:cubicBezTo>
                  <a:pt x="3677" y="5143"/>
                  <a:pt x="2210" y="2641"/>
                  <a:pt x="675" y="139"/>
                </a:cubicBezTo>
                <a:cubicBezTo>
                  <a:pt x="617" y="41"/>
                  <a:pt x="529" y="1"/>
                  <a:pt x="44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10"/>
          <p:cNvSpPr/>
          <p:nvPr/>
        </p:nvSpPr>
        <p:spPr>
          <a:xfrm rot="-10392468" flipH="1">
            <a:off x="10318692" y="-79104"/>
            <a:ext cx="185895" cy="177823"/>
          </a:xfrm>
          <a:custGeom>
            <a:avLst/>
            <a:gdLst/>
            <a:ahLst/>
            <a:cxnLst/>
            <a:rect l="l" t="t" r="r" b="b"/>
            <a:pathLst>
              <a:path w="5547" h="5293" extrusionOk="0">
                <a:moveTo>
                  <a:pt x="5251" y="1"/>
                </a:moveTo>
                <a:cubicBezTo>
                  <a:pt x="5096" y="1"/>
                  <a:pt x="4930" y="101"/>
                  <a:pt x="4913" y="301"/>
                </a:cubicBezTo>
                <a:cubicBezTo>
                  <a:pt x="4779" y="1569"/>
                  <a:pt x="4980" y="2936"/>
                  <a:pt x="4446" y="4137"/>
                </a:cubicBezTo>
                <a:cubicBezTo>
                  <a:pt x="4379" y="4304"/>
                  <a:pt x="4279" y="4504"/>
                  <a:pt x="4179" y="4604"/>
                </a:cubicBezTo>
                <a:cubicBezTo>
                  <a:pt x="4179" y="4637"/>
                  <a:pt x="4146" y="4637"/>
                  <a:pt x="4179" y="4637"/>
                </a:cubicBezTo>
                <a:cubicBezTo>
                  <a:pt x="4157" y="4649"/>
                  <a:pt x="4146" y="4652"/>
                  <a:pt x="4141" y="4652"/>
                </a:cubicBezTo>
                <a:cubicBezTo>
                  <a:pt x="4131" y="4652"/>
                  <a:pt x="4146" y="4637"/>
                  <a:pt x="4146" y="4637"/>
                </a:cubicBezTo>
                <a:lnTo>
                  <a:pt x="4146" y="4637"/>
                </a:lnTo>
                <a:cubicBezTo>
                  <a:pt x="4123" y="4649"/>
                  <a:pt x="4116" y="4652"/>
                  <a:pt x="4115" y="4652"/>
                </a:cubicBezTo>
                <a:cubicBezTo>
                  <a:pt x="4112" y="4652"/>
                  <a:pt x="4135" y="4637"/>
                  <a:pt x="4112" y="4637"/>
                </a:cubicBezTo>
                <a:cubicBezTo>
                  <a:pt x="4095" y="4637"/>
                  <a:pt x="4089" y="4640"/>
                  <a:pt x="4088" y="4642"/>
                </a:cubicBezTo>
                <a:lnTo>
                  <a:pt x="4088" y="4642"/>
                </a:lnTo>
                <a:cubicBezTo>
                  <a:pt x="4086" y="4641"/>
                  <a:pt x="4083" y="4639"/>
                  <a:pt x="4079" y="4637"/>
                </a:cubicBezTo>
                <a:cubicBezTo>
                  <a:pt x="3712" y="4537"/>
                  <a:pt x="3312" y="4204"/>
                  <a:pt x="2945" y="4004"/>
                </a:cubicBezTo>
                <a:cubicBezTo>
                  <a:pt x="2545" y="3803"/>
                  <a:pt x="2144" y="3637"/>
                  <a:pt x="1744" y="3437"/>
                </a:cubicBezTo>
                <a:cubicBezTo>
                  <a:pt x="1377" y="3203"/>
                  <a:pt x="977" y="2970"/>
                  <a:pt x="610" y="2736"/>
                </a:cubicBezTo>
                <a:cubicBezTo>
                  <a:pt x="546" y="2696"/>
                  <a:pt x="485" y="2678"/>
                  <a:pt x="428" y="2678"/>
                </a:cubicBezTo>
                <a:cubicBezTo>
                  <a:pt x="158" y="2678"/>
                  <a:pt x="0" y="3077"/>
                  <a:pt x="276" y="3270"/>
                </a:cubicBezTo>
                <a:cubicBezTo>
                  <a:pt x="1010" y="3737"/>
                  <a:pt x="1777" y="4137"/>
                  <a:pt x="2578" y="4537"/>
                </a:cubicBezTo>
                <a:cubicBezTo>
                  <a:pt x="3012" y="4737"/>
                  <a:pt x="3412" y="5138"/>
                  <a:pt x="3912" y="5271"/>
                </a:cubicBezTo>
                <a:cubicBezTo>
                  <a:pt x="3975" y="5286"/>
                  <a:pt x="4034" y="5292"/>
                  <a:pt x="4091" y="5292"/>
                </a:cubicBezTo>
                <a:cubicBezTo>
                  <a:pt x="4430" y="5292"/>
                  <a:pt x="4675" y="5052"/>
                  <a:pt x="4846" y="4737"/>
                </a:cubicBezTo>
                <a:cubicBezTo>
                  <a:pt x="5180" y="4137"/>
                  <a:pt x="5313" y="3503"/>
                  <a:pt x="5380" y="2803"/>
                </a:cubicBezTo>
                <a:cubicBezTo>
                  <a:pt x="5480" y="1969"/>
                  <a:pt x="5447" y="1135"/>
                  <a:pt x="5513" y="301"/>
                </a:cubicBezTo>
                <a:cubicBezTo>
                  <a:pt x="5547" y="101"/>
                  <a:pt x="5405" y="1"/>
                  <a:pt x="5251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10"/>
          <p:cNvSpPr/>
          <p:nvPr/>
        </p:nvSpPr>
        <p:spPr>
          <a:xfrm rot="-10392468" flipH="1">
            <a:off x="10147992" y="98471"/>
            <a:ext cx="256339" cy="255765"/>
          </a:xfrm>
          <a:custGeom>
            <a:avLst/>
            <a:gdLst/>
            <a:ahLst/>
            <a:cxnLst/>
            <a:rect l="l" t="t" r="r" b="b"/>
            <a:pathLst>
              <a:path w="7649" h="7613" extrusionOk="0">
                <a:moveTo>
                  <a:pt x="7352" y="1"/>
                </a:moveTo>
                <a:cubicBezTo>
                  <a:pt x="7198" y="1"/>
                  <a:pt x="7031" y="101"/>
                  <a:pt x="7014" y="301"/>
                </a:cubicBezTo>
                <a:cubicBezTo>
                  <a:pt x="6759" y="2532"/>
                  <a:pt x="6352" y="4703"/>
                  <a:pt x="5909" y="6900"/>
                </a:cubicBezTo>
                <a:lnTo>
                  <a:pt x="5909" y="6900"/>
                </a:lnTo>
                <a:cubicBezTo>
                  <a:pt x="4040" y="6238"/>
                  <a:pt x="2158" y="5306"/>
                  <a:pt x="576" y="4104"/>
                </a:cubicBezTo>
                <a:cubicBezTo>
                  <a:pt x="524" y="4063"/>
                  <a:pt x="472" y="4046"/>
                  <a:pt x="421" y="4046"/>
                </a:cubicBezTo>
                <a:cubicBezTo>
                  <a:pt x="181" y="4046"/>
                  <a:pt x="0" y="4444"/>
                  <a:pt x="276" y="4637"/>
                </a:cubicBezTo>
                <a:cubicBezTo>
                  <a:pt x="1977" y="5938"/>
                  <a:pt x="4046" y="6906"/>
                  <a:pt x="6047" y="7606"/>
                </a:cubicBezTo>
                <a:cubicBezTo>
                  <a:pt x="6069" y="7610"/>
                  <a:pt x="6091" y="7613"/>
                  <a:pt x="6113" y="7613"/>
                </a:cubicBezTo>
                <a:cubicBezTo>
                  <a:pt x="6263" y="7613"/>
                  <a:pt x="6418" y="7518"/>
                  <a:pt x="6447" y="7373"/>
                </a:cubicBezTo>
                <a:cubicBezTo>
                  <a:pt x="6948" y="5038"/>
                  <a:pt x="7381" y="2669"/>
                  <a:pt x="7615" y="301"/>
                </a:cubicBezTo>
                <a:cubicBezTo>
                  <a:pt x="7648" y="101"/>
                  <a:pt x="7506" y="1"/>
                  <a:pt x="7352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7" name="Google Shape;847;p10"/>
          <p:cNvSpPr/>
          <p:nvPr/>
        </p:nvSpPr>
        <p:spPr>
          <a:xfrm rot="-10392468" flipH="1">
            <a:off x="10020170" y="219972"/>
            <a:ext cx="287673" cy="365355"/>
          </a:xfrm>
          <a:custGeom>
            <a:avLst/>
            <a:gdLst/>
            <a:ahLst/>
            <a:cxnLst/>
            <a:rect l="l" t="t" r="r" b="b"/>
            <a:pathLst>
              <a:path w="8584" h="10875" extrusionOk="0">
                <a:moveTo>
                  <a:pt x="8279" y="0"/>
                </a:moveTo>
                <a:cubicBezTo>
                  <a:pt x="8125" y="0"/>
                  <a:pt x="7966" y="100"/>
                  <a:pt x="7949" y="300"/>
                </a:cubicBezTo>
                <a:cubicBezTo>
                  <a:pt x="7822" y="3576"/>
                  <a:pt x="6907" y="6790"/>
                  <a:pt x="6908" y="10089"/>
                </a:cubicBezTo>
                <a:lnTo>
                  <a:pt x="6908" y="10089"/>
                </a:lnTo>
                <a:cubicBezTo>
                  <a:pt x="4786" y="9126"/>
                  <a:pt x="2597" y="8349"/>
                  <a:pt x="611" y="7139"/>
                </a:cubicBezTo>
                <a:cubicBezTo>
                  <a:pt x="560" y="7108"/>
                  <a:pt x="508" y="7094"/>
                  <a:pt x="460" y="7094"/>
                </a:cubicBezTo>
                <a:cubicBezTo>
                  <a:pt x="191" y="7094"/>
                  <a:pt x="0" y="7503"/>
                  <a:pt x="311" y="7672"/>
                </a:cubicBezTo>
                <a:cubicBezTo>
                  <a:pt x="2445" y="8973"/>
                  <a:pt x="4814" y="9774"/>
                  <a:pt x="7049" y="10841"/>
                </a:cubicBezTo>
                <a:cubicBezTo>
                  <a:pt x="7095" y="10864"/>
                  <a:pt x="7146" y="10875"/>
                  <a:pt x="7197" y="10875"/>
                </a:cubicBezTo>
                <a:cubicBezTo>
                  <a:pt x="7369" y="10875"/>
                  <a:pt x="7541" y="10754"/>
                  <a:pt x="7516" y="10574"/>
                </a:cubicBezTo>
                <a:cubicBezTo>
                  <a:pt x="7449" y="7105"/>
                  <a:pt x="8450" y="3736"/>
                  <a:pt x="8583" y="300"/>
                </a:cubicBezTo>
                <a:cubicBezTo>
                  <a:pt x="8583" y="100"/>
                  <a:pt x="8433" y="0"/>
                  <a:pt x="8279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10"/>
          <p:cNvSpPr/>
          <p:nvPr/>
        </p:nvSpPr>
        <p:spPr>
          <a:xfrm rot="-10392468" flipH="1">
            <a:off x="10028149" y="393774"/>
            <a:ext cx="148192" cy="192705"/>
          </a:xfrm>
          <a:custGeom>
            <a:avLst/>
            <a:gdLst/>
            <a:ahLst/>
            <a:cxnLst/>
            <a:rect l="l" t="t" r="r" b="b"/>
            <a:pathLst>
              <a:path w="4422" h="5736" extrusionOk="0">
                <a:moveTo>
                  <a:pt x="4105" y="1"/>
                </a:moveTo>
                <a:cubicBezTo>
                  <a:pt x="3946" y="1"/>
                  <a:pt x="3788" y="101"/>
                  <a:pt x="3788" y="301"/>
                </a:cubicBezTo>
                <a:cubicBezTo>
                  <a:pt x="3788" y="1876"/>
                  <a:pt x="3588" y="3423"/>
                  <a:pt x="3373" y="4967"/>
                </a:cubicBezTo>
                <a:lnTo>
                  <a:pt x="3373" y="4967"/>
                </a:lnTo>
                <a:cubicBezTo>
                  <a:pt x="2458" y="4500"/>
                  <a:pt x="1580" y="3943"/>
                  <a:pt x="652" y="3537"/>
                </a:cubicBezTo>
                <a:cubicBezTo>
                  <a:pt x="604" y="3514"/>
                  <a:pt x="556" y="3505"/>
                  <a:pt x="510" y="3505"/>
                </a:cubicBezTo>
                <a:cubicBezTo>
                  <a:pt x="209" y="3505"/>
                  <a:pt x="0" y="3926"/>
                  <a:pt x="319" y="4070"/>
                </a:cubicBezTo>
                <a:cubicBezTo>
                  <a:pt x="1386" y="4571"/>
                  <a:pt x="2387" y="5238"/>
                  <a:pt x="3454" y="5705"/>
                </a:cubicBezTo>
                <a:cubicBezTo>
                  <a:pt x="3503" y="5724"/>
                  <a:pt x="3560" y="5735"/>
                  <a:pt x="3617" y="5735"/>
                </a:cubicBezTo>
                <a:cubicBezTo>
                  <a:pt x="3757" y="5735"/>
                  <a:pt x="3898" y="5670"/>
                  <a:pt x="3921" y="5505"/>
                </a:cubicBezTo>
                <a:cubicBezTo>
                  <a:pt x="4188" y="3803"/>
                  <a:pt x="4388" y="2069"/>
                  <a:pt x="4422" y="301"/>
                </a:cubicBezTo>
                <a:cubicBezTo>
                  <a:pt x="4422" y="101"/>
                  <a:pt x="4263" y="1"/>
                  <a:pt x="410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9" name="Google Shape;849;p10"/>
          <p:cNvSpPr/>
          <p:nvPr/>
        </p:nvSpPr>
        <p:spPr>
          <a:xfrm rot="-10392468" flipH="1">
            <a:off x="9860913" y="549537"/>
            <a:ext cx="189983" cy="228116"/>
          </a:xfrm>
          <a:custGeom>
            <a:avLst/>
            <a:gdLst/>
            <a:ahLst/>
            <a:cxnLst/>
            <a:rect l="l" t="t" r="r" b="b"/>
            <a:pathLst>
              <a:path w="5669" h="6790" extrusionOk="0">
                <a:moveTo>
                  <a:pt x="5160" y="1"/>
                </a:moveTo>
                <a:cubicBezTo>
                  <a:pt x="5001" y="1"/>
                  <a:pt x="4851" y="101"/>
                  <a:pt x="4868" y="301"/>
                </a:cubicBezTo>
                <a:cubicBezTo>
                  <a:pt x="4993" y="2184"/>
                  <a:pt x="5030" y="4186"/>
                  <a:pt x="4617" y="6055"/>
                </a:cubicBezTo>
                <a:lnTo>
                  <a:pt x="4617" y="6055"/>
                </a:lnTo>
                <a:cubicBezTo>
                  <a:pt x="3266" y="5514"/>
                  <a:pt x="1838" y="5098"/>
                  <a:pt x="498" y="4537"/>
                </a:cubicBezTo>
                <a:cubicBezTo>
                  <a:pt x="462" y="4524"/>
                  <a:pt x="427" y="4518"/>
                  <a:pt x="395" y="4518"/>
                </a:cubicBezTo>
                <a:cubicBezTo>
                  <a:pt x="103" y="4518"/>
                  <a:pt x="1" y="5017"/>
                  <a:pt x="331" y="5138"/>
                </a:cubicBezTo>
                <a:cubicBezTo>
                  <a:pt x="1766" y="5738"/>
                  <a:pt x="3300" y="6172"/>
                  <a:pt x="4734" y="6772"/>
                </a:cubicBezTo>
                <a:cubicBezTo>
                  <a:pt x="4765" y="6784"/>
                  <a:pt x="4797" y="6790"/>
                  <a:pt x="4828" y="6790"/>
                </a:cubicBezTo>
                <a:cubicBezTo>
                  <a:pt x="4969" y="6790"/>
                  <a:pt x="5107" y="6681"/>
                  <a:pt x="5135" y="6572"/>
                </a:cubicBezTo>
                <a:cubicBezTo>
                  <a:pt x="5668" y="4537"/>
                  <a:pt x="5635" y="2369"/>
                  <a:pt x="5502" y="301"/>
                </a:cubicBezTo>
                <a:cubicBezTo>
                  <a:pt x="5485" y="101"/>
                  <a:pt x="5318" y="1"/>
                  <a:pt x="516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0" name="Google Shape;850;p10"/>
          <p:cNvSpPr/>
          <p:nvPr/>
        </p:nvSpPr>
        <p:spPr>
          <a:xfrm rot="-10392468" flipH="1">
            <a:off x="9819325" y="682735"/>
            <a:ext cx="135660" cy="158035"/>
          </a:xfrm>
          <a:custGeom>
            <a:avLst/>
            <a:gdLst/>
            <a:ahLst/>
            <a:cxnLst/>
            <a:rect l="l" t="t" r="r" b="b"/>
            <a:pathLst>
              <a:path w="4048" h="4704" extrusionOk="0">
                <a:moveTo>
                  <a:pt x="3731" y="0"/>
                </a:moveTo>
                <a:cubicBezTo>
                  <a:pt x="3572" y="0"/>
                  <a:pt x="3414" y="100"/>
                  <a:pt x="3414" y="300"/>
                </a:cubicBezTo>
                <a:cubicBezTo>
                  <a:pt x="3414" y="1554"/>
                  <a:pt x="3443" y="2807"/>
                  <a:pt x="3253" y="4061"/>
                </a:cubicBezTo>
                <a:lnTo>
                  <a:pt x="3253" y="4061"/>
                </a:lnTo>
                <a:cubicBezTo>
                  <a:pt x="2335" y="4000"/>
                  <a:pt x="1404" y="3626"/>
                  <a:pt x="612" y="3169"/>
                </a:cubicBezTo>
                <a:cubicBezTo>
                  <a:pt x="561" y="3138"/>
                  <a:pt x="510" y="3125"/>
                  <a:pt x="461" y="3125"/>
                </a:cubicBezTo>
                <a:cubicBezTo>
                  <a:pt x="193" y="3125"/>
                  <a:pt x="1" y="3538"/>
                  <a:pt x="312" y="3736"/>
                </a:cubicBezTo>
                <a:cubicBezTo>
                  <a:pt x="1246" y="4270"/>
                  <a:pt x="2380" y="4670"/>
                  <a:pt x="3514" y="4703"/>
                </a:cubicBezTo>
                <a:cubicBezTo>
                  <a:pt x="3614" y="4703"/>
                  <a:pt x="3781" y="4603"/>
                  <a:pt x="3814" y="4470"/>
                </a:cubicBezTo>
                <a:cubicBezTo>
                  <a:pt x="4048" y="3102"/>
                  <a:pt x="4048" y="1701"/>
                  <a:pt x="4048" y="300"/>
                </a:cubicBezTo>
                <a:cubicBezTo>
                  <a:pt x="4048" y="100"/>
                  <a:pt x="3889" y="0"/>
                  <a:pt x="3731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10"/>
          <p:cNvSpPr/>
          <p:nvPr/>
        </p:nvSpPr>
        <p:spPr>
          <a:xfrm rot="10800000" flipH="1">
            <a:off x="10620570" y="529448"/>
            <a:ext cx="38071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1"/>
                </a:moveTo>
                <a:cubicBezTo>
                  <a:pt x="1" y="1"/>
                  <a:pt x="1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10"/>
          <p:cNvSpPr/>
          <p:nvPr/>
        </p:nvSpPr>
        <p:spPr>
          <a:xfrm rot="-10392468" flipH="1">
            <a:off x="10388737" y="625982"/>
            <a:ext cx="38036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Google Shape;853;p10"/>
          <p:cNvSpPr/>
          <p:nvPr/>
        </p:nvSpPr>
        <p:spPr>
          <a:xfrm rot="-10392468" flipH="1">
            <a:off x="10381000" y="558443"/>
            <a:ext cx="38036" cy="29195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10"/>
          <p:cNvSpPr/>
          <p:nvPr/>
        </p:nvSpPr>
        <p:spPr>
          <a:xfrm rot="-10392468" flipH="1">
            <a:off x="9886542" y="219540"/>
            <a:ext cx="38036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10"/>
          <p:cNvSpPr/>
          <p:nvPr/>
        </p:nvSpPr>
        <p:spPr>
          <a:xfrm rot="-10392468" flipH="1">
            <a:off x="9890252" y="283180"/>
            <a:ext cx="38036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6" name="Google Shape;856;p10"/>
          <p:cNvSpPr/>
          <p:nvPr/>
        </p:nvSpPr>
        <p:spPr>
          <a:xfrm rot="-10392468" flipH="1">
            <a:off x="9957964" y="243868"/>
            <a:ext cx="38036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10"/>
          <p:cNvSpPr/>
          <p:nvPr/>
        </p:nvSpPr>
        <p:spPr>
          <a:xfrm rot="-10392468" flipH="1">
            <a:off x="9977284" y="877032"/>
            <a:ext cx="38036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5" y="868"/>
                  <a:pt x="1135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p10"/>
          <p:cNvSpPr/>
          <p:nvPr/>
        </p:nvSpPr>
        <p:spPr>
          <a:xfrm rot="-10392468" flipH="1">
            <a:off x="9932847" y="890842"/>
            <a:ext cx="36931" cy="29161"/>
          </a:xfrm>
          <a:custGeom>
            <a:avLst/>
            <a:gdLst/>
            <a:ahLst/>
            <a:cxnLst/>
            <a:rect l="l" t="t" r="r" b="b"/>
            <a:pathLst>
              <a:path w="1102" h="868" extrusionOk="0">
                <a:moveTo>
                  <a:pt x="535" y="1"/>
                </a:moveTo>
                <a:cubicBezTo>
                  <a:pt x="1" y="1"/>
                  <a:pt x="1" y="868"/>
                  <a:pt x="535" y="868"/>
                </a:cubicBezTo>
                <a:cubicBezTo>
                  <a:pt x="1102" y="868"/>
                  <a:pt x="1102" y="1"/>
                  <a:pt x="53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Google Shape;859;p10"/>
          <p:cNvSpPr/>
          <p:nvPr/>
        </p:nvSpPr>
        <p:spPr>
          <a:xfrm rot="-10392468" flipH="1">
            <a:off x="9797858" y="634414"/>
            <a:ext cx="38036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4" y="868"/>
                  <a:pt x="1134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p10"/>
          <p:cNvSpPr/>
          <p:nvPr/>
        </p:nvSpPr>
        <p:spPr>
          <a:xfrm rot="-10392468" flipH="1">
            <a:off x="9802488" y="595452"/>
            <a:ext cx="38036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7"/>
                  <a:pt x="567" y="867"/>
                </a:cubicBezTo>
                <a:cubicBezTo>
                  <a:pt x="1134" y="867"/>
                  <a:pt x="1134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10"/>
          <p:cNvSpPr/>
          <p:nvPr/>
        </p:nvSpPr>
        <p:spPr>
          <a:xfrm rot="-10392468" flipH="1">
            <a:off x="10437664" y="214241"/>
            <a:ext cx="38036" cy="29195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10"/>
          <p:cNvSpPr/>
          <p:nvPr/>
        </p:nvSpPr>
        <p:spPr>
          <a:xfrm rot="-10392468" flipH="1">
            <a:off x="10064841" y="339013"/>
            <a:ext cx="38071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10"/>
          <p:cNvSpPr/>
          <p:nvPr/>
        </p:nvSpPr>
        <p:spPr>
          <a:xfrm rot="-10392468" flipH="1">
            <a:off x="10352430" y="400459"/>
            <a:ext cx="38036" cy="30269"/>
          </a:xfrm>
          <a:custGeom>
            <a:avLst/>
            <a:gdLst/>
            <a:ahLst/>
            <a:cxnLst/>
            <a:rect l="l" t="t" r="r" b="b"/>
            <a:pathLst>
              <a:path w="1135" h="901" extrusionOk="0">
                <a:moveTo>
                  <a:pt x="568" y="0"/>
                </a:moveTo>
                <a:cubicBezTo>
                  <a:pt x="0" y="0"/>
                  <a:pt x="0" y="901"/>
                  <a:pt x="568" y="901"/>
                </a:cubicBezTo>
                <a:cubicBezTo>
                  <a:pt x="1135" y="901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64" name="Google Shape;864;p10"/>
          <p:cNvGrpSpPr/>
          <p:nvPr/>
        </p:nvGrpSpPr>
        <p:grpSpPr>
          <a:xfrm rot="10800000" flipH="1">
            <a:off x="9539075" y="5783900"/>
            <a:ext cx="580564" cy="758990"/>
            <a:chOff x="3289399" y="3455662"/>
            <a:chExt cx="436503" cy="569242"/>
          </a:xfrm>
        </p:grpSpPr>
        <p:sp>
          <p:nvSpPr>
            <p:cNvPr id="865" name="Google Shape;865;p10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10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10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10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10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10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10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10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10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10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10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10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10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10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10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10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10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10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10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10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10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10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7" name="Google Shape;887;p10"/>
          <p:cNvGrpSpPr/>
          <p:nvPr/>
        </p:nvGrpSpPr>
        <p:grpSpPr>
          <a:xfrm rot="10800000" flipH="1">
            <a:off x="-294312" y="-248783"/>
            <a:ext cx="1995365" cy="1947367"/>
            <a:chOff x="-181020" y="4253777"/>
            <a:chExt cx="1117161" cy="1087510"/>
          </a:xfrm>
        </p:grpSpPr>
        <p:sp>
          <p:nvSpPr>
            <p:cNvPr id="888" name="Google Shape;888;p10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10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10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10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10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10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10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10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10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10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10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10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10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10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2" name="Google Shape;902;p10"/>
          <p:cNvGrpSpPr/>
          <p:nvPr/>
        </p:nvGrpSpPr>
        <p:grpSpPr>
          <a:xfrm rot="10800000" flipH="1">
            <a:off x="-341423" y="245521"/>
            <a:ext cx="1579122" cy="2123636"/>
            <a:chOff x="-168050" y="4195214"/>
            <a:chExt cx="719519" cy="965231"/>
          </a:xfrm>
        </p:grpSpPr>
        <p:sp>
          <p:nvSpPr>
            <p:cNvPr id="903" name="Google Shape;903;p10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10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10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10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10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10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10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10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10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10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10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10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10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10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10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10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10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10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10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10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10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10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10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10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10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10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10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10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10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10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10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10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10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10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10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10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10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10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10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10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10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10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10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10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10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10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10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0" name="Google Shape;950;p10"/>
          <p:cNvGrpSpPr/>
          <p:nvPr/>
        </p:nvGrpSpPr>
        <p:grpSpPr>
          <a:xfrm rot="10800000" flipH="1">
            <a:off x="10538979" y="5614394"/>
            <a:ext cx="1485316" cy="1527017"/>
            <a:chOff x="7973149" y="-201092"/>
            <a:chExt cx="1116750" cy="1145263"/>
          </a:xfrm>
        </p:grpSpPr>
        <p:sp>
          <p:nvSpPr>
            <p:cNvPr id="951" name="Google Shape;951;p10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10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10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10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10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10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10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10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10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10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10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10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10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10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10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10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10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10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10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10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10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10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10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10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10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10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10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10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10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10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10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10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10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10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10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10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10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10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10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10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10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10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10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10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10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10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10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10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10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10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10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10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10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10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10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10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10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10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10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10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10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12" name="Google Shape;1012;p10"/>
          <p:cNvGrpSpPr/>
          <p:nvPr/>
        </p:nvGrpSpPr>
        <p:grpSpPr>
          <a:xfrm rot="-5400000">
            <a:off x="7396700" y="6042699"/>
            <a:ext cx="1342667" cy="1119551"/>
            <a:chOff x="3579657" y="4246288"/>
            <a:chExt cx="1007000" cy="841746"/>
          </a:xfrm>
        </p:grpSpPr>
        <p:sp>
          <p:nvSpPr>
            <p:cNvPr id="1013" name="Google Shape;1013;p10"/>
            <p:cNvSpPr/>
            <p:nvPr/>
          </p:nvSpPr>
          <p:spPr>
            <a:xfrm>
              <a:off x="4009156" y="4502305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6"/>
                    <a:pt x="1101" y="1736"/>
                  </a:cubicBezTo>
                  <a:cubicBezTo>
                    <a:pt x="2235" y="1736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10"/>
            <p:cNvSpPr/>
            <p:nvPr/>
          </p:nvSpPr>
          <p:spPr>
            <a:xfrm>
              <a:off x="4169028" y="4467347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10"/>
            <p:cNvSpPr/>
            <p:nvPr/>
          </p:nvSpPr>
          <p:spPr>
            <a:xfrm>
              <a:off x="4273931" y="4614248"/>
              <a:ext cx="68004" cy="51976"/>
            </a:xfrm>
            <a:custGeom>
              <a:avLst/>
              <a:gdLst/>
              <a:ahLst/>
              <a:cxnLst/>
              <a:rect l="l" t="t" r="r" b="b"/>
              <a:pathLst>
                <a:path w="2270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10"/>
            <p:cNvSpPr/>
            <p:nvPr/>
          </p:nvSpPr>
          <p:spPr>
            <a:xfrm>
              <a:off x="4434821" y="4579260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10"/>
            <p:cNvSpPr/>
            <p:nvPr/>
          </p:nvSpPr>
          <p:spPr>
            <a:xfrm>
              <a:off x="4483768" y="4719152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10"/>
            <p:cNvSpPr/>
            <p:nvPr/>
          </p:nvSpPr>
          <p:spPr>
            <a:xfrm>
              <a:off x="3682270" y="4246288"/>
              <a:ext cx="904387" cy="841746"/>
            </a:xfrm>
            <a:custGeom>
              <a:avLst/>
              <a:gdLst/>
              <a:ahLst/>
              <a:cxnLst/>
              <a:rect l="l" t="t" r="r" b="b"/>
              <a:pathLst>
                <a:path w="30189" h="28098" extrusionOk="0">
                  <a:moveTo>
                    <a:pt x="27654" y="1"/>
                  </a:moveTo>
                  <a:lnTo>
                    <a:pt x="27654" y="1"/>
                  </a:lnTo>
                  <a:cubicBezTo>
                    <a:pt x="22517" y="368"/>
                    <a:pt x="16379" y="1468"/>
                    <a:pt x="12977" y="5138"/>
                  </a:cubicBezTo>
                  <a:cubicBezTo>
                    <a:pt x="11642" y="3870"/>
                    <a:pt x="10875" y="2069"/>
                    <a:pt x="9741" y="768"/>
                  </a:cubicBezTo>
                  <a:cubicBezTo>
                    <a:pt x="6505" y="4404"/>
                    <a:pt x="4904" y="7506"/>
                    <a:pt x="4304" y="12309"/>
                  </a:cubicBezTo>
                  <a:cubicBezTo>
                    <a:pt x="3070" y="11976"/>
                    <a:pt x="2636" y="11209"/>
                    <a:pt x="668" y="9841"/>
                  </a:cubicBezTo>
                  <a:lnTo>
                    <a:pt x="668" y="9841"/>
                  </a:lnTo>
                  <a:cubicBezTo>
                    <a:pt x="1" y="13377"/>
                    <a:pt x="1735" y="19248"/>
                    <a:pt x="7306" y="23851"/>
                  </a:cubicBezTo>
                  <a:cubicBezTo>
                    <a:pt x="9275" y="26312"/>
                    <a:pt x="13384" y="28098"/>
                    <a:pt x="16996" y="28098"/>
                  </a:cubicBezTo>
                  <a:cubicBezTo>
                    <a:pt x="18525" y="28098"/>
                    <a:pt x="19965" y="27778"/>
                    <a:pt x="21116" y="27053"/>
                  </a:cubicBezTo>
                  <a:cubicBezTo>
                    <a:pt x="20182" y="25953"/>
                    <a:pt x="18814" y="25152"/>
                    <a:pt x="17680" y="24218"/>
                  </a:cubicBezTo>
                  <a:cubicBezTo>
                    <a:pt x="22850" y="23184"/>
                    <a:pt x="28488" y="21516"/>
                    <a:pt x="30189" y="16079"/>
                  </a:cubicBezTo>
                  <a:cubicBezTo>
                    <a:pt x="28955" y="15745"/>
                    <a:pt x="27387" y="15645"/>
                    <a:pt x="26286" y="14911"/>
                  </a:cubicBezTo>
                  <a:cubicBezTo>
                    <a:pt x="28354" y="10842"/>
                    <a:pt x="28988" y="4671"/>
                    <a:pt x="27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10"/>
            <p:cNvSpPr/>
            <p:nvPr/>
          </p:nvSpPr>
          <p:spPr>
            <a:xfrm>
              <a:off x="3579657" y="4381465"/>
              <a:ext cx="817960" cy="704930"/>
            </a:xfrm>
            <a:custGeom>
              <a:avLst/>
              <a:gdLst/>
              <a:ahLst/>
              <a:cxnLst/>
              <a:rect l="l" t="t" r="r" b="b"/>
              <a:pathLst>
                <a:path w="27304" h="23531" extrusionOk="0">
                  <a:moveTo>
                    <a:pt x="26708" y="0"/>
                  </a:moveTo>
                  <a:cubicBezTo>
                    <a:pt x="26616" y="0"/>
                    <a:pt x="26524" y="39"/>
                    <a:pt x="26447" y="132"/>
                  </a:cubicBezTo>
                  <a:cubicBezTo>
                    <a:pt x="20676" y="7137"/>
                    <a:pt x="15372" y="15076"/>
                    <a:pt x="7500" y="19846"/>
                  </a:cubicBezTo>
                  <a:cubicBezTo>
                    <a:pt x="5298" y="21181"/>
                    <a:pt x="2963" y="22181"/>
                    <a:pt x="495" y="22715"/>
                  </a:cubicBezTo>
                  <a:cubicBezTo>
                    <a:pt x="1" y="22808"/>
                    <a:pt x="164" y="23530"/>
                    <a:pt x="589" y="23530"/>
                  </a:cubicBezTo>
                  <a:cubicBezTo>
                    <a:pt x="623" y="23530"/>
                    <a:pt x="658" y="23525"/>
                    <a:pt x="695" y="23516"/>
                  </a:cubicBezTo>
                  <a:cubicBezTo>
                    <a:pt x="9935" y="21514"/>
                    <a:pt x="16606" y="13709"/>
                    <a:pt x="22244" y="6704"/>
                  </a:cubicBezTo>
                  <a:cubicBezTo>
                    <a:pt x="23845" y="4702"/>
                    <a:pt x="25413" y="2701"/>
                    <a:pt x="27047" y="733"/>
                  </a:cubicBezTo>
                  <a:cubicBezTo>
                    <a:pt x="27303" y="425"/>
                    <a:pt x="27009" y="0"/>
                    <a:pt x="267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10"/>
            <p:cNvSpPr/>
            <p:nvPr/>
          </p:nvSpPr>
          <p:spPr>
            <a:xfrm>
              <a:off x="4189966" y="4386347"/>
              <a:ext cx="263776" cy="238072"/>
            </a:xfrm>
            <a:custGeom>
              <a:avLst/>
              <a:gdLst/>
              <a:ahLst/>
              <a:cxnLst/>
              <a:rect l="l" t="t" r="r" b="b"/>
              <a:pathLst>
                <a:path w="8805" h="7947" extrusionOk="0">
                  <a:moveTo>
                    <a:pt x="1751" y="1"/>
                  </a:moveTo>
                  <a:cubicBezTo>
                    <a:pt x="1591" y="1"/>
                    <a:pt x="1442" y="92"/>
                    <a:pt x="1403" y="303"/>
                  </a:cubicBezTo>
                  <a:cubicBezTo>
                    <a:pt x="936" y="2671"/>
                    <a:pt x="1103" y="5173"/>
                    <a:pt x="135" y="7441"/>
                  </a:cubicBezTo>
                  <a:cubicBezTo>
                    <a:pt x="1" y="7737"/>
                    <a:pt x="300" y="7946"/>
                    <a:pt x="578" y="7946"/>
                  </a:cubicBezTo>
                  <a:cubicBezTo>
                    <a:pt x="645" y="7946"/>
                    <a:pt x="711" y="7934"/>
                    <a:pt x="769" y="7908"/>
                  </a:cubicBezTo>
                  <a:cubicBezTo>
                    <a:pt x="3237" y="6774"/>
                    <a:pt x="6039" y="6407"/>
                    <a:pt x="8408" y="4939"/>
                  </a:cubicBezTo>
                  <a:cubicBezTo>
                    <a:pt x="8805" y="4713"/>
                    <a:pt x="8551" y="4148"/>
                    <a:pt x="8199" y="4148"/>
                  </a:cubicBezTo>
                  <a:cubicBezTo>
                    <a:pt x="8137" y="4148"/>
                    <a:pt x="8072" y="4166"/>
                    <a:pt x="8008" y="4206"/>
                  </a:cubicBezTo>
                  <a:cubicBezTo>
                    <a:pt x="5925" y="5496"/>
                    <a:pt x="3483" y="5935"/>
                    <a:pt x="1245" y="6816"/>
                  </a:cubicBezTo>
                  <a:lnTo>
                    <a:pt x="1245" y="6816"/>
                  </a:lnTo>
                  <a:cubicBezTo>
                    <a:pt x="1872" y="4766"/>
                    <a:pt x="1794" y="2613"/>
                    <a:pt x="2203" y="536"/>
                  </a:cubicBezTo>
                  <a:cubicBezTo>
                    <a:pt x="2264" y="214"/>
                    <a:pt x="1995" y="1"/>
                    <a:pt x="1751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10"/>
            <p:cNvSpPr/>
            <p:nvPr/>
          </p:nvSpPr>
          <p:spPr>
            <a:xfrm>
              <a:off x="4058343" y="4475345"/>
              <a:ext cx="296190" cy="306345"/>
            </a:xfrm>
            <a:custGeom>
              <a:avLst/>
              <a:gdLst/>
              <a:ahLst/>
              <a:cxnLst/>
              <a:rect l="l" t="t" r="r" b="b"/>
              <a:pathLst>
                <a:path w="9887" h="10226" extrusionOk="0">
                  <a:moveTo>
                    <a:pt x="752" y="0"/>
                  </a:moveTo>
                  <a:cubicBezTo>
                    <a:pt x="543" y="0"/>
                    <a:pt x="343" y="134"/>
                    <a:pt x="360" y="401"/>
                  </a:cubicBezTo>
                  <a:cubicBezTo>
                    <a:pt x="460" y="3503"/>
                    <a:pt x="593" y="6638"/>
                    <a:pt x="59" y="9707"/>
                  </a:cubicBezTo>
                  <a:cubicBezTo>
                    <a:pt x="1" y="9941"/>
                    <a:pt x="173" y="10226"/>
                    <a:pt x="440" y="10226"/>
                  </a:cubicBezTo>
                  <a:cubicBezTo>
                    <a:pt x="478" y="10226"/>
                    <a:pt x="518" y="10220"/>
                    <a:pt x="560" y="10208"/>
                  </a:cubicBezTo>
                  <a:cubicBezTo>
                    <a:pt x="3462" y="9240"/>
                    <a:pt x="6497" y="8940"/>
                    <a:pt x="9433" y="8039"/>
                  </a:cubicBezTo>
                  <a:cubicBezTo>
                    <a:pt x="9886" y="7888"/>
                    <a:pt x="9737" y="7216"/>
                    <a:pt x="9332" y="7216"/>
                  </a:cubicBezTo>
                  <a:cubicBezTo>
                    <a:pt x="9290" y="7216"/>
                    <a:pt x="9246" y="7223"/>
                    <a:pt x="9199" y="7239"/>
                  </a:cubicBezTo>
                  <a:cubicBezTo>
                    <a:pt x="6513" y="8073"/>
                    <a:pt x="3684" y="8392"/>
                    <a:pt x="976" y="9202"/>
                  </a:cubicBezTo>
                  <a:lnTo>
                    <a:pt x="976" y="9202"/>
                  </a:lnTo>
                  <a:cubicBezTo>
                    <a:pt x="1407" y="6292"/>
                    <a:pt x="1286" y="3332"/>
                    <a:pt x="1194" y="401"/>
                  </a:cubicBezTo>
                  <a:cubicBezTo>
                    <a:pt x="1177" y="134"/>
                    <a:pt x="960" y="0"/>
                    <a:pt x="75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10"/>
            <p:cNvSpPr/>
            <p:nvPr/>
          </p:nvSpPr>
          <p:spPr>
            <a:xfrm>
              <a:off x="3910423" y="4490263"/>
              <a:ext cx="447505" cy="405894"/>
            </a:xfrm>
            <a:custGeom>
              <a:avLst/>
              <a:gdLst/>
              <a:ahLst/>
              <a:cxnLst/>
              <a:rect l="l" t="t" r="r" b="b"/>
              <a:pathLst>
                <a:path w="14938" h="13549" extrusionOk="0">
                  <a:moveTo>
                    <a:pt x="513" y="1"/>
                  </a:moveTo>
                  <a:cubicBezTo>
                    <a:pt x="269" y="1"/>
                    <a:pt x="0" y="214"/>
                    <a:pt x="61" y="536"/>
                  </a:cubicBezTo>
                  <a:cubicBezTo>
                    <a:pt x="928" y="4673"/>
                    <a:pt x="861" y="8942"/>
                    <a:pt x="1061" y="13145"/>
                  </a:cubicBezTo>
                  <a:cubicBezTo>
                    <a:pt x="1061" y="13333"/>
                    <a:pt x="1207" y="13549"/>
                    <a:pt x="1444" y="13549"/>
                  </a:cubicBezTo>
                  <a:cubicBezTo>
                    <a:pt x="1461" y="13549"/>
                    <a:pt x="1478" y="13548"/>
                    <a:pt x="1495" y="13546"/>
                  </a:cubicBezTo>
                  <a:cubicBezTo>
                    <a:pt x="3429" y="13364"/>
                    <a:pt x="5378" y="13306"/>
                    <a:pt x="7330" y="13306"/>
                  </a:cubicBezTo>
                  <a:cubicBezTo>
                    <a:pt x="9687" y="13306"/>
                    <a:pt x="12051" y="13391"/>
                    <a:pt x="14404" y="13446"/>
                  </a:cubicBezTo>
                  <a:cubicBezTo>
                    <a:pt x="14938" y="13446"/>
                    <a:pt x="14938" y="12612"/>
                    <a:pt x="14404" y="12612"/>
                  </a:cubicBezTo>
                  <a:cubicBezTo>
                    <a:pt x="12123" y="12541"/>
                    <a:pt x="9832" y="12461"/>
                    <a:pt x="7546" y="12461"/>
                  </a:cubicBezTo>
                  <a:cubicBezTo>
                    <a:pt x="5649" y="12461"/>
                    <a:pt x="3755" y="12516"/>
                    <a:pt x="1874" y="12678"/>
                  </a:cubicBezTo>
                  <a:lnTo>
                    <a:pt x="1874" y="12678"/>
                  </a:lnTo>
                  <a:cubicBezTo>
                    <a:pt x="1699" y="8531"/>
                    <a:pt x="1729" y="4386"/>
                    <a:pt x="861" y="303"/>
                  </a:cubicBezTo>
                  <a:cubicBezTo>
                    <a:pt x="822" y="92"/>
                    <a:pt x="672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10"/>
            <p:cNvSpPr/>
            <p:nvPr/>
          </p:nvSpPr>
          <p:spPr>
            <a:xfrm>
              <a:off x="3830293" y="4714539"/>
              <a:ext cx="315872" cy="302691"/>
            </a:xfrm>
            <a:custGeom>
              <a:avLst/>
              <a:gdLst/>
              <a:ahLst/>
              <a:cxnLst/>
              <a:rect l="l" t="t" r="r" b="b"/>
              <a:pathLst>
                <a:path w="10544" h="10104" extrusionOk="0">
                  <a:moveTo>
                    <a:pt x="515" y="0"/>
                  </a:moveTo>
                  <a:cubicBezTo>
                    <a:pt x="261" y="0"/>
                    <a:pt x="0" y="201"/>
                    <a:pt x="100" y="521"/>
                  </a:cubicBezTo>
                  <a:cubicBezTo>
                    <a:pt x="734" y="2957"/>
                    <a:pt x="968" y="5458"/>
                    <a:pt x="1101" y="7960"/>
                  </a:cubicBezTo>
                  <a:cubicBezTo>
                    <a:pt x="1101" y="8127"/>
                    <a:pt x="1234" y="8294"/>
                    <a:pt x="1401" y="8360"/>
                  </a:cubicBezTo>
                  <a:cubicBezTo>
                    <a:pt x="4137" y="9228"/>
                    <a:pt x="7039" y="9461"/>
                    <a:pt x="9841" y="10095"/>
                  </a:cubicBezTo>
                  <a:cubicBezTo>
                    <a:pt x="9870" y="10101"/>
                    <a:pt x="9898" y="10104"/>
                    <a:pt x="9926" y="10104"/>
                  </a:cubicBezTo>
                  <a:cubicBezTo>
                    <a:pt x="10366" y="10104"/>
                    <a:pt x="10543" y="9389"/>
                    <a:pt x="10041" y="9294"/>
                  </a:cubicBezTo>
                  <a:cubicBezTo>
                    <a:pt x="7335" y="8682"/>
                    <a:pt x="4568" y="8444"/>
                    <a:pt x="1918" y="7647"/>
                  </a:cubicBezTo>
                  <a:lnTo>
                    <a:pt x="1918" y="7647"/>
                  </a:lnTo>
                  <a:cubicBezTo>
                    <a:pt x="1780" y="5152"/>
                    <a:pt x="1509" y="2689"/>
                    <a:pt x="901" y="288"/>
                  </a:cubicBezTo>
                  <a:cubicBezTo>
                    <a:pt x="848" y="88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10"/>
            <p:cNvSpPr/>
            <p:nvPr/>
          </p:nvSpPr>
          <p:spPr>
            <a:xfrm>
              <a:off x="4387132" y="4769447"/>
              <a:ext cx="30437" cy="21330"/>
            </a:xfrm>
            <a:custGeom>
              <a:avLst/>
              <a:gdLst/>
              <a:ahLst/>
              <a:cxnLst/>
              <a:rect l="l" t="t" r="r" b="b"/>
              <a:pathLst>
                <a:path w="1016" h="712" extrusionOk="0">
                  <a:moveTo>
                    <a:pt x="509" y="1"/>
                  </a:moveTo>
                  <a:cubicBezTo>
                    <a:pt x="234" y="1"/>
                    <a:pt x="1" y="385"/>
                    <a:pt x="291" y="623"/>
                  </a:cubicBezTo>
                  <a:cubicBezTo>
                    <a:pt x="361" y="685"/>
                    <a:pt x="436" y="712"/>
                    <a:pt x="508" y="712"/>
                  </a:cubicBezTo>
                  <a:cubicBezTo>
                    <a:pt x="783" y="712"/>
                    <a:pt x="1016" y="327"/>
                    <a:pt x="725" y="89"/>
                  </a:cubicBezTo>
                  <a:cubicBezTo>
                    <a:pt x="656" y="27"/>
                    <a:pt x="581" y="1"/>
                    <a:pt x="50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10"/>
            <p:cNvSpPr/>
            <p:nvPr/>
          </p:nvSpPr>
          <p:spPr>
            <a:xfrm>
              <a:off x="4371046" y="4822528"/>
              <a:ext cx="30647" cy="22109"/>
            </a:xfrm>
            <a:custGeom>
              <a:avLst/>
              <a:gdLst/>
              <a:ahLst/>
              <a:cxnLst/>
              <a:rect l="l" t="t" r="r" b="b"/>
              <a:pathLst>
                <a:path w="1023" h="738" extrusionOk="0">
                  <a:moveTo>
                    <a:pt x="508" y="0"/>
                  </a:moveTo>
                  <a:cubicBezTo>
                    <a:pt x="221" y="0"/>
                    <a:pt x="1" y="412"/>
                    <a:pt x="295" y="652"/>
                  </a:cubicBezTo>
                  <a:cubicBezTo>
                    <a:pt x="361" y="712"/>
                    <a:pt x="433" y="738"/>
                    <a:pt x="502" y="738"/>
                  </a:cubicBezTo>
                  <a:cubicBezTo>
                    <a:pt x="781" y="738"/>
                    <a:pt x="1022" y="326"/>
                    <a:pt x="728" y="85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10"/>
            <p:cNvSpPr/>
            <p:nvPr/>
          </p:nvSpPr>
          <p:spPr>
            <a:xfrm>
              <a:off x="4424037" y="4805514"/>
              <a:ext cx="30497" cy="21240"/>
            </a:xfrm>
            <a:custGeom>
              <a:avLst/>
              <a:gdLst/>
              <a:ahLst/>
              <a:cxnLst/>
              <a:rect l="l" t="t" r="r" b="b"/>
              <a:pathLst>
                <a:path w="1018" h="709" extrusionOk="0">
                  <a:moveTo>
                    <a:pt x="519" y="1"/>
                  </a:moveTo>
                  <a:cubicBezTo>
                    <a:pt x="240" y="1"/>
                    <a:pt x="0" y="407"/>
                    <a:pt x="294" y="620"/>
                  </a:cubicBezTo>
                  <a:cubicBezTo>
                    <a:pt x="363" y="682"/>
                    <a:pt x="438" y="709"/>
                    <a:pt x="510" y="709"/>
                  </a:cubicBezTo>
                  <a:cubicBezTo>
                    <a:pt x="785" y="709"/>
                    <a:pt x="1018" y="324"/>
                    <a:pt x="727" y="86"/>
                  </a:cubicBezTo>
                  <a:cubicBezTo>
                    <a:pt x="661" y="26"/>
                    <a:pt x="588" y="1"/>
                    <a:pt x="51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10"/>
            <p:cNvSpPr/>
            <p:nvPr/>
          </p:nvSpPr>
          <p:spPr>
            <a:xfrm>
              <a:off x="3935406" y="4418819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7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10"/>
            <p:cNvSpPr/>
            <p:nvPr/>
          </p:nvSpPr>
          <p:spPr>
            <a:xfrm>
              <a:off x="3967368" y="4406837"/>
              <a:ext cx="31725" cy="21749"/>
            </a:xfrm>
            <a:custGeom>
              <a:avLst/>
              <a:gdLst/>
              <a:ahLst/>
              <a:cxnLst/>
              <a:rect l="l" t="t" r="r" b="b"/>
              <a:pathLst>
                <a:path w="1059" h="726" extrusionOk="0">
                  <a:moveTo>
                    <a:pt x="538" y="1"/>
                  </a:moveTo>
                  <a:cubicBezTo>
                    <a:pt x="242" y="1"/>
                    <a:pt x="0" y="412"/>
                    <a:pt x="294" y="653"/>
                  </a:cubicBezTo>
                  <a:cubicBezTo>
                    <a:pt x="364" y="704"/>
                    <a:pt x="437" y="725"/>
                    <a:pt x="508" y="725"/>
                  </a:cubicBezTo>
                  <a:cubicBezTo>
                    <a:pt x="809" y="725"/>
                    <a:pt x="1059" y="329"/>
                    <a:pt x="761" y="86"/>
                  </a:cubicBezTo>
                  <a:cubicBezTo>
                    <a:pt x="688" y="26"/>
                    <a:pt x="611" y="1"/>
                    <a:pt x="538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10"/>
            <p:cNvSpPr/>
            <p:nvPr/>
          </p:nvSpPr>
          <p:spPr>
            <a:xfrm>
              <a:off x="3955386" y="4468785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10"/>
            <p:cNvSpPr/>
            <p:nvPr/>
          </p:nvSpPr>
          <p:spPr>
            <a:xfrm>
              <a:off x="4413822" y="4345878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13" y="1"/>
                  </a:moveTo>
                  <a:cubicBezTo>
                    <a:pt x="225" y="1"/>
                    <a:pt x="1" y="406"/>
                    <a:pt x="268" y="620"/>
                  </a:cubicBezTo>
                  <a:cubicBezTo>
                    <a:pt x="344" y="682"/>
                    <a:pt x="424" y="708"/>
                    <a:pt x="501" y="708"/>
                  </a:cubicBezTo>
                  <a:cubicBezTo>
                    <a:pt x="793" y="708"/>
                    <a:pt x="1025" y="324"/>
                    <a:pt x="735" y="86"/>
                  </a:cubicBezTo>
                  <a:cubicBezTo>
                    <a:pt x="661" y="26"/>
                    <a:pt x="585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10"/>
            <p:cNvSpPr/>
            <p:nvPr/>
          </p:nvSpPr>
          <p:spPr>
            <a:xfrm>
              <a:off x="4416908" y="4409743"/>
              <a:ext cx="30736" cy="21210"/>
            </a:xfrm>
            <a:custGeom>
              <a:avLst/>
              <a:gdLst/>
              <a:ahLst/>
              <a:cxnLst/>
              <a:rect l="l" t="t" r="r" b="b"/>
              <a:pathLst>
                <a:path w="1026" h="708" extrusionOk="0">
                  <a:moveTo>
                    <a:pt x="502" y="0"/>
                  </a:moveTo>
                  <a:cubicBezTo>
                    <a:pt x="218" y="0"/>
                    <a:pt x="0" y="385"/>
                    <a:pt x="265" y="623"/>
                  </a:cubicBezTo>
                  <a:cubicBezTo>
                    <a:pt x="338" y="683"/>
                    <a:pt x="416" y="708"/>
                    <a:pt x="489" y="708"/>
                  </a:cubicBezTo>
                  <a:cubicBezTo>
                    <a:pt x="785" y="708"/>
                    <a:pt x="1025" y="302"/>
                    <a:pt x="732" y="89"/>
                  </a:cubicBezTo>
                  <a:cubicBezTo>
                    <a:pt x="656" y="27"/>
                    <a:pt x="577" y="0"/>
                    <a:pt x="50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10"/>
            <p:cNvSpPr/>
            <p:nvPr/>
          </p:nvSpPr>
          <p:spPr>
            <a:xfrm>
              <a:off x="4456000" y="4374874"/>
              <a:ext cx="30617" cy="22109"/>
            </a:xfrm>
            <a:custGeom>
              <a:avLst/>
              <a:gdLst/>
              <a:ahLst/>
              <a:cxnLst/>
              <a:rect l="l" t="t" r="r" b="b"/>
              <a:pathLst>
                <a:path w="1022" h="738" extrusionOk="0">
                  <a:moveTo>
                    <a:pt x="520" y="0"/>
                  </a:moveTo>
                  <a:cubicBezTo>
                    <a:pt x="241" y="0"/>
                    <a:pt x="0" y="412"/>
                    <a:pt x="294" y="652"/>
                  </a:cubicBezTo>
                  <a:cubicBezTo>
                    <a:pt x="360" y="712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5"/>
                  </a:cubicBezTo>
                  <a:cubicBezTo>
                    <a:pt x="661" y="26"/>
                    <a:pt x="590" y="0"/>
                    <a:pt x="520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10"/>
            <p:cNvSpPr/>
            <p:nvPr/>
          </p:nvSpPr>
          <p:spPr>
            <a:xfrm>
              <a:off x="3999450" y="4672542"/>
              <a:ext cx="30497" cy="21210"/>
            </a:xfrm>
            <a:custGeom>
              <a:avLst/>
              <a:gdLst/>
              <a:ahLst/>
              <a:cxnLst/>
              <a:rect l="l" t="t" r="r" b="b"/>
              <a:pathLst>
                <a:path w="1018" h="708" extrusionOk="0">
                  <a:moveTo>
                    <a:pt x="508" y="0"/>
                  </a:moveTo>
                  <a:cubicBezTo>
                    <a:pt x="233" y="0"/>
                    <a:pt x="0" y="385"/>
                    <a:pt x="291" y="623"/>
                  </a:cubicBezTo>
                  <a:cubicBezTo>
                    <a:pt x="358" y="683"/>
                    <a:pt x="430" y="708"/>
                    <a:pt x="499" y="708"/>
                  </a:cubicBezTo>
                  <a:cubicBezTo>
                    <a:pt x="778" y="708"/>
                    <a:pt x="1018" y="302"/>
                    <a:pt x="724" y="89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10"/>
            <p:cNvSpPr/>
            <p:nvPr/>
          </p:nvSpPr>
          <p:spPr>
            <a:xfrm>
              <a:off x="3998222" y="4721489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02" y="1"/>
                  </a:moveTo>
                  <a:cubicBezTo>
                    <a:pt x="218" y="1"/>
                    <a:pt x="1" y="385"/>
                    <a:pt x="265" y="623"/>
                  </a:cubicBezTo>
                  <a:cubicBezTo>
                    <a:pt x="338" y="683"/>
                    <a:pt x="416" y="708"/>
                    <a:pt x="490" y="708"/>
                  </a:cubicBezTo>
                  <a:cubicBezTo>
                    <a:pt x="785" y="708"/>
                    <a:pt x="1026" y="303"/>
                    <a:pt x="732" y="89"/>
                  </a:cubicBezTo>
                  <a:cubicBezTo>
                    <a:pt x="656" y="27"/>
                    <a:pt x="577" y="1"/>
                    <a:pt x="502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10"/>
            <p:cNvSpPr/>
            <p:nvPr/>
          </p:nvSpPr>
          <p:spPr>
            <a:xfrm>
              <a:off x="4158034" y="4797546"/>
              <a:ext cx="30706" cy="21210"/>
            </a:xfrm>
            <a:custGeom>
              <a:avLst/>
              <a:gdLst/>
              <a:ahLst/>
              <a:cxnLst/>
              <a:rect l="l" t="t" r="r" b="b"/>
              <a:pathLst>
                <a:path w="1025" h="708" extrusionOk="0">
                  <a:moveTo>
                    <a:pt x="513" y="0"/>
                  </a:moveTo>
                  <a:cubicBezTo>
                    <a:pt x="225" y="0"/>
                    <a:pt x="0" y="406"/>
                    <a:pt x="267" y="619"/>
                  </a:cubicBezTo>
                  <a:cubicBezTo>
                    <a:pt x="343" y="681"/>
                    <a:pt x="424" y="708"/>
                    <a:pt x="500" y="708"/>
                  </a:cubicBezTo>
                  <a:cubicBezTo>
                    <a:pt x="792" y="708"/>
                    <a:pt x="1025" y="323"/>
                    <a:pt x="734" y="85"/>
                  </a:cubicBezTo>
                  <a:cubicBezTo>
                    <a:pt x="661" y="25"/>
                    <a:pt x="585" y="0"/>
                    <a:pt x="513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10"/>
            <p:cNvSpPr/>
            <p:nvPr/>
          </p:nvSpPr>
          <p:spPr>
            <a:xfrm>
              <a:off x="4200211" y="4799523"/>
              <a:ext cx="31515" cy="21240"/>
            </a:xfrm>
            <a:custGeom>
              <a:avLst/>
              <a:gdLst/>
              <a:ahLst/>
              <a:cxnLst/>
              <a:rect l="l" t="t" r="r" b="b"/>
              <a:pathLst>
                <a:path w="1052" h="709" extrusionOk="0">
                  <a:moveTo>
                    <a:pt x="536" y="1"/>
                  </a:moveTo>
                  <a:cubicBezTo>
                    <a:pt x="240" y="1"/>
                    <a:pt x="0" y="406"/>
                    <a:pt x="294" y="620"/>
                  </a:cubicBezTo>
                  <a:cubicBezTo>
                    <a:pt x="370" y="682"/>
                    <a:pt x="450" y="709"/>
                    <a:pt x="527" y="709"/>
                  </a:cubicBezTo>
                  <a:cubicBezTo>
                    <a:pt x="818" y="709"/>
                    <a:pt x="1051" y="324"/>
                    <a:pt x="761" y="86"/>
                  </a:cubicBezTo>
                  <a:cubicBezTo>
                    <a:pt x="687" y="26"/>
                    <a:pt x="610" y="1"/>
                    <a:pt x="53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10"/>
            <p:cNvSpPr/>
            <p:nvPr/>
          </p:nvSpPr>
          <p:spPr>
            <a:xfrm>
              <a:off x="4230975" y="4634678"/>
              <a:ext cx="30826" cy="22109"/>
            </a:xfrm>
            <a:custGeom>
              <a:avLst/>
              <a:gdLst/>
              <a:ahLst/>
              <a:cxnLst/>
              <a:rect l="l" t="t" r="r" b="b"/>
              <a:pathLst>
                <a:path w="1029" h="738" extrusionOk="0">
                  <a:moveTo>
                    <a:pt x="514" y="0"/>
                  </a:moveTo>
                  <a:cubicBezTo>
                    <a:pt x="225" y="0"/>
                    <a:pt x="0" y="412"/>
                    <a:pt x="267" y="652"/>
                  </a:cubicBezTo>
                  <a:cubicBezTo>
                    <a:pt x="340" y="712"/>
                    <a:pt x="417" y="737"/>
                    <a:pt x="491" y="737"/>
                  </a:cubicBezTo>
                  <a:cubicBezTo>
                    <a:pt x="787" y="737"/>
                    <a:pt x="1028" y="326"/>
                    <a:pt x="734" y="85"/>
                  </a:cubicBezTo>
                  <a:cubicBezTo>
                    <a:pt x="661" y="25"/>
                    <a:pt x="586" y="0"/>
                    <a:pt x="514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10"/>
            <p:cNvSpPr/>
            <p:nvPr/>
          </p:nvSpPr>
          <p:spPr>
            <a:xfrm>
              <a:off x="4138144" y="4564103"/>
              <a:ext cx="30916" cy="21749"/>
            </a:xfrm>
            <a:custGeom>
              <a:avLst/>
              <a:gdLst/>
              <a:ahLst/>
              <a:cxnLst/>
              <a:rect l="l" t="t" r="r" b="b"/>
              <a:pathLst>
                <a:path w="1032" h="726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7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10"/>
            <p:cNvSpPr/>
            <p:nvPr/>
          </p:nvSpPr>
          <p:spPr>
            <a:xfrm>
              <a:off x="3722573" y="4683625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36" y="0"/>
                  </a:moveTo>
                  <a:cubicBezTo>
                    <a:pt x="240" y="0"/>
                    <a:pt x="0" y="406"/>
                    <a:pt x="294" y="619"/>
                  </a:cubicBezTo>
                  <a:cubicBezTo>
                    <a:pt x="370" y="682"/>
                    <a:pt x="449" y="708"/>
                    <a:pt x="524" y="708"/>
                  </a:cubicBezTo>
                  <a:cubicBezTo>
                    <a:pt x="808" y="708"/>
                    <a:pt x="1025" y="324"/>
                    <a:pt x="761" y="86"/>
                  </a:cubicBezTo>
                  <a:cubicBezTo>
                    <a:pt x="687" y="26"/>
                    <a:pt x="610" y="0"/>
                    <a:pt x="536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10"/>
            <p:cNvSpPr/>
            <p:nvPr/>
          </p:nvSpPr>
          <p:spPr>
            <a:xfrm>
              <a:off x="3767237" y="4670025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27" y="0"/>
                  </a:moveTo>
                  <a:cubicBezTo>
                    <a:pt x="234" y="0"/>
                    <a:pt x="0" y="397"/>
                    <a:pt x="271" y="640"/>
                  </a:cubicBezTo>
                  <a:cubicBezTo>
                    <a:pt x="344" y="700"/>
                    <a:pt x="421" y="725"/>
                    <a:pt x="494" y="725"/>
                  </a:cubicBezTo>
                  <a:cubicBezTo>
                    <a:pt x="790" y="725"/>
                    <a:pt x="1032" y="313"/>
                    <a:pt x="738" y="73"/>
                  </a:cubicBezTo>
                  <a:cubicBezTo>
                    <a:pt x="668" y="22"/>
                    <a:pt x="596" y="0"/>
                    <a:pt x="527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10"/>
            <p:cNvSpPr/>
            <p:nvPr/>
          </p:nvSpPr>
          <p:spPr>
            <a:xfrm>
              <a:off x="3757441" y="4728978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6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10"/>
            <p:cNvSpPr/>
            <p:nvPr/>
          </p:nvSpPr>
          <p:spPr>
            <a:xfrm>
              <a:off x="4099351" y="5044229"/>
              <a:ext cx="30437" cy="21360"/>
            </a:xfrm>
            <a:custGeom>
              <a:avLst/>
              <a:gdLst/>
              <a:ahLst/>
              <a:cxnLst/>
              <a:rect l="l" t="t" r="r" b="b"/>
              <a:pathLst>
                <a:path w="1016" h="713" extrusionOk="0">
                  <a:moveTo>
                    <a:pt x="496" y="1"/>
                  </a:moveTo>
                  <a:cubicBezTo>
                    <a:pt x="213" y="1"/>
                    <a:pt x="1" y="385"/>
                    <a:pt x="292" y="623"/>
                  </a:cubicBezTo>
                  <a:cubicBezTo>
                    <a:pt x="361" y="686"/>
                    <a:pt x="436" y="712"/>
                    <a:pt x="508" y="712"/>
                  </a:cubicBezTo>
                  <a:cubicBezTo>
                    <a:pt x="783" y="712"/>
                    <a:pt x="1016" y="328"/>
                    <a:pt x="725" y="90"/>
                  </a:cubicBezTo>
                  <a:cubicBezTo>
                    <a:pt x="649" y="27"/>
                    <a:pt x="570" y="1"/>
                    <a:pt x="49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10"/>
            <p:cNvSpPr/>
            <p:nvPr/>
          </p:nvSpPr>
          <p:spPr>
            <a:xfrm>
              <a:off x="4148029" y="5045337"/>
              <a:ext cx="30826" cy="22139"/>
            </a:xfrm>
            <a:custGeom>
              <a:avLst/>
              <a:gdLst/>
              <a:ahLst/>
              <a:cxnLst/>
              <a:rect l="l" t="t" r="r" b="b"/>
              <a:pathLst>
                <a:path w="1029" h="739" extrusionOk="0">
                  <a:moveTo>
                    <a:pt x="514" y="1"/>
                  </a:moveTo>
                  <a:cubicBezTo>
                    <a:pt x="226" y="1"/>
                    <a:pt x="0" y="413"/>
                    <a:pt x="268" y="653"/>
                  </a:cubicBezTo>
                  <a:cubicBezTo>
                    <a:pt x="341" y="713"/>
                    <a:pt x="418" y="738"/>
                    <a:pt x="491" y="738"/>
                  </a:cubicBezTo>
                  <a:cubicBezTo>
                    <a:pt x="787" y="738"/>
                    <a:pt x="1029" y="327"/>
                    <a:pt x="735" y="86"/>
                  </a:cubicBezTo>
                  <a:cubicBezTo>
                    <a:pt x="662" y="26"/>
                    <a:pt x="586" y="1"/>
                    <a:pt x="514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11"/>
          <p:cNvSpPr/>
          <p:nvPr/>
        </p:nvSpPr>
        <p:spPr>
          <a:xfrm rot="10800000" flipH="1">
            <a:off x="110523" y="-232069"/>
            <a:ext cx="1017145" cy="1122760"/>
          </a:xfrm>
          <a:custGeom>
            <a:avLst/>
            <a:gdLst/>
            <a:ahLst/>
            <a:cxnLst/>
            <a:rect l="l" t="t" r="r" b="b"/>
            <a:pathLst>
              <a:path w="23273" h="25626" extrusionOk="0">
                <a:moveTo>
                  <a:pt x="22082" y="0"/>
                </a:moveTo>
                <a:cubicBezTo>
                  <a:pt x="21833" y="0"/>
                  <a:pt x="21579" y="66"/>
                  <a:pt x="21324" y="144"/>
                </a:cubicBezTo>
                <a:cubicBezTo>
                  <a:pt x="19707" y="600"/>
                  <a:pt x="18135" y="1272"/>
                  <a:pt x="16586" y="1921"/>
                </a:cubicBezTo>
                <a:cubicBezTo>
                  <a:pt x="15321" y="2468"/>
                  <a:pt x="14080" y="3072"/>
                  <a:pt x="12872" y="3733"/>
                </a:cubicBezTo>
                <a:cubicBezTo>
                  <a:pt x="10366" y="5099"/>
                  <a:pt x="7986" y="6683"/>
                  <a:pt x="5753" y="8448"/>
                </a:cubicBezTo>
                <a:cubicBezTo>
                  <a:pt x="4466" y="9474"/>
                  <a:pt x="3259" y="10521"/>
                  <a:pt x="2085" y="11638"/>
                </a:cubicBezTo>
                <a:cubicBezTo>
                  <a:pt x="1390" y="12310"/>
                  <a:pt x="684" y="13016"/>
                  <a:pt x="343" y="13916"/>
                </a:cubicBezTo>
                <a:cubicBezTo>
                  <a:pt x="1" y="14827"/>
                  <a:pt x="92" y="15966"/>
                  <a:pt x="832" y="16593"/>
                </a:cubicBezTo>
                <a:cubicBezTo>
                  <a:pt x="1425" y="17094"/>
                  <a:pt x="2233" y="17162"/>
                  <a:pt x="2962" y="17379"/>
                </a:cubicBezTo>
                <a:cubicBezTo>
                  <a:pt x="3680" y="17584"/>
                  <a:pt x="4466" y="18119"/>
                  <a:pt x="4466" y="18871"/>
                </a:cubicBezTo>
                <a:cubicBezTo>
                  <a:pt x="4466" y="19327"/>
                  <a:pt x="4170" y="19725"/>
                  <a:pt x="3885" y="20090"/>
                </a:cubicBezTo>
                <a:cubicBezTo>
                  <a:pt x="3361" y="20773"/>
                  <a:pt x="2814" y="21479"/>
                  <a:pt x="2290" y="22163"/>
                </a:cubicBezTo>
                <a:cubicBezTo>
                  <a:pt x="1744" y="22858"/>
                  <a:pt x="1174" y="23758"/>
                  <a:pt x="1493" y="24578"/>
                </a:cubicBezTo>
                <a:cubicBezTo>
                  <a:pt x="1675" y="25068"/>
                  <a:pt x="2165" y="25386"/>
                  <a:pt x="2678" y="25535"/>
                </a:cubicBezTo>
                <a:cubicBezTo>
                  <a:pt x="2944" y="25601"/>
                  <a:pt x="3220" y="25626"/>
                  <a:pt x="3500" y="25626"/>
                </a:cubicBezTo>
                <a:cubicBezTo>
                  <a:pt x="3745" y="25626"/>
                  <a:pt x="3993" y="25607"/>
                  <a:pt x="4238" y="25580"/>
                </a:cubicBezTo>
                <a:cubicBezTo>
                  <a:pt x="7826" y="25193"/>
                  <a:pt x="11232" y="23735"/>
                  <a:pt x="14365" y="21935"/>
                </a:cubicBezTo>
                <a:cubicBezTo>
                  <a:pt x="15572" y="21229"/>
                  <a:pt x="16779" y="20420"/>
                  <a:pt x="17543" y="19258"/>
                </a:cubicBezTo>
                <a:cubicBezTo>
                  <a:pt x="18294" y="18074"/>
                  <a:pt x="18477" y="16422"/>
                  <a:pt x="17611" y="15306"/>
                </a:cubicBezTo>
                <a:cubicBezTo>
                  <a:pt x="17167" y="14736"/>
                  <a:pt x="16518" y="14383"/>
                  <a:pt x="15959" y="13916"/>
                </a:cubicBezTo>
                <a:cubicBezTo>
                  <a:pt x="15401" y="13460"/>
                  <a:pt x="14900" y="12788"/>
                  <a:pt x="14991" y="12082"/>
                </a:cubicBezTo>
                <a:cubicBezTo>
                  <a:pt x="15116" y="11023"/>
                  <a:pt x="16324" y="10521"/>
                  <a:pt x="17292" y="10100"/>
                </a:cubicBezTo>
                <a:cubicBezTo>
                  <a:pt x="18431" y="9587"/>
                  <a:pt x="19491" y="8893"/>
                  <a:pt x="20379" y="8016"/>
                </a:cubicBezTo>
                <a:cubicBezTo>
                  <a:pt x="20755" y="7662"/>
                  <a:pt x="21108" y="7264"/>
                  <a:pt x="21245" y="6785"/>
                </a:cubicBezTo>
                <a:cubicBezTo>
                  <a:pt x="21381" y="6296"/>
                  <a:pt x="21245" y="5680"/>
                  <a:pt x="20800" y="5430"/>
                </a:cubicBezTo>
                <a:cubicBezTo>
                  <a:pt x="20470" y="5225"/>
                  <a:pt x="20049" y="5259"/>
                  <a:pt x="19741" y="5031"/>
                </a:cubicBezTo>
                <a:cubicBezTo>
                  <a:pt x="18830" y="4370"/>
                  <a:pt x="19855" y="3254"/>
                  <a:pt x="20538" y="2947"/>
                </a:cubicBezTo>
                <a:cubicBezTo>
                  <a:pt x="21017" y="2753"/>
                  <a:pt x="21529" y="2650"/>
                  <a:pt x="21996" y="2468"/>
                </a:cubicBezTo>
                <a:cubicBezTo>
                  <a:pt x="22520" y="2252"/>
                  <a:pt x="23090" y="1842"/>
                  <a:pt x="23193" y="1238"/>
                </a:cubicBezTo>
                <a:cubicBezTo>
                  <a:pt x="23272" y="691"/>
                  <a:pt x="22862" y="99"/>
                  <a:pt x="22304" y="19"/>
                </a:cubicBezTo>
                <a:cubicBezTo>
                  <a:pt x="22231" y="6"/>
                  <a:pt x="22156" y="0"/>
                  <a:pt x="220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6" name="Google Shape;1046;p11"/>
          <p:cNvSpPr/>
          <p:nvPr/>
        </p:nvSpPr>
        <p:spPr>
          <a:xfrm rot="9738388" flipH="1">
            <a:off x="11429083" y="-79582"/>
            <a:ext cx="1324897" cy="2085539"/>
          </a:xfrm>
          <a:custGeom>
            <a:avLst/>
            <a:gdLst/>
            <a:ahLst/>
            <a:cxnLst/>
            <a:rect l="l" t="t" r="r" b="b"/>
            <a:pathLst>
              <a:path w="19092" h="29980" extrusionOk="0">
                <a:moveTo>
                  <a:pt x="8236" y="0"/>
                </a:moveTo>
                <a:cubicBezTo>
                  <a:pt x="6345" y="501"/>
                  <a:pt x="2484" y="1994"/>
                  <a:pt x="1253" y="3520"/>
                </a:cubicBezTo>
                <a:cubicBezTo>
                  <a:pt x="559" y="4397"/>
                  <a:pt x="0" y="5559"/>
                  <a:pt x="388" y="6596"/>
                </a:cubicBezTo>
                <a:cubicBezTo>
                  <a:pt x="741" y="7587"/>
                  <a:pt x="1823" y="8122"/>
                  <a:pt x="2848" y="8327"/>
                </a:cubicBezTo>
                <a:cubicBezTo>
                  <a:pt x="3896" y="8521"/>
                  <a:pt x="4955" y="8464"/>
                  <a:pt x="5969" y="8726"/>
                </a:cubicBezTo>
                <a:cubicBezTo>
                  <a:pt x="6664" y="8908"/>
                  <a:pt x="7359" y="9295"/>
                  <a:pt x="7644" y="9944"/>
                </a:cubicBezTo>
                <a:cubicBezTo>
                  <a:pt x="8020" y="10810"/>
                  <a:pt x="7553" y="11835"/>
                  <a:pt x="6869" y="12485"/>
                </a:cubicBezTo>
                <a:cubicBezTo>
                  <a:pt x="6186" y="13122"/>
                  <a:pt x="5297" y="13533"/>
                  <a:pt x="4557" y="14113"/>
                </a:cubicBezTo>
                <a:cubicBezTo>
                  <a:pt x="3816" y="14706"/>
                  <a:pt x="3190" y="15617"/>
                  <a:pt x="3361" y="16540"/>
                </a:cubicBezTo>
                <a:cubicBezTo>
                  <a:pt x="3543" y="17588"/>
                  <a:pt x="4671" y="18248"/>
                  <a:pt x="5730" y="18419"/>
                </a:cubicBezTo>
                <a:cubicBezTo>
                  <a:pt x="6789" y="18590"/>
                  <a:pt x="7894" y="18431"/>
                  <a:pt x="8942" y="18613"/>
                </a:cubicBezTo>
                <a:cubicBezTo>
                  <a:pt x="9888" y="18784"/>
                  <a:pt x="10890" y="19410"/>
                  <a:pt x="10890" y="20356"/>
                </a:cubicBezTo>
                <a:cubicBezTo>
                  <a:pt x="10890" y="20971"/>
                  <a:pt x="10491" y="21483"/>
                  <a:pt x="10070" y="21916"/>
                </a:cubicBezTo>
                <a:cubicBezTo>
                  <a:pt x="9227" y="22759"/>
                  <a:pt x="8236" y="23454"/>
                  <a:pt x="7473" y="24365"/>
                </a:cubicBezTo>
                <a:cubicBezTo>
                  <a:pt x="6721" y="25299"/>
                  <a:pt x="6220" y="26552"/>
                  <a:pt x="6607" y="27668"/>
                </a:cubicBezTo>
                <a:cubicBezTo>
                  <a:pt x="6880" y="28466"/>
                  <a:pt x="7564" y="29070"/>
                  <a:pt x="8327" y="29423"/>
                </a:cubicBezTo>
                <a:cubicBezTo>
                  <a:pt x="9102" y="29764"/>
                  <a:pt x="9956" y="29878"/>
                  <a:pt x="10799" y="29935"/>
                </a:cubicBezTo>
                <a:cubicBezTo>
                  <a:pt x="11255" y="29965"/>
                  <a:pt x="11712" y="29980"/>
                  <a:pt x="12169" y="29980"/>
                </a:cubicBezTo>
                <a:cubicBezTo>
                  <a:pt x="14522" y="29980"/>
                  <a:pt x="16879" y="29586"/>
                  <a:pt x="19091" y="28785"/>
                </a:cubicBezTo>
                <a:lnTo>
                  <a:pt x="82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7" name="Google Shape;1047;p11"/>
          <p:cNvSpPr/>
          <p:nvPr/>
        </p:nvSpPr>
        <p:spPr>
          <a:xfrm>
            <a:off x="8907024" y="5974075"/>
            <a:ext cx="3009935" cy="1185800"/>
          </a:xfrm>
          <a:custGeom>
            <a:avLst/>
            <a:gdLst/>
            <a:ahLst/>
            <a:cxnLst/>
            <a:rect l="l" t="t" r="r" b="b"/>
            <a:pathLst>
              <a:path w="90522" h="35574" extrusionOk="0">
                <a:moveTo>
                  <a:pt x="16591" y="3603"/>
                </a:moveTo>
                <a:cubicBezTo>
                  <a:pt x="16774" y="3603"/>
                  <a:pt x="16974" y="3653"/>
                  <a:pt x="17187" y="3764"/>
                </a:cubicBezTo>
                <a:cubicBezTo>
                  <a:pt x="18360" y="4373"/>
                  <a:pt x="18671" y="5807"/>
                  <a:pt x="18593" y="7017"/>
                </a:cubicBezTo>
                <a:cubicBezTo>
                  <a:pt x="18568" y="7396"/>
                  <a:pt x="18523" y="7771"/>
                  <a:pt x="18460" y="8142"/>
                </a:cubicBezTo>
                <a:lnTo>
                  <a:pt x="18460" y="8142"/>
                </a:lnTo>
                <a:cubicBezTo>
                  <a:pt x="16737" y="7924"/>
                  <a:pt x="14902" y="6837"/>
                  <a:pt x="15373" y="4862"/>
                </a:cubicBezTo>
                <a:cubicBezTo>
                  <a:pt x="15539" y="4172"/>
                  <a:pt x="15972" y="3603"/>
                  <a:pt x="16591" y="3603"/>
                </a:cubicBezTo>
                <a:close/>
                <a:moveTo>
                  <a:pt x="47310" y="0"/>
                </a:moveTo>
                <a:cubicBezTo>
                  <a:pt x="42765" y="0"/>
                  <a:pt x="38087" y="1252"/>
                  <a:pt x="33826" y="2897"/>
                </a:cubicBezTo>
                <a:cubicBezTo>
                  <a:pt x="31502" y="3794"/>
                  <a:pt x="29218" y="4795"/>
                  <a:pt x="26912" y="5737"/>
                </a:cubicBezTo>
                <a:cubicBezTo>
                  <a:pt x="24836" y="6584"/>
                  <a:pt x="22603" y="7643"/>
                  <a:pt x="20354" y="8046"/>
                </a:cubicBezTo>
                <a:lnTo>
                  <a:pt x="20354" y="8046"/>
                </a:lnTo>
                <a:cubicBezTo>
                  <a:pt x="20686" y="6222"/>
                  <a:pt x="20566" y="4234"/>
                  <a:pt x="19055" y="2972"/>
                </a:cubicBezTo>
                <a:cubicBezTo>
                  <a:pt x="18388" y="2415"/>
                  <a:pt x="17561" y="2130"/>
                  <a:pt x="16745" y="2130"/>
                </a:cubicBezTo>
                <a:cubicBezTo>
                  <a:pt x="15756" y="2130"/>
                  <a:pt x="14782" y="2549"/>
                  <a:pt x="14127" y="3408"/>
                </a:cubicBezTo>
                <a:cubicBezTo>
                  <a:pt x="13006" y="4878"/>
                  <a:pt x="13250" y="6864"/>
                  <a:pt x="14534" y="8139"/>
                </a:cubicBezTo>
                <a:cubicBezTo>
                  <a:pt x="15503" y="9100"/>
                  <a:pt x="16780" y="9537"/>
                  <a:pt x="18102" y="9636"/>
                </a:cubicBezTo>
                <a:lnTo>
                  <a:pt x="18102" y="9636"/>
                </a:lnTo>
                <a:cubicBezTo>
                  <a:pt x="16898" y="13548"/>
                  <a:pt x="13778" y="16927"/>
                  <a:pt x="10940" y="19646"/>
                </a:cubicBezTo>
                <a:cubicBezTo>
                  <a:pt x="7187" y="23241"/>
                  <a:pt x="3080" y="26497"/>
                  <a:pt x="336" y="30988"/>
                </a:cubicBezTo>
                <a:cubicBezTo>
                  <a:pt x="1" y="31537"/>
                  <a:pt x="510" y="31838"/>
                  <a:pt x="1083" y="31838"/>
                </a:cubicBezTo>
                <a:cubicBezTo>
                  <a:pt x="1487" y="31838"/>
                  <a:pt x="1923" y="31689"/>
                  <a:pt x="2118" y="31370"/>
                </a:cubicBezTo>
                <a:cubicBezTo>
                  <a:pt x="7053" y="23291"/>
                  <a:pt x="17074" y="19004"/>
                  <a:pt x="19975" y="9569"/>
                </a:cubicBezTo>
                <a:lnTo>
                  <a:pt x="19975" y="9569"/>
                </a:lnTo>
                <a:cubicBezTo>
                  <a:pt x="20240" y="9532"/>
                  <a:pt x="20501" y="9486"/>
                  <a:pt x="20757" y="9430"/>
                </a:cubicBezTo>
                <a:cubicBezTo>
                  <a:pt x="23251" y="8889"/>
                  <a:pt x="25673" y="7834"/>
                  <a:pt x="28026" y="6868"/>
                </a:cubicBezTo>
                <a:cubicBezTo>
                  <a:pt x="30549" y="5831"/>
                  <a:pt x="33048" y="4734"/>
                  <a:pt x="35607" y="3786"/>
                </a:cubicBezTo>
                <a:cubicBezTo>
                  <a:pt x="39232" y="2442"/>
                  <a:pt x="43108" y="1394"/>
                  <a:pt x="47000" y="1394"/>
                </a:cubicBezTo>
                <a:cubicBezTo>
                  <a:pt x="48038" y="1394"/>
                  <a:pt x="49077" y="1468"/>
                  <a:pt x="50112" y="1632"/>
                </a:cubicBezTo>
                <a:cubicBezTo>
                  <a:pt x="55198" y="2436"/>
                  <a:pt x="58895" y="5576"/>
                  <a:pt x="62045" y="9468"/>
                </a:cubicBezTo>
                <a:cubicBezTo>
                  <a:pt x="65137" y="13291"/>
                  <a:pt x="67867" y="17616"/>
                  <a:pt x="72093" y="20313"/>
                </a:cubicBezTo>
                <a:cubicBezTo>
                  <a:pt x="74247" y="21688"/>
                  <a:pt x="76733" y="22611"/>
                  <a:pt x="79307" y="22668"/>
                </a:cubicBezTo>
                <a:cubicBezTo>
                  <a:pt x="79374" y="22669"/>
                  <a:pt x="79441" y="22670"/>
                  <a:pt x="79507" y="22670"/>
                </a:cubicBezTo>
                <a:cubicBezTo>
                  <a:pt x="80835" y="22670"/>
                  <a:pt x="82090" y="22385"/>
                  <a:pt x="83359" y="21998"/>
                </a:cubicBezTo>
                <a:cubicBezTo>
                  <a:pt x="84220" y="21735"/>
                  <a:pt x="85136" y="21411"/>
                  <a:pt x="86047" y="21411"/>
                </a:cubicBezTo>
                <a:cubicBezTo>
                  <a:pt x="86358" y="21411"/>
                  <a:pt x="86668" y="21449"/>
                  <a:pt x="86976" y="21539"/>
                </a:cubicBezTo>
                <a:cubicBezTo>
                  <a:pt x="88318" y="21935"/>
                  <a:pt x="88838" y="23148"/>
                  <a:pt x="88289" y="24411"/>
                </a:cubicBezTo>
                <a:cubicBezTo>
                  <a:pt x="87804" y="25528"/>
                  <a:pt x="86864" y="26388"/>
                  <a:pt x="86141" y="27345"/>
                </a:cubicBezTo>
                <a:cubicBezTo>
                  <a:pt x="84507" y="29508"/>
                  <a:pt x="83617" y="32128"/>
                  <a:pt x="83618" y="34840"/>
                </a:cubicBezTo>
                <a:cubicBezTo>
                  <a:pt x="83618" y="35343"/>
                  <a:pt x="84066" y="35574"/>
                  <a:pt x="84527" y="35574"/>
                </a:cubicBezTo>
                <a:cubicBezTo>
                  <a:pt x="85017" y="35574"/>
                  <a:pt x="85522" y="35313"/>
                  <a:pt x="85522" y="34843"/>
                </a:cubicBezTo>
                <a:cubicBezTo>
                  <a:pt x="85522" y="32472"/>
                  <a:pt x="86186" y="30131"/>
                  <a:pt x="87592" y="28203"/>
                </a:cubicBezTo>
                <a:cubicBezTo>
                  <a:pt x="88696" y="26690"/>
                  <a:pt x="90522" y="25168"/>
                  <a:pt x="90439" y="23118"/>
                </a:cubicBezTo>
                <a:cubicBezTo>
                  <a:pt x="90363" y="21234"/>
                  <a:pt x="88623" y="20176"/>
                  <a:pt x="86913" y="19979"/>
                </a:cubicBezTo>
                <a:cubicBezTo>
                  <a:pt x="86706" y="19955"/>
                  <a:pt x="86501" y="19944"/>
                  <a:pt x="86298" y="19944"/>
                </a:cubicBezTo>
                <a:cubicBezTo>
                  <a:pt x="84294" y="19944"/>
                  <a:pt x="82465" y="21002"/>
                  <a:pt x="80471" y="21171"/>
                </a:cubicBezTo>
                <a:cubicBezTo>
                  <a:pt x="80207" y="21193"/>
                  <a:pt x="79944" y="21204"/>
                  <a:pt x="79684" y="21204"/>
                </a:cubicBezTo>
                <a:cubicBezTo>
                  <a:pt x="75202" y="21204"/>
                  <a:pt x="71342" y="17985"/>
                  <a:pt x="68559" y="14750"/>
                </a:cubicBezTo>
                <a:cubicBezTo>
                  <a:pt x="65565" y="11272"/>
                  <a:pt x="63133" y="7283"/>
                  <a:pt x="59614" y="4281"/>
                </a:cubicBezTo>
                <a:cubicBezTo>
                  <a:pt x="55968" y="1169"/>
                  <a:pt x="51701" y="0"/>
                  <a:pt x="473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" name="Google Shape;1048;p11"/>
          <p:cNvSpPr/>
          <p:nvPr/>
        </p:nvSpPr>
        <p:spPr>
          <a:xfrm rot="10800000" flipH="1">
            <a:off x="-134632" y="5761475"/>
            <a:ext cx="1262303" cy="922300"/>
          </a:xfrm>
          <a:custGeom>
            <a:avLst/>
            <a:gdLst/>
            <a:ahLst/>
            <a:cxnLst/>
            <a:rect l="l" t="t" r="r" b="b"/>
            <a:pathLst>
              <a:path w="37963" h="27669" extrusionOk="0">
                <a:moveTo>
                  <a:pt x="25550" y="0"/>
                </a:moveTo>
                <a:cubicBezTo>
                  <a:pt x="24891" y="0"/>
                  <a:pt x="24240" y="337"/>
                  <a:pt x="23653" y="674"/>
                </a:cubicBezTo>
                <a:cubicBezTo>
                  <a:pt x="19213" y="3229"/>
                  <a:pt x="15110" y="6365"/>
                  <a:pt x="11459" y="9957"/>
                </a:cubicBezTo>
                <a:cubicBezTo>
                  <a:pt x="8218" y="13145"/>
                  <a:pt x="5330" y="16694"/>
                  <a:pt x="2873" y="20518"/>
                </a:cubicBezTo>
                <a:cubicBezTo>
                  <a:pt x="2027" y="21835"/>
                  <a:pt x="1" y="24149"/>
                  <a:pt x="510" y="25826"/>
                </a:cubicBezTo>
                <a:cubicBezTo>
                  <a:pt x="954" y="27290"/>
                  <a:pt x="2706" y="27669"/>
                  <a:pt x="4112" y="27669"/>
                </a:cubicBezTo>
                <a:cubicBezTo>
                  <a:pt x="4328" y="27669"/>
                  <a:pt x="4536" y="27660"/>
                  <a:pt x="4729" y="27644"/>
                </a:cubicBezTo>
                <a:cubicBezTo>
                  <a:pt x="9751" y="27247"/>
                  <a:pt x="15087" y="25389"/>
                  <a:pt x="19889" y="23940"/>
                </a:cubicBezTo>
                <a:cubicBezTo>
                  <a:pt x="24776" y="22467"/>
                  <a:pt x="29585" y="20739"/>
                  <a:pt x="34292" y="18766"/>
                </a:cubicBezTo>
                <a:cubicBezTo>
                  <a:pt x="35186" y="18391"/>
                  <a:pt x="36098" y="17994"/>
                  <a:pt x="36800" y="17326"/>
                </a:cubicBezTo>
                <a:cubicBezTo>
                  <a:pt x="37503" y="16656"/>
                  <a:pt x="37962" y="15650"/>
                  <a:pt x="37728" y="14709"/>
                </a:cubicBezTo>
                <a:cubicBezTo>
                  <a:pt x="37333" y="13125"/>
                  <a:pt x="35428" y="12653"/>
                  <a:pt x="33725" y="12653"/>
                </a:cubicBezTo>
                <a:cubicBezTo>
                  <a:pt x="33523" y="12653"/>
                  <a:pt x="33324" y="12659"/>
                  <a:pt x="33131" y="12672"/>
                </a:cubicBezTo>
                <a:cubicBezTo>
                  <a:pt x="25611" y="13146"/>
                  <a:pt x="18430" y="15836"/>
                  <a:pt x="11380" y="18495"/>
                </a:cubicBezTo>
                <a:cubicBezTo>
                  <a:pt x="16148" y="14356"/>
                  <a:pt x="20919" y="10211"/>
                  <a:pt x="25392" y="5755"/>
                </a:cubicBezTo>
                <a:cubicBezTo>
                  <a:pt x="26225" y="4925"/>
                  <a:pt x="27081" y="4027"/>
                  <a:pt x="27363" y="2885"/>
                </a:cubicBezTo>
                <a:cubicBezTo>
                  <a:pt x="27646" y="1744"/>
                  <a:pt x="27104" y="312"/>
                  <a:pt x="25959" y="46"/>
                </a:cubicBezTo>
                <a:cubicBezTo>
                  <a:pt x="25822" y="15"/>
                  <a:pt x="25686" y="0"/>
                  <a:pt x="255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9" name="Google Shape;1049;p11"/>
          <p:cNvSpPr/>
          <p:nvPr/>
        </p:nvSpPr>
        <p:spPr>
          <a:xfrm rot="10800000" flipH="1">
            <a:off x="900500" y="5593559"/>
            <a:ext cx="680047" cy="380500"/>
          </a:xfrm>
          <a:custGeom>
            <a:avLst/>
            <a:gdLst/>
            <a:ahLst/>
            <a:cxnLst/>
            <a:rect l="l" t="t" r="r" b="b"/>
            <a:pathLst>
              <a:path w="20452" h="11415" extrusionOk="0">
                <a:moveTo>
                  <a:pt x="9376" y="0"/>
                </a:moveTo>
                <a:cubicBezTo>
                  <a:pt x="6176" y="0"/>
                  <a:pt x="3103" y="2282"/>
                  <a:pt x="1427" y="4907"/>
                </a:cubicBezTo>
                <a:cubicBezTo>
                  <a:pt x="636" y="6147"/>
                  <a:pt x="1" y="7789"/>
                  <a:pt x="792" y="9030"/>
                </a:cubicBezTo>
                <a:cubicBezTo>
                  <a:pt x="1354" y="9911"/>
                  <a:pt x="2449" y="10265"/>
                  <a:pt x="3465" y="10506"/>
                </a:cubicBezTo>
                <a:cubicBezTo>
                  <a:pt x="5993" y="11110"/>
                  <a:pt x="8592" y="11414"/>
                  <a:pt x="11191" y="11414"/>
                </a:cubicBezTo>
                <a:cubicBezTo>
                  <a:pt x="11616" y="11414"/>
                  <a:pt x="12042" y="11406"/>
                  <a:pt x="12467" y="11390"/>
                </a:cubicBezTo>
                <a:cubicBezTo>
                  <a:pt x="14662" y="11305"/>
                  <a:pt x="17178" y="10789"/>
                  <a:pt x="18219" y="8856"/>
                </a:cubicBezTo>
                <a:cubicBezTo>
                  <a:pt x="20452" y="4711"/>
                  <a:pt x="14681" y="1488"/>
                  <a:pt x="11569" y="378"/>
                </a:cubicBezTo>
                <a:cubicBezTo>
                  <a:pt x="10841" y="118"/>
                  <a:pt x="10105" y="0"/>
                  <a:pt x="937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11"/>
          <p:cNvSpPr/>
          <p:nvPr/>
        </p:nvSpPr>
        <p:spPr>
          <a:xfrm flipH="1">
            <a:off x="10638924" y="6109475"/>
            <a:ext cx="1026394" cy="574288"/>
          </a:xfrm>
          <a:custGeom>
            <a:avLst/>
            <a:gdLst/>
            <a:ahLst/>
            <a:cxnLst/>
            <a:rect l="l" t="t" r="r" b="b"/>
            <a:pathLst>
              <a:path w="20452" h="11415" extrusionOk="0">
                <a:moveTo>
                  <a:pt x="9376" y="0"/>
                </a:moveTo>
                <a:cubicBezTo>
                  <a:pt x="6176" y="0"/>
                  <a:pt x="3103" y="2282"/>
                  <a:pt x="1427" y="4907"/>
                </a:cubicBezTo>
                <a:cubicBezTo>
                  <a:pt x="636" y="6147"/>
                  <a:pt x="1" y="7789"/>
                  <a:pt x="792" y="9030"/>
                </a:cubicBezTo>
                <a:cubicBezTo>
                  <a:pt x="1354" y="9911"/>
                  <a:pt x="2449" y="10265"/>
                  <a:pt x="3465" y="10506"/>
                </a:cubicBezTo>
                <a:cubicBezTo>
                  <a:pt x="5993" y="11110"/>
                  <a:pt x="8592" y="11414"/>
                  <a:pt x="11191" y="11414"/>
                </a:cubicBezTo>
                <a:cubicBezTo>
                  <a:pt x="11616" y="11414"/>
                  <a:pt x="12042" y="11406"/>
                  <a:pt x="12467" y="11390"/>
                </a:cubicBezTo>
                <a:cubicBezTo>
                  <a:pt x="14662" y="11305"/>
                  <a:pt x="17178" y="10789"/>
                  <a:pt x="18219" y="8856"/>
                </a:cubicBezTo>
                <a:cubicBezTo>
                  <a:pt x="20452" y="4711"/>
                  <a:pt x="14681" y="1488"/>
                  <a:pt x="11569" y="378"/>
                </a:cubicBezTo>
                <a:cubicBezTo>
                  <a:pt x="10841" y="118"/>
                  <a:pt x="10105" y="0"/>
                  <a:pt x="93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79"/>
              <a:buFont typeface="Arial"/>
              <a:buNone/>
            </a:pPr>
            <a:endParaRPr sz="247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4572" y="593367"/>
            <a:ext cx="1133269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assion One"/>
              <a:buNone/>
              <a:defRPr sz="4400" b="0" i="0" u="none" strike="noStrike" cap="none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assion One"/>
              <a:buNone/>
              <a:defRPr sz="4000" b="0" i="0" u="none" strike="noStrike" cap="none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assion One"/>
              <a:buNone/>
              <a:defRPr sz="4000" b="0" i="0" u="none" strike="noStrike" cap="none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assion One"/>
              <a:buNone/>
              <a:defRPr sz="4000" b="0" i="0" u="none" strike="noStrike" cap="none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assion One"/>
              <a:buNone/>
              <a:defRPr sz="4000" b="0" i="0" u="none" strike="noStrike" cap="none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assion One"/>
              <a:buNone/>
              <a:defRPr sz="4000" b="0" i="0" u="none" strike="noStrike" cap="none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assion One"/>
              <a:buNone/>
              <a:defRPr sz="4000" b="0" i="0" u="none" strike="noStrike" cap="none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assion One"/>
              <a:buNone/>
              <a:defRPr sz="4000" b="0" i="0" u="none" strike="noStrike" cap="none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assion One"/>
              <a:buNone/>
              <a:defRPr sz="4000" b="0" i="0" u="none" strike="noStrike" cap="none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4572" y="1536633"/>
            <a:ext cx="11332694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●"/>
              <a:defRPr sz="1862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○"/>
              <a:defRPr sz="1862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■"/>
              <a:defRPr sz="1862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●"/>
              <a:defRPr sz="1862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○"/>
              <a:defRPr sz="1862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■"/>
              <a:defRPr sz="1862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●"/>
              <a:defRPr sz="1862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○"/>
              <a:defRPr sz="1862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anrope"/>
              <a:buChar char="■"/>
              <a:defRPr sz="1862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slide" Target="slide4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2" name="Google Shape;1302;p15" descr="Phương Nam Education"/>
          <p:cNvPicPr preferRelativeResize="0"/>
          <p:nvPr/>
        </p:nvPicPr>
        <p:blipFill rotWithShape="1">
          <a:blip r:embed="rId3">
            <a:alphaModFix/>
          </a:blip>
          <a:srcRect t="39795" b="8330"/>
          <a:stretch/>
        </p:blipFill>
        <p:spPr>
          <a:xfrm>
            <a:off x="3984333" y="3429000"/>
            <a:ext cx="3969447" cy="2915529"/>
          </a:xfrm>
          <a:prstGeom prst="ellipse">
            <a:avLst/>
          </a:prstGeom>
          <a:noFill/>
          <a:ln>
            <a:noFill/>
          </a:ln>
        </p:spPr>
      </p:pic>
      <p:sp>
        <p:nvSpPr>
          <p:cNvPr id="1303" name="Google Shape;1303;p15"/>
          <p:cNvSpPr txBox="1">
            <a:spLocks noGrp="1"/>
          </p:cNvSpPr>
          <p:nvPr>
            <p:ph type="title"/>
          </p:nvPr>
        </p:nvSpPr>
        <p:spPr>
          <a:xfrm>
            <a:off x="1135443" y="647800"/>
            <a:ext cx="9667225" cy="27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121575" rIns="121575" bIns="121575" anchor="b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96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TIẾNG VIỆT </a:t>
            </a:r>
            <a:r>
              <a:rPr lang="en-US" sz="9600" b="1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b="1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0" b="1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TUẦN 2</a:t>
            </a:r>
            <a:endParaRPr sz="80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4" name="Google Shape;1304;p15" descr="Bộ SGK Lớp 6 - Kết nối tri thức với cuộc sống - Công ty Cổ phần Đầu tư và  Phát triển Giáo dục Phương Nam"/>
          <p:cNvPicPr preferRelativeResize="0"/>
          <p:nvPr/>
        </p:nvPicPr>
        <p:blipFill rotWithShape="1">
          <a:blip r:embed="rId4">
            <a:alphaModFix/>
          </a:blip>
          <a:srcRect t="8333"/>
          <a:stretch/>
        </p:blipFill>
        <p:spPr>
          <a:xfrm>
            <a:off x="-159465" y="-149681"/>
            <a:ext cx="2323671" cy="2145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" name="Google Shape;1448;p27"/>
          <p:cNvSpPr txBox="1"/>
          <p:nvPr/>
        </p:nvSpPr>
        <p:spPr>
          <a:xfrm>
            <a:off x="580744" y="-308994"/>
            <a:ext cx="10256586" cy="1167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121575" rIns="121575" bIns="121575" anchor="b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hewy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Dựa vào tranh, chọn từ thích hợp thay cho ô vuông.</a:t>
            </a:r>
            <a:endParaRPr/>
          </a:p>
        </p:txBody>
      </p:sp>
      <p:pic>
        <p:nvPicPr>
          <p:cNvPr id="1449" name="Google Shape;1449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66422" y="2044031"/>
            <a:ext cx="3295416" cy="3856592"/>
          </a:xfrm>
          <a:prstGeom prst="rect">
            <a:avLst/>
          </a:prstGeom>
          <a:noFill/>
          <a:ln>
            <a:noFill/>
          </a:ln>
        </p:spPr>
      </p:pic>
      <p:sp>
        <p:nvSpPr>
          <p:cNvPr id="1450" name="Google Shape;1450;p27"/>
          <p:cNvSpPr txBox="1"/>
          <p:nvPr/>
        </p:nvSpPr>
        <p:spPr>
          <a:xfrm>
            <a:off x="252248" y="1885851"/>
            <a:ext cx="8560676" cy="4708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	Trong họ hàng nhà chổi thì có bé chổi rơm vào loại </a:t>
            </a:r>
            <a:r>
              <a:rPr lang="en-US" sz="3000" b="0" i="0" u="none" strike="noStrike" cap="none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xinh xắn </a:t>
            </a:r>
            <a:r>
              <a:rPr lang="en-US" sz="30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nhất. Cô có chiếc váy </a:t>
            </a:r>
            <a:r>
              <a:rPr lang="en-US" sz="3000" b="0" i="0" u="none" strike="noStrike" cap="none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vàng óng</a:t>
            </a:r>
            <a:r>
              <a:rPr lang="en-US" sz="30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không ai đẹp bằng. Áo của cô cũng bằng rơm thóc nếp vàng tươi, được tết săn lại, cuốn từng vòng quanh người, trông cứ như là áo len vậy.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	Tuy    </a:t>
            </a:r>
            <a:r>
              <a:rPr lang="en-US" sz="3000" b="0" i="0" u="none" strike="noStrike" cap="none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bé</a:t>
            </a:r>
            <a:r>
              <a:rPr lang="en-US" sz="30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     nhưng chổi rơm rất được việc. Ngày hai lần, chị Thùy Linh mang chổi ra quét nhà. Chỉ quét nhà thôi, còn sân, vườn đã có chổi khác cứng hơn.</a:t>
            </a:r>
            <a:endParaRPr sz="30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(Theo Vũ Duy Thông)</a:t>
            </a:r>
            <a:endParaRPr sz="30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1" name="Google Shape;1451;p27"/>
          <p:cNvSpPr/>
          <p:nvPr/>
        </p:nvSpPr>
        <p:spPr>
          <a:xfrm>
            <a:off x="1216069" y="858069"/>
            <a:ext cx="7015656" cy="682692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bé 	     xinh xắn		vàng óng</a:t>
            </a:r>
            <a:endParaRPr/>
          </a:p>
        </p:txBody>
      </p:sp>
      <p:sp>
        <p:nvSpPr>
          <p:cNvPr id="1452" name="Google Shape;1452;p27"/>
          <p:cNvSpPr/>
          <p:nvPr/>
        </p:nvSpPr>
        <p:spPr>
          <a:xfrm>
            <a:off x="1749972" y="2412123"/>
            <a:ext cx="1481959" cy="40990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4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3" name="Google Shape;1453;p27"/>
          <p:cNvSpPr/>
          <p:nvPr/>
        </p:nvSpPr>
        <p:spPr>
          <a:xfrm>
            <a:off x="7015654" y="2439809"/>
            <a:ext cx="1623849" cy="40990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4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4" name="Google Shape;1454;p27"/>
          <p:cNvSpPr/>
          <p:nvPr/>
        </p:nvSpPr>
        <p:spPr>
          <a:xfrm>
            <a:off x="1933401" y="4240341"/>
            <a:ext cx="1481959" cy="40990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4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28"/>
          <p:cNvSpPr txBox="1">
            <a:spLocks noGrp="1"/>
          </p:cNvSpPr>
          <p:nvPr>
            <p:ph type="title"/>
          </p:nvPr>
        </p:nvSpPr>
        <p:spPr>
          <a:xfrm>
            <a:off x="957625" y="475817"/>
            <a:ext cx="10246588" cy="10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endParaRPr/>
          </a:p>
        </p:txBody>
      </p:sp>
      <p:pic>
        <p:nvPicPr>
          <p:cNvPr id="1460" name="Google Shape;1460;p28" descr="Chổi quét nhà mini - chổi bện rơm quét nhà bền và chắc chắn | Dụng cụ vệ  sinh | Vinmarti.Co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7625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1" name="Google Shape;1461;p28" descr="easy vietnamese cooking: nhân chuyện cái chổi rơ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01125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p29"/>
          <p:cNvSpPr txBox="1">
            <a:spLocks noGrp="1"/>
          </p:cNvSpPr>
          <p:nvPr>
            <p:ph type="title"/>
          </p:nvPr>
        </p:nvSpPr>
        <p:spPr>
          <a:xfrm>
            <a:off x="957625" y="475817"/>
            <a:ext cx="10246588" cy="10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endParaRPr/>
          </a:p>
        </p:txBody>
      </p:sp>
      <p:pic>
        <p:nvPicPr>
          <p:cNvPr id="1467" name="Google Shape;1467;p29" descr="Chổi rơm quét nhà cán gỗ dài 140 cm | Lazada.v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51919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" name="Google Shape;1472;p30"/>
          <p:cNvSpPr txBox="1">
            <a:spLocks noGrp="1"/>
          </p:cNvSpPr>
          <p:nvPr>
            <p:ph type="title"/>
          </p:nvPr>
        </p:nvSpPr>
        <p:spPr>
          <a:xfrm>
            <a:off x="957625" y="475817"/>
            <a:ext cx="10246588" cy="10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endParaRPr/>
          </a:p>
        </p:txBody>
      </p:sp>
      <p:pic>
        <p:nvPicPr>
          <p:cNvPr id="1473" name="Google Shape;1473;p30" descr="Hướng Dẫn Làm Chổi Rơm Quét Nhà - YouTub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960" y="0"/>
            <a:ext cx="12161838" cy="6840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8" name="Google Shape;1488;p32"/>
          <p:cNvGrpSpPr/>
          <p:nvPr/>
        </p:nvGrpSpPr>
        <p:grpSpPr>
          <a:xfrm>
            <a:off x="2017433" y="1552072"/>
            <a:ext cx="3968777" cy="3753857"/>
            <a:chOff x="1121517" y="1341077"/>
            <a:chExt cx="3065822" cy="2648377"/>
          </a:xfrm>
        </p:grpSpPr>
        <p:sp>
          <p:nvSpPr>
            <p:cNvPr id="1489" name="Google Shape;1489;p32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chemeClr val="dk2">
                <a:alpha val="56078"/>
              </a:schemeClr>
            </a:solidFill>
            <a:ln>
              <a:noFill/>
            </a:ln>
          </p:spPr>
          <p:txBody>
            <a:bodyPr spcFirstLastPara="1" wrap="square" lIns="121575" tIns="121575" rIns="121575" bIns="121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32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575" tIns="121575" rIns="121575" bIns="121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91" name="Google Shape;1491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10542" y="1968424"/>
            <a:ext cx="3365818" cy="318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492" name="Google Shape;1492;p32"/>
          <p:cNvSpPr txBox="1"/>
          <p:nvPr/>
        </p:nvSpPr>
        <p:spPr>
          <a:xfrm>
            <a:off x="821789" y="2828834"/>
            <a:ext cx="593986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VẬN DỤNG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MỞ RỘNG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Google Shape;1497;p33"/>
          <p:cNvSpPr txBox="1"/>
          <p:nvPr/>
        </p:nvSpPr>
        <p:spPr>
          <a:xfrm>
            <a:off x="3762310" y="2341212"/>
            <a:ext cx="593986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EM CẦN NHỚ NHƯNG GÌ CHO BÀI HỌC HÔM NAY?</a:t>
            </a:r>
            <a:endParaRPr/>
          </a:p>
        </p:txBody>
      </p:sp>
      <p:pic>
        <p:nvPicPr>
          <p:cNvPr id="1498" name="Google Shape;1498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339" y="123676"/>
            <a:ext cx="3156270" cy="2682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34"/>
          <p:cNvSpPr txBox="1"/>
          <p:nvPr/>
        </p:nvSpPr>
        <p:spPr>
          <a:xfrm>
            <a:off x="3244029" y="621237"/>
            <a:ext cx="5399880" cy="769441"/>
          </a:xfrm>
          <a:prstGeom prst="rect">
            <a:avLst/>
          </a:prstGeom>
          <a:solidFill>
            <a:srgbClr val="FFEC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Từ chỉ đặc điểm</a:t>
            </a:r>
            <a:endParaRPr/>
          </a:p>
        </p:txBody>
      </p:sp>
      <p:sp>
        <p:nvSpPr>
          <p:cNvPr id="1504" name="Google Shape;1504;p34"/>
          <p:cNvSpPr/>
          <p:nvPr/>
        </p:nvSpPr>
        <p:spPr>
          <a:xfrm>
            <a:off x="939539" y="2396358"/>
            <a:ext cx="3070964" cy="3070964"/>
          </a:xfrm>
          <a:prstGeom prst="ellipse">
            <a:avLst/>
          </a:prstGeom>
          <a:solidFill>
            <a:srgbClr val="FFEA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Từ chỉ màu sắc</a:t>
            </a:r>
            <a:endParaRPr/>
          </a:p>
        </p:txBody>
      </p:sp>
      <p:sp>
        <p:nvSpPr>
          <p:cNvPr id="1505" name="Google Shape;1505;p34"/>
          <p:cNvSpPr/>
          <p:nvPr/>
        </p:nvSpPr>
        <p:spPr>
          <a:xfrm>
            <a:off x="4408487" y="2396358"/>
            <a:ext cx="3070964" cy="3070964"/>
          </a:xfrm>
          <a:prstGeom prst="ellipse">
            <a:avLst/>
          </a:prstGeom>
          <a:solidFill>
            <a:srgbClr val="EED4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Từ chỉ hình dáng, kích thước</a:t>
            </a:r>
            <a:endParaRPr/>
          </a:p>
        </p:txBody>
      </p:sp>
      <p:sp>
        <p:nvSpPr>
          <p:cNvPr id="1506" name="Google Shape;1506;p34"/>
          <p:cNvSpPr/>
          <p:nvPr/>
        </p:nvSpPr>
        <p:spPr>
          <a:xfrm>
            <a:off x="7877435" y="2396358"/>
            <a:ext cx="3070964" cy="3070964"/>
          </a:xfrm>
          <a:prstGeom prst="ellipse">
            <a:avLst/>
          </a:prstGeom>
          <a:solidFill>
            <a:srgbClr val="FCE7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Từ chỉ hương vị</a:t>
            </a:r>
            <a:endParaRPr/>
          </a:p>
        </p:txBody>
      </p:sp>
      <p:cxnSp>
        <p:nvCxnSpPr>
          <p:cNvPr id="1507" name="Google Shape;1507;p34"/>
          <p:cNvCxnSpPr>
            <a:stCxn id="1503" idx="2"/>
            <a:endCxn id="1504" idx="0"/>
          </p:cNvCxnSpPr>
          <p:nvPr/>
        </p:nvCxnSpPr>
        <p:spPr>
          <a:xfrm flipH="1">
            <a:off x="2475069" y="1390678"/>
            <a:ext cx="3468900" cy="10056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08" name="Google Shape;1508;p34"/>
          <p:cNvCxnSpPr>
            <a:stCxn id="1503" idx="2"/>
            <a:endCxn id="1505" idx="0"/>
          </p:cNvCxnSpPr>
          <p:nvPr/>
        </p:nvCxnSpPr>
        <p:spPr>
          <a:xfrm>
            <a:off x="5943969" y="1390678"/>
            <a:ext cx="0" cy="10056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09" name="Google Shape;1509;p34"/>
          <p:cNvCxnSpPr>
            <a:stCxn id="1503" idx="2"/>
            <a:endCxn id="1506" idx="0"/>
          </p:cNvCxnSpPr>
          <p:nvPr/>
        </p:nvCxnSpPr>
        <p:spPr>
          <a:xfrm>
            <a:off x="5943969" y="1390678"/>
            <a:ext cx="3468900" cy="10056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Google Shape;1325;p18"/>
          <p:cNvSpPr/>
          <p:nvPr/>
        </p:nvSpPr>
        <p:spPr>
          <a:xfrm>
            <a:off x="1384228" y="3810000"/>
            <a:ext cx="9144000" cy="1226585"/>
          </a:xfrm>
          <a:prstGeom prst="rect">
            <a:avLst/>
          </a:prstGeom>
          <a:solidFill>
            <a:srgbClr val="DAF3C3"/>
          </a:solidFill>
          <a:ln>
            <a:noFill/>
          </a:ln>
        </p:spPr>
        <p:txBody>
          <a:bodyPr spcFirstLastPara="1" wrap="square" lIns="121725" tIns="60850" rIns="121725" bIns="60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B. Lan là bạn thân của tớ.</a:t>
            </a: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6" name="Google Shape;1326;p18"/>
          <p:cNvSpPr/>
          <p:nvPr/>
        </p:nvSpPr>
        <p:spPr>
          <a:xfrm>
            <a:off x="1384228" y="5471886"/>
            <a:ext cx="9144000" cy="1257957"/>
          </a:xfrm>
          <a:prstGeom prst="rect">
            <a:avLst/>
          </a:prstGeom>
          <a:solidFill>
            <a:srgbClr val="DAF3C3"/>
          </a:solidFill>
          <a:ln>
            <a:noFill/>
          </a:ln>
        </p:spPr>
        <p:txBody>
          <a:bodyPr spcFirstLastPara="1" wrap="square" lIns="121725" tIns="60850" rIns="121725" bIns="60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C. Lan có mái tóc dài và đen.</a:t>
            </a: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7" name="Google Shape;132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19378" y="4075799"/>
            <a:ext cx="798097" cy="782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8" name="Google Shape;1328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09919" y="5742481"/>
            <a:ext cx="807556" cy="778352"/>
          </a:xfrm>
          <a:prstGeom prst="rect">
            <a:avLst/>
          </a:prstGeom>
          <a:noFill/>
          <a:ln>
            <a:noFill/>
          </a:ln>
        </p:spPr>
      </p:pic>
      <p:sp>
        <p:nvSpPr>
          <p:cNvPr id="1329" name="Google Shape;1329;p18"/>
          <p:cNvSpPr/>
          <p:nvPr/>
        </p:nvSpPr>
        <p:spPr>
          <a:xfrm>
            <a:off x="1384228" y="2209801"/>
            <a:ext cx="9144000" cy="1222684"/>
          </a:xfrm>
          <a:prstGeom prst="rect">
            <a:avLst/>
          </a:prstGeom>
          <a:solidFill>
            <a:srgbClr val="DAF3C3"/>
          </a:solidFill>
          <a:ln>
            <a:noFill/>
          </a:ln>
        </p:spPr>
        <p:txBody>
          <a:bodyPr spcFirstLastPara="1" wrap="square" lIns="121725" tIns="60850" rIns="121725" bIns="60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A. Lan đang làm bài tập Toán.</a:t>
            </a: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0" name="Google Shape;1330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09919" y="2482666"/>
            <a:ext cx="807556" cy="778352"/>
          </a:xfrm>
          <a:prstGeom prst="rect">
            <a:avLst/>
          </a:prstGeom>
          <a:noFill/>
          <a:ln>
            <a:noFill/>
          </a:ln>
        </p:spPr>
      </p:pic>
      <p:sp>
        <p:nvSpPr>
          <p:cNvPr id="1331" name="Google Shape;1331;p18"/>
          <p:cNvSpPr/>
          <p:nvPr/>
        </p:nvSpPr>
        <p:spPr>
          <a:xfrm>
            <a:off x="833838" y="472440"/>
            <a:ext cx="10494161" cy="953909"/>
          </a:xfrm>
          <a:prstGeom prst="rect">
            <a:avLst/>
          </a:prstGeom>
          <a:solidFill>
            <a:srgbClr val="E9F9FE"/>
          </a:solidFill>
          <a:ln>
            <a:noFill/>
          </a:ln>
        </p:spPr>
        <p:txBody>
          <a:bodyPr spcFirstLastPara="1" wrap="square" lIns="121725" tIns="60850" rIns="121725" bIns="608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Đâu là câu giới thiệu?</a:t>
            </a:r>
            <a:endParaRPr/>
          </a:p>
        </p:txBody>
      </p:sp>
      <p:pic>
        <p:nvPicPr>
          <p:cNvPr id="1332" name="Google Shape;1332;p18" descr="Cute Cartoon Flower – LINE stickers | LINE STORE">
            <a:hlinkClick r:id="rId5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5742481"/>
            <a:ext cx="1143000" cy="1143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295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/>
                                        <p:tgtEl>
                                          <p:spTgt spid="1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/>
                                        <p:tgtEl>
                                          <p:spTgt spid="1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/>
                                        <p:tgtEl>
                                          <p:spTgt spid="1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/>
                                        <p:tgtEl>
                                          <p:spTgt spid="1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/>
                                        <p:tgtEl>
                                          <p:spTgt spid="1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/>
                                        <p:tgtEl>
                                          <p:spTgt spid="1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7" name="Google Shape;1337;p19" descr="Cute Cartoon Flower – LINE stickers | LINE STORE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3832" y="5742481"/>
            <a:ext cx="1143000" cy="1143001"/>
          </a:xfrm>
          <a:prstGeom prst="rect">
            <a:avLst/>
          </a:prstGeom>
          <a:noFill/>
          <a:ln>
            <a:noFill/>
          </a:ln>
        </p:spPr>
      </p:pic>
      <p:sp>
        <p:nvSpPr>
          <p:cNvPr id="1338" name="Google Shape;1338;p19"/>
          <p:cNvSpPr/>
          <p:nvPr/>
        </p:nvSpPr>
        <p:spPr>
          <a:xfrm>
            <a:off x="1080723" y="5250415"/>
            <a:ext cx="10058400" cy="1226585"/>
          </a:xfrm>
          <a:prstGeom prst="rect">
            <a:avLst/>
          </a:prstGeom>
          <a:solidFill>
            <a:srgbClr val="DAF3C3"/>
          </a:solidFill>
          <a:ln>
            <a:noFill/>
          </a:ln>
        </p:spPr>
        <p:txBody>
          <a:bodyPr spcFirstLastPara="1" wrap="square" lIns="121725" tIns="60850" rIns="121725" bIns="60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C. Lan có mái tóc dài và đen.</a:t>
            </a: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9" name="Google Shape;1339;p19"/>
          <p:cNvSpPr/>
          <p:nvPr/>
        </p:nvSpPr>
        <p:spPr>
          <a:xfrm>
            <a:off x="1080723" y="3718810"/>
            <a:ext cx="10058400" cy="1257957"/>
          </a:xfrm>
          <a:prstGeom prst="rect">
            <a:avLst/>
          </a:prstGeom>
          <a:solidFill>
            <a:srgbClr val="DAF3C3"/>
          </a:solidFill>
          <a:ln>
            <a:noFill/>
          </a:ln>
        </p:spPr>
        <p:txBody>
          <a:bodyPr spcFirstLastPara="1" wrap="square" lIns="121725" tIns="60850" rIns="121725" bIns="60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B. Lan là bạn thân của tớ.</a:t>
            </a: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0" name="Google Shape;1340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07222" y="5472336"/>
            <a:ext cx="798097" cy="782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1" name="Google Shape;1341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61359" y="3945527"/>
            <a:ext cx="807556" cy="778352"/>
          </a:xfrm>
          <a:prstGeom prst="rect">
            <a:avLst/>
          </a:prstGeom>
          <a:noFill/>
          <a:ln>
            <a:noFill/>
          </a:ln>
        </p:spPr>
      </p:pic>
      <p:sp>
        <p:nvSpPr>
          <p:cNvPr id="1342" name="Google Shape;1342;p19"/>
          <p:cNvSpPr/>
          <p:nvPr/>
        </p:nvSpPr>
        <p:spPr>
          <a:xfrm>
            <a:off x="1080723" y="2209801"/>
            <a:ext cx="10058400" cy="1222684"/>
          </a:xfrm>
          <a:prstGeom prst="rect">
            <a:avLst/>
          </a:prstGeom>
          <a:solidFill>
            <a:srgbClr val="DAF3C3"/>
          </a:solidFill>
          <a:ln>
            <a:noFill/>
          </a:ln>
        </p:spPr>
        <p:txBody>
          <a:bodyPr spcFirstLastPara="1" wrap="square" lIns="121725" tIns="60850" rIns="121725" bIns="60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A. Lan đang làm bài tập Toán.</a:t>
            </a: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3" name="Google Shape;1343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23806" y="2438788"/>
            <a:ext cx="807556" cy="778352"/>
          </a:xfrm>
          <a:prstGeom prst="rect">
            <a:avLst/>
          </a:prstGeom>
          <a:noFill/>
          <a:ln>
            <a:noFill/>
          </a:ln>
        </p:spPr>
      </p:pic>
      <p:sp>
        <p:nvSpPr>
          <p:cNvPr id="1344" name="Google Shape;1344;p19"/>
          <p:cNvSpPr/>
          <p:nvPr/>
        </p:nvSpPr>
        <p:spPr>
          <a:xfrm>
            <a:off x="1051719" y="387160"/>
            <a:ext cx="10058400" cy="1477130"/>
          </a:xfrm>
          <a:prstGeom prst="rect">
            <a:avLst/>
          </a:prstGeom>
          <a:solidFill>
            <a:srgbClr val="E9F9FE"/>
          </a:solidFill>
          <a:ln>
            <a:noFill/>
          </a:ln>
        </p:spPr>
        <p:txBody>
          <a:bodyPr spcFirstLastPara="1" wrap="square" lIns="121725" tIns="60850" rIns="121725" bIns="608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Câu nào dưới đây là câu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nêu đặc điểm?</a:t>
            </a:r>
            <a:endParaRPr sz="4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376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/>
                                        <p:tgtEl>
                                          <p:spTgt spid="1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/>
                                        <p:tgtEl>
                                          <p:spTgt spid="1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/>
                                        <p:tgtEl>
                                          <p:spTgt spid="1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/>
                                        <p:tgtEl>
                                          <p:spTgt spid="1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/>
                                        <p:tgtEl>
                                          <p:spTgt spid="1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/>
                                        <p:tgtEl>
                                          <p:spTgt spid="1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9" name="Google Shape;1349;p20" descr="Cute Cartoon Flower – LINE stickers | LINE STORE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3832" y="5742481"/>
            <a:ext cx="1143000" cy="1143001"/>
          </a:xfrm>
          <a:prstGeom prst="rect">
            <a:avLst/>
          </a:prstGeom>
          <a:noFill/>
          <a:ln>
            <a:noFill/>
          </a:ln>
        </p:spPr>
      </p:pic>
      <p:sp>
        <p:nvSpPr>
          <p:cNvPr id="1350" name="Google Shape;1350;p20"/>
          <p:cNvSpPr/>
          <p:nvPr/>
        </p:nvSpPr>
        <p:spPr>
          <a:xfrm>
            <a:off x="1089377" y="2133600"/>
            <a:ext cx="10058400" cy="1226585"/>
          </a:xfrm>
          <a:prstGeom prst="rect">
            <a:avLst/>
          </a:prstGeom>
          <a:solidFill>
            <a:srgbClr val="DAF3C3"/>
          </a:solidFill>
          <a:ln>
            <a:noFill/>
          </a:ln>
        </p:spPr>
        <p:txBody>
          <a:bodyPr spcFirstLastPara="1" wrap="square" lIns="121725" tIns="60850" rIns="121725" bIns="60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A. gặm cỏ</a:t>
            </a: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1" name="Google Shape;1351;p20"/>
          <p:cNvSpPr/>
          <p:nvPr/>
        </p:nvSpPr>
        <p:spPr>
          <a:xfrm>
            <a:off x="1080723" y="3718810"/>
            <a:ext cx="10058400" cy="1257957"/>
          </a:xfrm>
          <a:prstGeom prst="rect">
            <a:avLst/>
          </a:prstGeom>
          <a:solidFill>
            <a:srgbClr val="DAF3C3"/>
          </a:solidFill>
          <a:ln>
            <a:noFill/>
          </a:ln>
        </p:spPr>
        <p:txBody>
          <a:bodyPr spcFirstLastPara="1" wrap="square" lIns="121725" tIns="60850" rIns="121725" bIns="60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B. con trâu</a:t>
            </a: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2" name="Google Shape;1352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15876" y="2355521"/>
            <a:ext cx="798097" cy="782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3" name="Google Shape;1353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61359" y="3945527"/>
            <a:ext cx="807556" cy="778352"/>
          </a:xfrm>
          <a:prstGeom prst="rect">
            <a:avLst/>
          </a:prstGeom>
          <a:noFill/>
          <a:ln>
            <a:noFill/>
          </a:ln>
        </p:spPr>
      </p:pic>
      <p:sp>
        <p:nvSpPr>
          <p:cNvPr id="1354" name="Google Shape;1354;p20"/>
          <p:cNvSpPr/>
          <p:nvPr/>
        </p:nvSpPr>
        <p:spPr>
          <a:xfrm>
            <a:off x="1129168" y="5334000"/>
            <a:ext cx="10058400" cy="1222684"/>
          </a:xfrm>
          <a:prstGeom prst="rect">
            <a:avLst/>
          </a:prstGeom>
          <a:solidFill>
            <a:srgbClr val="DAF3C3"/>
          </a:solidFill>
          <a:ln>
            <a:noFill/>
          </a:ln>
        </p:spPr>
        <p:txBody>
          <a:bodyPr spcFirstLastPara="1" wrap="square" lIns="121725" tIns="60850" rIns="121725" bIns="60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A. đôi sừng dài</a:t>
            </a: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5" name="Google Shape;1355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72251" y="5562987"/>
            <a:ext cx="807556" cy="778352"/>
          </a:xfrm>
          <a:prstGeom prst="rect">
            <a:avLst/>
          </a:prstGeom>
          <a:noFill/>
          <a:ln>
            <a:noFill/>
          </a:ln>
        </p:spPr>
      </p:pic>
      <p:sp>
        <p:nvSpPr>
          <p:cNvPr id="1356" name="Google Shape;1356;p20"/>
          <p:cNvSpPr/>
          <p:nvPr/>
        </p:nvSpPr>
        <p:spPr>
          <a:xfrm>
            <a:off x="1051719" y="506221"/>
            <a:ext cx="10058400" cy="800021"/>
          </a:xfrm>
          <a:prstGeom prst="rect">
            <a:avLst/>
          </a:prstGeom>
          <a:solidFill>
            <a:srgbClr val="E9F9FE"/>
          </a:solidFill>
          <a:ln>
            <a:noFill/>
          </a:ln>
        </p:spPr>
        <p:txBody>
          <a:bodyPr spcFirstLastPara="1" wrap="square" lIns="121725" tIns="60850" rIns="121725" bIns="608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Đâu là từ ngữ chỉ hoạt động?</a:t>
            </a:r>
            <a:endParaRPr sz="4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428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/>
                                        <p:tgtEl>
                                          <p:spTgt spid="1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/>
                                        <p:tgtEl>
                                          <p:spTgt spid="1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/>
                                        <p:tgtEl>
                                          <p:spTgt spid="1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/>
                                        <p:tgtEl>
                                          <p:spTgt spid="1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/>
                                        <p:tgtEl>
                                          <p:spTgt spid="1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/>
                                        <p:tgtEl>
                                          <p:spTgt spid="1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Google Shape;1309;p16"/>
          <p:cNvSpPr txBox="1"/>
          <p:nvPr/>
        </p:nvSpPr>
        <p:spPr>
          <a:xfrm>
            <a:off x="532486" y="1715125"/>
            <a:ext cx="11096866" cy="280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b="1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KHỞI ĐỘNG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b="1" i="1" u="none" strike="noStrike" cap="none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Hát</a:t>
            </a:r>
            <a:r>
              <a:rPr lang="en-US" sz="8800" b="1" i="1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bài: </a:t>
            </a:r>
            <a:r>
              <a:rPr lang="en-US" sz="8800" b="1" i="1" u="none" strike="noStrike" cap="none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Màu</a:t>
            </a:r>
            <a:r>
              <a:rPr lang="en-US" sz="8800" b="1" i="1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8800" b="1" i="1" u="none" strike="noStrike" cap="none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hoa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" name="Google Shape;1361;p21" descr="Cute Cartoon Flower – LINE stickers | LINE STORE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3832" y="5742481"/>
            <a:ext cx="1143000" cy="1143001"/>
          </a:xfrm>
          <a:prstGeom prst="rect">
            <a:avLst/>
          </a:prstGeom>
          <a:noFill/>
          <a:ln>
            <a:noFill/>
          </a:ln>
        </p:spPr>
      </p:pic>
      <p:sp>
        <p:nvSpPr>
          <p:cNvPr id="1362" name="Google Shape;1362;p21"/>
          <p:cNvSpPr/>
          <p:nvPr/>
        </p:nvSpPr>
        <p:spPr>
          <a:xfrm>
            <a:off x="1384228" y="3810000"/>
            <a:ext cx="9144000" cy="1226585"/>
          </a:xfrm>
          <a:prstGeom prst="rect">
            <a:avLst/>
          </a:prstGeom>
          <a:solidFill>
            <a:srgbClr val="DAF3C3"/>
          </a:solidFill>
          <a:ln>
            <a:noFill/>
          </a:ln>
        </p:spPr>
        <p:txBody>
          <a:bodyPr spcFirstLastPara="1" wrap="square" lIns="121725" tIns="60850" rIns="121725" bIns="60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B. bay đi tìm hoa</a:t>
            </a: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21"/>
          <p:cNvSpPr/>
          <p:nvPr/>
        </p:nvSpPr>
        <p:spPr>
          <a:xfrm>
            <a:off x="1384228" y="5471886"/>
            <a:ext cx="9144000" cy="1257957"/>
          </a:xfrm>
          <a:prstGeom prst="rect">
            <a:avLst/>
          </a:prstGeom>
          <a:solidFill>
            <a:srgbClr val="DAF3C3"/>
          </a:solidFill>
          <a:ln>
            <a:noFill/>
          </a:ln>
        </p:spPr>
        <p:txBody>
          <a:bodyPr spcFirstLastPara="1" wrap="square" lIns="121725" tIns="60850" rIns="121725" bIns="60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C. </a:t>
            </a:r>
            <a:r>
              <a:rPr lang="en-US" sz="4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bơi</a:t>
            </a:r>
            <a:r>
              <a:rPr lang="en-US" sz="4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lội</a:t>
            </a:r>
            <a:r>
              <a:rPr lang="en-US" sz="4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tung</a:t>
            </a:r>
            <a:r>
              <a:rPr lang="en-US" sz="4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tăng</a:t>
            </a:r>
            <a:r>
              <a:rPr lang="en-US" sz="4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4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4" name="Google Shape;1364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19378" y="4075799"/>
            <a:ext cx="798097" cy="782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5" name="Google Shape;1365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09919" y="5742481"/>
            <a:ext cx="807556" cy="778352"/>
          </a:xfrm>
          <a:prstGeom prst="rect">
            <a:avLst/>
          </a:prstGeom>
          <a:noFill/>
          <a:ln>
            <a:noFill/>
          </a:ln>
        </p:spPr>
      </p:pic>
      <p:sp>
        <p:nvSpPr>
          <p:cNvPr id="1366" name="Google Shape;1366;p21"/>
          <p:cNvSpPr/>
          <p:nvPr/>
        </p:nvSpPr>
        <p:spPr>
          <a:xfrm>
            <a:off x="1384228" y="2209801"/>
            <a:ext cx="9144000" cy="1222684"/>
          </a:xfrm>
          <a:prstGeom prst="rect">
            <a:avLst/>
          </a:prstGeom>
          <a:solidFill>
            <a:srgbClr val="DAF3C3"/>
          </a:solidFill>
          <a:ln>
            <a:noFill/>
          </a:ln>
        </p:spPr>
        <p:txBody>
          <a:bodyPr spcFirstLastPara="1" wrap="square" lIns="121725" tIns="60850" rIns="121725" bIns="60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A. hò reo suốt ngày.</a:t>
            </a: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7" name="Google Shape;1367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09919" y="2482666"/>
            <a:ext cx="807556" cy="778352"/>
          </a:xfrm>
          <a:prstGeom prst="rect">
            <a:avLst/>
          </a:prstGeom>
          <a:noFill/>
          <a:ln>
            <a:noFill/>
          </a:ln>
        </p:spPr>
      </p:pic>
      <p:sp>
        <p:nvSpPr>
          <p:cNvPr id="1368" name="Google Shape;1368;p21"/>
          <p:cNvSpPr/>
          <p:nvPr/>
        </p:nvSpPr>
        <p:spPr>
          <a:xfrm>
            <a:off x="833838" y="337167"/>
            <a:ext cx="10494161" cy="861576"/>
          </a:xfrm>
          <a:prstGeom prst="rect">
            <a:avLst/>
          </a:prstGeom>
          <a:solidFill>
            <a:srgbClr val="E9F9FE"/>
          </a:solidFill>
          <a:ln>
            <a:noFill/>
          </a:ln>
        </p:spPr>
        <p:txBody>
          <a:bodyPr spcFirstLastPara="1" wrap="square" lIns="121725" tIns="60850" rIns="121725" bIns="608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Bầy ong (…).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9095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/>
                                        <p:tgtEl>
                                          <p:spTgt spid="1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/>
                                        <p:tgtEl>
                                          <p:spTgt spid="1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/>
                                        <p:tgtEl>
                                          <p:spTgt spid="1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/>
                                        <p:tgtEl>
                                          <p:spTgt spid="1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/>
                                        <p:tgtEl>
                                          <p:spTgt spid="1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/>
                                        <p:tgtEl>
                                          <p:spTgt spid="1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" name="Google Shape;1514;p35"/>
          <p:cNvSpPr txBox="1"/>
          <p:nvPr/>
        </p:nvSpPr>
        <p:spPr>
          <a:xfrm>
            <a:off x="1247307" y="2041841"/>
            <a:ext cx="9667224" cy="2774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121575" rIns="121575" bIns="121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DẶN DÒ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388"/>
            <a:ext cx="12161837" cy="728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42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78" name="Google Shape;1278;p13"/>
          <p:cNvGraphicFramePr/>
          <p:nvPr/>
        </p:nvGraphicFramePr>
        <p:xfrm>
          <a:off x="0" y="899546"/>
          <a:ext cx="13367900" cy="6634420"/>
        </p:xfrm>
        <a:graphic>
          <a:graphicData uri="http://schemas.openxmlformats.org/drawingml/2006/table">
            <a:tbl>
              <a:tblPr>
                <a:noFill/>
                <a:tableStyleId>{5996CE4A-0163-4DDF-B121-89D34B69F397}</a:tableStyleId>
              </a:tblPr>
              <a:tblGrid>
                <a:gridCol w="257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7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7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7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7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70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570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570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570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570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570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570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570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570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570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570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570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570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570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570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5707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5707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57075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57075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57075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257075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257075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257075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257075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  <a:gridCol w="257075">
                  <a:extLst>
                    <a:ext uri="{9D8B030D-6E8A-4147-A177-3AD203B41FA5}">
                      <a16:colId xmlns:a16="http://schemas.microsoft.com/office/drawing/2014/main" val="20032"/>
                    </a:ext>
                  </a:extLst>
                </a:gridCol>
                <a:gridCol w="257075">
                  <a:extLst>
                    <a:ext uri="{9D8B030D-6E8A-4147-A177-3AD203B41FA5}">
                      <a16:colId xmlns:a16="http://schemas.microsoft.com/office/drawing/2014/main" val="20033"/>
                    </a:ext>
                  </a:extLst>
                </a:gridCol>
                <a:gridCol w="257075">
                  <a:extLst>
                    <a:ext uri="{9D8B030D-6E8A-4147-A177-3AD203B41FA5}">
                      <a16:colId xmlns:a16="http://schemas.microsoft.com/office/drawing/2014/main" val="20034"/>
                    </a:ext>
                  </a:extLst>
                </a:gridCol>
                <a:gridCol w="257075">
                  <a:extLst>
                    <a:ext uri="{9D8B030D-6E8A-4147-A177-3AD203B41FA5}">
                      <a16:colId xmlns:a16="http://schemas.microsoft.com/office/drawing/2014/main" val="20035"/>
                    </a:ext>
                  </a:extLst>
                </a:gridCol>
                <a:gridCol w="257075">
                  <a:extLst>
                    <a:ext uri="{9D8B030D-6E8A-4147-A177-3AD203B41FA5}">
                      <a16:colId xmlns:a16="http://schemas.microsoft.com/office/drawing/2014/main" val="20036"/>
                    </a:ext>
                  </a:extLst>
                </a:gridCol>
                <a:gridCol w="257075">
                  <a:extLst>
                    <a:ext uri="{9D8B030D-6E8A-4147-A177-3AD203B41FA5}">
                      <a16:colId xmlns:a16="http://schemas.microsoft.com/office/drawing/2014/main" val="20037"/>
                    </a:ext>
                  </a:extLst>
                </a:gridCol>
                <a:gridCol w="257075">
                  <a:extLst>
                    <a:ext uri="{9D8B030D-6E8A-4147-A177-3AD203B41FA5}">
                      <a16:colId xmlns:a16="http://schemas.microsoft.com/office/drawing/2014/main" val="20038"/>
                    </a:ext>
                  </a:extLst>
                </a:gridCol>
                <a:gridCol w="257075">
                  <a:extLst>
                    <a:ext uri="{9D8B030D-6E8A-4147-A177-3AD203B41FA5}">
                      <a16:colId xmlns:a16="http://schemas.microsoft.com/office/drawing/2014/main" val="20039"/>
                    </a:ext>
                  </a:extLst>
                </a:gridCol>
                <a:gridCol w="257075">
                  <a:extLst>
                    <a:ext uri="{9D8B030D-6E8A-4147-A177-3AD203B41FA5}">
                      <a16:colId xmlns:a16="http://schemas.microsoft.com/office/drawing/2014/main" val="20040"/>
                    </a:ext>
                  </a:extLst>
                </a:gridCol>
                <a:gridCol w="257075">
                  <a:extLst>
                    <a:ext uri="{9D8B030D-6E8A-4147-A177-3AD203B41FA5}">
                      <a16:colId xmlns:a16="http://schemas.microsoft.com/office/drawing/2014/main" val="20041"/>
                    </a:ext>
                  </a:extLst>
                </a:gridCol>
                <a:gridCol w="257075">
                  <a:extLst>
                    <a:ext uri="{9D8B030D-6E8A-4147-A177-3AD203B41FA5}">
                      <a16:colId xmlns:a16="http://schemas.microsoft.com/office/drawing/2014/main" val="20042"/>
                    </a:ext>
                  </a:extLst>
                </a:gridCol>
                <a:gridCol w="257075">
                  <a:extLst>
                    <a:ext uri="{9D8B030D-6E8A-4147-A177-3AD203B41FA5}">
                      <a16:colId xmlns:a16="http://schemas.microsoft.com/office/drawing/2014/main" val="20043"/>
                    </a:ext>
                  </a:extLst>
                </a:gridCol>
                <a:gridCol w="257075">
                  <a:extLst>
                    <a:ext uri="{9D8B030D-6E8A-4147-A177-3AD203B41FA5}">
                      <a16:colId xmlns:a16="http://schemas.microsoft.com/office/drawing/2014/main" val="20044"/>
                    </a:ext>
                  </a:extLst>
                </a:gridCol>
                <a:gridCol w="257075">
                  <a:extLst>
                    <a:ext uri="{9D8B030D-6E8A-4147-A177-3AD203B41FA5}">
                      <a16:colId xmlns:a16="http://schemas.microsoft.com/office/drawing/2014/main" val="20045"/>
                    </a:ext>
                  </a:extLst>
                </a:gridCol>
                <a:gridCol w="257075">
                  <a:extLst>
                    <a:ext uri="{9D8B030D-6E8A-4147-A177-3AD203B41FA5}">
                      <a16:colId xmlns:a16="http://schemas.microsoft.com/office/drawing/2014/main" val="20046"/>
                    </a:ext>
                  </a:extLst>
                </a:gridCol>
                <a:gridCol w="257075">
                  <a:extLst>
                    <a:ext uri="{9D8B030D-6E8A-4147-A177-3AD203B41FA5}">
                      <a16:colId xmlns:a16="http://schemas.microsoft.com/office/drawing/2014/main" val="20047"/>
                    </a:ext>
                  </a:extLst>
                </a:gridCol>
                <a:gridCol w="257075">
                  <a:extLst>
                    <a:ext uri="{9D8B030D-6E8A-4147-A177-3AD203B41FA5}">
                      <a16:colId xmlns:a16="http://schemas.microsoft.com/office/drawing/2014/main" val="20048"/>
                    </a:ext>
                  </a:extLst>
                </a:gridCol>
                <a:gridCol w="257075">
                  <a:extLst>
                    <a:ext uri="{9D8B030D-6E8A-4147-A177-3AD203B41FA5}">
                      <a16:colId xmlns:a16="http://schemas.microsoft.com/office/drawing/2014/main" val="20049"/>
                    </a:ext>
                  </a:extLst>
                </a:gridCol>
                <a:gridCol w="257075">
                  <a:extLst>
                    <a:ext uri="{9D8B030D-6E8A-4147-A177-3AD203B41FA5}">
                      <a16:colId xmlns:a16="http://schemas.microsoft.com/office/drawing/2014/main" val="20050"/>
                    </a:ext>
                  </a:extLst>
                </a:gridCol>
                <a:gridCol w="257075">
                  <a:extLst>
                    <a:ext uri="{9D8B030D-6E8A-4147-A177-3AD203B41FA5}">
                      <a16:colId xmlns:a16="http://schemas.microsoft.com/office/drawing/2014/main" val="20051"/>
                    </a:ext>
                  </a:extLst>
                </a:gridCol>
              </a:tblGrid>
              <a:tr h="254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762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762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762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762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762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762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762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762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4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762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762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4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762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4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762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4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762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4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762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4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762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4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762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4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762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4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762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4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762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54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762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54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762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54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762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54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762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54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762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54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762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54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76200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u="none" strike="noStrike" cap="none"/>
                    </a:p>
                  </a:txBody>
                  <a:tcPr marL="57025" marR="57025" marT="28525" marB="28525">
                    <a:lnL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7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70C0"/>
                      </a:solidFill>
                      <a:prstDash val="dash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1279" name="Google Shape;1279;p13"/>
          <p:cNvSpPr txBox="1"/>
          <p:nvPr/>
        </p:nvSpPr>
        <p:spPr>
          <a:xfrm>
            <a:off x="1936524" y="1462114"/>
            <a:ext cx="1154752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rgbClr val="7030A0"/>
                </a:solidFill>
                <a:latin typeface="HP001 4 hàng" panose="020B0603050302020204" pitchFamily="34" charset="0"/>
                <a:sym typeface="Arial"/>
              </a:rPr>
              <a:t>Thứ </a:t>
            </a:r>
            <a:r>
              <a:rPr lang="en-US" sz="4000" b="1" i="0" u="none" strike="noStrike" cap="none" dirty="0" smtClean="0">
                <a:solidFill>
                  <a:srgbClr val="7030A0"/>
                </a:solidFill>
                <a:latin typeface="HP001 4 hàng" panose="020B0603050302020204" pitchFamily="34" charset="0"/>
                <a:sym typeface="Arial"/>
              </a:rPr>
              <a:t>…   </a:t>
            </a:r>
            <a:r>
              <a:rPr lang="en-US" sz="4000" b="1" i="0" u="none" strike="noStrike" cap="none" dirty="0" err="1">
                <a:solidFill>
                  <a:srgbClr val="7030A0"/>
                </a:solidFill>
                <a:latin typeface="HP001 4 hàng" panose="020B0603050302020204" pitchFamily="34" charset="0"/>
                <a:sym typeface="Arial"/>
              </a:rPr>
              <a:t>wgàǀ</a:t>
            </a:r>
            <a:r>
              <a:rPr lang="en-US" sz="4000" b="1" i="0" u="none" strike="noStrike" cap="none" dirty="0">
                <a:solidFill>
                  <a:srgbClr val="7030A0"/>
                </a:solidFill>
                <a:latin typeface="HP001 4 hàng" panose="020B0603050302020204" pitchFamily="34" charset="0"/>
                <a:sym typeface="Arial"/>
              </a:rPr>
              <a:t> … </a:t>
            </a:r>
            <a:r>
              <a:rPr lang="en-US" sz="4000" b="1" i="0" u="none" strike="noStrike" cap="none" dirty="0" smtClean="0">
                <a:solidFill>
                  <a:srgbClr val="7030A0"/>
                </a:solidFill>
                <a:latin typeface="HP001 4 hàng" panose="020B0603050302020204" pitchFamily="34" charset="0"/>
                <a:sym typeface="Arial"/>
              </a:rPr>
              <a:t> </a:t>
            </a:r>
            <a:r>
              <a:rPr lang="en-US" sz="4000" b="1" i="0" u="none" strike="noStrike" cap="none" dirty="0" err="1" smtClean="0">
                <a:solidFill>
                  <a:srgbClr val="7030A0"/>
                </a:solidFill>
                <a:latin typeface="HP001 4 hàng" panose="020B0603050302020204" pitchFamily="34" charset="0"/>
                <a:sym typeface="Arial"/>
              </a:rPr>
              <a:t>κánƑ</a:t>
            </a:r>
            <a:r>
              <a:rPr lang="en-US" sz="4000" b="1" i="0" u="none" strike="noStrike" cap="none" dirty="0" smtClean="0">
                <a:solidFill>
                  <a:srgbClr val="7030A0"/>
                </a:solidFill>
                <a:latin typeface="HP001 4 hàng" panose="020B0603050302020204" pitchFamily="34" charset="0"/>
                <a:sym typeface="Arial"/>
              </a:rPr>
              <a:t> </a:t>
            </a:r>
            <a:r>
              <a:rPr lang="en-US" sz="4000" b="1" i="0" u="none" strike="noStrike" cap="none" dirty="0">
                <a:solidFill>
                  <a:srgbClr val="7030A0"/>
                </a:solidFill>
                <a:latin typeface="HP001 4 hàng" panose="020B0603050302020204" pitchFamily="34" charset="0"/>
                <a:sym typeface="Arial"/>
              </a:rPr>
              <a:t>… </a:t>
            </a:r>
            <a:r>
              <a:rPr lang="en-US" sz="4000" b="1" i="0" u="none" strike="noStrike" cap="none" dirty="0" err="1">
                <a:solidFill>
                  <a:srgbClr val="7030A0"/>
                </a:solidFill>
                <a:latin typeface="HP001 4 hàng" panose="020B0603050302020204" pitchFamily="34" charset="0"/>
                <a:sym typeface="Arial"/>
              </a:rPr>
              <a:t>wăm</a:t>
            </a:r>
            <a:r>
              <a:rPr lang="en-US" sz="4000" b="1" i="0" u="none" strike="noStrike" cap="none" dirty="0">
                <a:solidFill>
                  <a:srgbClr val="7030A0"/>
                </a:solidFill>
                <a:latin typeface="HP001 4 hàng" panose="020B0603050302020204" pitchFamily="34" charset="0"/>
                <a:sym typeface="Arial"/>
              </a:rPr>
              <a:t> 2022</a:t>
            </a:r>
            <a:endParaRPr sz="4000" b="1" i="0" u="none" strike="noStrike" cap="none" dirty="0">
              <a:solidFill>
                <a:srgbClr val="7030A0"/>
              </a:solidFill>
              <a:latin typeface="HP001 4 hàng" panose="020B0603050302020204" pitchFamily="34" charset="0"/>
              <a:sym typeface="Arial"/>
            </a:endParaRPr>
          </a:p>
        </p:txBody>
      </p:sp>
      <p:sp>
        <p:nvSpPr>
          <p:cNvPr id="1280" name="Google Shape;1280;p13"/>
          <p:cNvSpPr txBox="1"/>
          <p:nvPr/>
        </p:nvSpPr>
        <p:spPr>
          <a:xfrm>
            <a:off x="1949209" y="3528623"/>
            <a:ext cx="113493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Arial"/>
              </a:rPr>
              <a:t>Từ </a:t>
            </a:r>
            <a:r>
              <a:rPr lang="en-US" sz="4000" b="1" i="0" u="none" strike="noStrike" cap="none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Arial"/>
              </a:rPr>
              <a:t>wgữ</a:t>
            </a:r>
            <a:r>
              <a:rPr lang="en-US" sz="4000" b="1" i="0" u="none" strike="noStrike" cap="none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i="0" u="none" strike="noStrike" cap="none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Arial"/>
              </a:rPr>
              <a:t>εỉ</a:t>
            </a:r>
            <a:r>
              <a:rPr lang="en-US" sz="4000" b="1" i="0" u="none" strike="noStrike" cap="none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i="0" u="none" strike="noStrike" cap="none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Arial"/>
              </a:rPr>
              <a:t>đặc</a:t>
            </a:r>
            <a:r>
              <a:rPr lang="en-US" sz="4000" b="1" i="0" u="none" strike="noStrike" cap="none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i="0" u="none" strike="noStrike" cap="none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Arial"/>
              </a:rPr>
              <a:t>đΗϜm</a:t>
            </a:r>
            <a:r>
              <a:rPr lang="en-US" sz="40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  <a:r>
              <a:rPr lang="en-US" sz="4000" b="1" i="0" u="none" strike="noStrike" cap="none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i="0" u="none" strike="noStrike" cap="none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4000" b="1" i="0" u="none" strike="noStrike" cap="none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i="0" u="none" strike="noStrike" cap="none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Arial"/>
              </a:rPr>
              <a:t>włu</a:t>
            </a:r>
            <a:r>
              <a:rPr lang="en-US" sz="4000" b="1" i="0" u="none" strike="noStrike" cap="none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i="0" u="none" strike="noStrike" cap="none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Arial"/>
              </a:rPr>
              <a:t>đặc</a:t>
            </a:r>
            <a:r>
              <a:rPr lang="en-US" sz="4000" b="1" i="0" u="none" strike="noStrike" cap="none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b="1" i="0" u="none" strike="noStrike" cap="none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Arial"/>
              </a:rPr>
              <a:t>đΗϜm</a:t>
            </a:r>
            <a:endParaRPr sz="4000" b="1" i="0" u="none" strike="noStrike" cap="none" dirty="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81" name="Google Shape;1281;p13"/>
          <p:cNvSpPr txBox="1"/>
          <p:nvPr/>
        </p:nvSpPr>
        <p:spPr>
          <a:xfrm>
            <a:off x="5096109" y="2537415"/>
            <a:ext cx="4694337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Luΐİn</a:t>
            </a:r>
            <a:r>
              <a:rPr lang="en-US" sz="40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Ǉập</a:t>
            </a:r>
            <a:endParaRPr sz="4000" b="1" dirty="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82" name="Google Shape;1282;p13" descr="Tiếng Việt 3 - Tập Một (Kết nối tri thức với cuộc sống)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96093" y="4450130"/>
            <a:ext cx="1798934" cy="244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3" name="Google Shape;1283;p13" descr="Tổng hợp Quyển Vở Ô Ly giá rẻ, bán chạy tháng 7/2022 - BeeCost"/>
          <p:cNvPicPr preferRelativeResize="0"/>
          <p:nvPr/>
        </p:nvPicPr>
        <p:blipFill rotWithShape="1">
          <a:blip r:embed="rId4">
            <a:alphaModFix/>
          </a:blip>
          <a:srcRect l="18579" t="7028" r="18992" b="7027"/>
          <a:stretch/>
        </p:blipFill>
        <p:spPr>
          <a:xfrm>
            <a:off x="4207524" y="4405379"/>
            <a:ext cx="1777170" cy="2446550"/>
          </a:xfrm>
          <a:prstGeom prst="rect">
            <a:avLst/>
          </a:prstGeom>
          <a:noFill/>
          <a:ln>
            <a:noFill/>
          </a:ln>
        </p:spPr>
      </p:pic>
      <p:sp>
        <p:nvSpPr>
          <p:cNvPr id="1284" name="Google Shape;1284;p13"/>
          <p:cNvSpPr txBox="1"/>
          <p:nvPr/>
        </p:nvSpPr>
        <p:spPr>
          <a:xfrm>
            <a:off x="3664728" y="261587"/>
            <a:ext cx="4734386" cy="698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36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CHUẨN BỊ</a:t>
            </a:r>
            <a:endParaRPr/>
          </a:p>
        </p:txBody>
      </p:sp>
      <p:grpSp>
        <p:nvGrpSpPr>
          <p:cNvPr id="1285" name="Google Shape;1285;p13"/>
          <p:cNvGrpSpPr/>
          <p:nvPr/>
        </p:nvGrpSpPr>
        <p:grpSpPr>
          <a:xfrm>
            <a:off x="5978471" y="4286671"/>
            <a:ext cx="4952332" cy="3459350"/>
            <a:chOff x="5978471" y="4286671"/>
            <a:chExt cx="4952332" cy="3459350"/>
          </a:xfrm>
        </p:grpSpPr>
        <p:grpSp>
          <p:nvGrpSpPr>
            <p:cNvPr id="1286" name="Google Shape;1286;p13"/>
            <p:cNvGrpSpPr/>
            <p:nvPr/>
          </p:nvGrpSpPr>
          <p:grpSpPr>
            <a:xfrm>
              <a:off x="5978471" y="4372213"/>
              <a:ext cx="3190571" cy="3373808"/>
              <a:chOff x="3279357" y="4025094"/>
              <a:chExt cx="3240672" cy="3426784"/>
            </a:xfrm>
          </p:grpSpPr>
          <p:pic>
            <p:nvPicPr>
              <p:cNvPr id="1287" name="Google Shape;1287;p13" descr="Combo 50 cái Thước kẻ mica 30cm |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 rot="1759269">
                <a:off x="3709663" y="4641512"/>
                <a:ext cx="2380059" cy="238006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88" name="Google Shape;1288;p13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 rot="2160812">
                <a:off x="4710194" y="4021929"/>
                <a:ext cx="682112" cy="21315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89" name="Google Shape;1289;p13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4282241" y="4543865"/>
                <a:ext cx="2125270" cy="212527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290" name="Google Shape;1290;p13" descr="Bút chì đen HB/SK-PCHB003 (12 cây/hộp) - BITEXSHOP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 rot="5400000">
              <a:off x="8630732" y="4596609"/>
              <a:ext cx="2610010" cy="199013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p22"/>
          <p:cNvSpPr txBox="1"/>
          <p:nvPr/>
        </p:nvSpPr>
        <p:spPr>
          <a:xfrm>
            <a:off x="2147074" y="1033546"/>
            <a:ext cx="7867687" cy="1167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121575" rIns="121575" bIns="12157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hewy"/>
              <a:buNone/>
            </a:pPr>
            <a:r>
              <a:rPr lang="en-US" sz="6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Luyện tập</a:t>
            </a:r>
            <a:endParaRPr sz="72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p22"/>
          <p:cNvSpPr txBox="1"/>
          <p:nvPr/>
        </p:nvSpPr>
        <p:spPr>
          <a:xfrm>
            <a:off x="114635" y="2261937"/>
            <a:ext cx="11932566" cy="1167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121575" rIns="121575" bIns="12157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hewy"/>
              <a:buNone/>
            </a:pPr>
            <a:r>
              <a:rPr lang="en-US" sz="5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Từ ngữ chỉ đặc điểm</a:t>
            </a:r>
            <a:endParaRPr sz="66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p22"/>
          <p:cNvSpPr txBox="1"/>
          <p:nvPr/>
        </p:nvSpPr>
        <p:spPr>
          <a:xfrm>
            <a:off x="-477505" y="3306343"/>
            <a:ext cx="13125823" cy="1167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121575" rIns="121575" bIns="12157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hewy"/>
              <a:buNone/>
            </a:pPr>
            <a:r>
              <a:rPr lang="en-US" sz="5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Câu nêu đặc điểm</a:t>
            </a:r>
            <a:endParaRPr sz="66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22"/>
          <p:cNvSpPr txBox="1"/>
          <p:nvPr/>
        </p:nvSpPr>
        <p:spPr>
          <a:xfrm>
            <a:off x="7498939" y="6118433"/>
            <a:ext cx="2741446" cy="739567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Trang 23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Google Shape;1381;p23"/>
          <p:cNvSpPr txBox="1"/>
          <p:nvPr/>
        </p:nvSpPr>
        <p:spPr>
          <a:xfrm>
            <a:off x="571836" y="-283143"/>
            <a:ext cx="11132484" cy="1167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121575" rIns="121575" bIns="121575" anchor="b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hewy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Xếp các từ in đậm dưới đây vào nhóm thích hợp.</a:t>
            </a: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p23"/>
          <p:cNvSpPr txBox="1"/>
          <p:nvPr/>
        </p:nvSpPr>
        <p:spPr>
          <a:xfrm>
            <a:off x="571836" y="883921"/>
            <a:ext cx="11391564" cy="21031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575" tIns="121575" rIns="121575" bIns="121575" anchor="b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hewy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a. Ở bờ ao nhà tôi có một bụi kim ngân. Cứ vào dịp tháng Năm, từ các kẽ lá nảy ra từng chùm hoa hai bông, một bông màu </a:t>
            </a:r>
            <a:r>
              <a:rPr lang="en-US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vàng</a:t>
            </a: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một bông màu </a:t>
            </a:r>
            <a:r>
              <a:rPr lang="en-US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trắng</a:t>
            </a: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nhỏ xíu</a:t>
            </a: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thơm ngát</a:t>
            </a: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hewy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(Theo Trần Hoài Dung)</a:t>
            </a: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23"/>
          <p:cNvSpPr txBox="1"/>
          <p:nvPr/>
        </p:nvSpPr>
        <p:spPr>
          <a:xfrm>
            <a:off x="571836" y="2987041"/>
            <a:ext cx="11391564" cy="22555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575" tIns="121575" rIns="121575" bIns="121575" anchor="b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hewy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b. Nai con có bộ lông màu </a:t>
            </a:r>
            <a:r>
              <a:rPr lang="en-US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nâu nhạt</a:t>
            </a: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mịn màng</a:t>
            </a: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bốn cẳng </a:t>
            </a:r>
            <a:r>
              <a:rPr lang="en-US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cao khều </a:t>
            </a: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như là đi trên những đôi cà kheo. Cái đầu </a:t>
            </a:r>
            <a:r>
              <a:rPr lang="en-US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dài</a:t>
            </a: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và </a:t>
            </a:r>
            <a:r>
              <a:rPr lang="en-US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nhỏ</a:t>
            </a: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hai tai vểnh lên.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hewy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(Nguyệt Ánh)</a:t>
            </a: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4" name="Google Shape;1384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836" y="5196839"/>
            <a:ext cx="11391564" cy="15267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9" name="Google Shape;1389;p24"/>
          <p:cNvGrpSpPr/>
          <p:nvPr/>
        </p:nvGrpSpPr>
        <p:grpSpPr>
          <a:xfrm>
            <a:off x="560219" y="2951946"/>
            <a:ext cx="10994350" cy="3167436"/>
            <a:chOff x="434091" y="2951946"/>
            <a:chExt cx="10994350" cy="3167436"/>
          </a:xfrm>
        </p:grpSpPr>
        <p:cxnSp>
          <p:nvCxnSpPr>
            <p:cNvPr id="1390" name="Google Shape;1390;p24"/>
            <p:cNvCxnSpPr/>
            <p:nvPr/>
          </p:nvCxnSpPr>
          <p:spPr>
            <a:xfrm>
              <a:off x="3917016" y="3193302"/>
              <a:ext cx="0" cy="292608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1391" name="Google Shape;1391;p24"/>
            <p:cNvCxnSpPr/>
            <p:nvPr/>
          </p:nvCxnSpPr>
          <p:spPr>
            <a:xfrm>
              <a:off x="8064479" y="3193302"/>
              <a:ext cx="0" cy="292608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</p:cxnSp>
        <p:sp>
          <p:nvSpPr>
            <p:cNvPr id="1392" name="Google Shape;1392;p24"/>
            <p:cNvSpPr txBox="1"/>
            <p:nvPr/>
          </p:nvSpPr>
          <p:spPr>
            <a:xfrm>
              <a:off x="434091" y="2951946"/>
              <a:ext cx="3114496" cy="954107"/>
            </a:xfrm>
            <a:prstGeom prst="rect">
              <a:avLst/>
            </a:prstGeom>
            <a:solidFill>
              <a:srgbClr val="FCE1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Từ ngữ 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chỉ màu sắc</a:t>
              </a:r>
              <a:endParaRPr/>
            </a:p>
          </p:txBody>
        </p:sp>
        <p:sp>
          <p:nvSpPr>
            <p:cNvPr id="1393" name="Google Shape;1393;p24"/>
            <p:cNvSpPr txBox="1"/>
            <p:nvPr/>
          </p:nvSpPr>
          <p:spPr>
            <a:xfrm>
              <a:off x="4106478" y="2951946"/>
              <a:ext cx="3768541" cy="954107"/>
            </a:xfrm>
            <a:prstGeom prst="rect">
              <a:avLst/>
            </a:prstGeom>
            <a:solidFill>
              <a:srgbClr val="9DEDF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Từ ngữ chỉ hình dáng, kích thước</a:t>
              </a:r>
              <a:endParaRPr/>
            </a:p>
          </p:txBody>
        </p:sp>
        <p:sp>
          <p:nvSpPr>
            <p:cNvPr id="1394" name="Google Shape;1394;p24"/>
            <p:cNvSpPr txBox="1"/>
            <p:nvPr/>
          </p:nvSpPr>
          <p:spPr>
            <a:xfrm>
              <a:off x="8597081" y="2951946"/>
              <a:ext cx="2831360" cy="954107"/>
            </a:xfrm>
            <a:prstGeom prst="rect">
              <a:avLst/>
            </a:prstGeom>
            <a:solidFill>
              <a:srgbClr val="E2F4B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Từ ngữ 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chỉ hương vị</a:t>
              </a:r>
              <a:endParaRPr/>
            </a:p>
          </p:txBody>
        </p:sp>
      </p:grpSp>
      <p:sp>
        <p:nvSpPr>
          <p:cNvPr id="1395" name="Google Shape;1395;p24"/>
          <p:cNvSpPr txBox="1"/>
          <p:nvPr/>
        </p:nvSpPr>
        <p:spPr>
          <a:xfrm>
            <a:off x="571836" y="-283143"/>
            <a:ext cx="11132484" cy="1167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121575" rIns="121575" bIns="121575" anchor="b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hewy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Xếp các từ in đậm dưới đây vào nhóm thích hợp.</a:t>
            </a: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24"/>
          <p:cNvSpPr txBox="1"/>
          <p:nvPr/>
        </p:nvSpPr>
        <p:spPr>
          <a:xfrm>
            <a:off x="1042124" y="1097280"/>
            <a:ext cx="1826281" cy="7078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vàng</a:t>
            </a:r>
            <a:endParaRPr/>
          </a:p>
        </p:txBody>
      </p:sp>
      <p:sp>
        <p:nvSpPr>
          <p:cNvPr id="1397" name="Google Shape;1397;p24"/>
          <p:cNvSpPr txBox="1"/>
          <p:nvPr/>
        </p:nvSpPr>
        <p:spPr>
          <a:xfrm>
            <a:off x="3175724" y="1097280"/>
            <a:ext cx="1826281" cy="7078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trắng</a:t>
            </a:r>
            <a:endParaRPr/>
          </a:p>
        </p:txBody>
      </p:sp>
      <p:sp>
        <p:nvSpPr>
          <p:cNvPr id="1398" name="Google Shape;1398;p24"/>
          <p:cNvSpPr txBox="1"/>
          <p:nvPr/>
        </p:nvSpPr>
        <p:spPr>
          <a:xfrm>
            <a:off x="5309324" y="1097280"/>
            <a:ext cx="2573964" cy="7078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nhỏ xíu</a:t>
            </a:r>
            <a:endParaRPr/>
          </a:p>
        </p:txBody>
      </p:sp>
      <p:sp>
        <p:nvSpPr>
          <p:cNvPr id="1399" name="Google Shape;1399;p24"/>
          <p:cNvSpPr txBox="1"/>
          <p:nvPr/>
        </p:nvSpPr>
        <p:spPr>
          <a:xfrm>
            <a:off x="8190607" y="1097280"/>
            <a:ext cx="2573964" cy="7078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thơm ngát</a:t>
            </a:r>
            <a:endParaRPr/>
          </a:p>
        </p:txBody>
      </p:sp>
      <p:sp>
        <p:nvSpPr>
          <p:cNvPr id="1400" name="Google Shape;1400;p24"/>
          <p:cNvSpPr txBox="1"/>
          <p:nvPr/>
        </p:nvSpPr>
        <p:spPr>
          <a:xfrm>
            <a:off x="952405" y="1993016"/>
            <a:ext cx="2573964" cy="7078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nâu nhạt</a:t>
            </a:r>
            <a:endParaRPr/>
          </a:p>
        </p:txBody>
      </p:sp>
      <p:sp>
        <p:nvSpPr>
          <p:cNvPr id="1401" name="Google Shape;1401;p24"/>
          <p:cNvSpPr txBox="1"/>
          <p:nvPr/>
        </p:nvSpPr>
        <p:spPr>
          <a:xfrm>
            <a:off x="4107883" y="1993016"/>
            <a:ext cx="2573964" cy="7078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cao nghều</a:t>
            </a:r>
            <a:endParaRPr/>
          </a:p>
        </p:txBody>
      </p:sp>
      <p:sp>
        <p:nvSpPr>
          <p:cNvPr id="1402" name="Google Shape;1402;p24"/>
          <p:cNvSpPr txBox="1"/>
          <p:nvPr/>
        </p:nvSpPr>
        <p:spPr>
          <a:xfrm>
            <a:off x="7263361" y="1993016"/>
            <a:ext cx="1459848" cy="7078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dài</a:t>
            </a:r>
            <a:endParaRPr/>
          </a:p>
        </p:txBody>
      </p:sp>
      <p:sp>
        <p:nvSpPr>
          <p:cNvPr id="1403" name="Google Shape;1403;p24"/>
          <p:cNvSpPr txBox="1"/>
          <p:nvPr/>
        </p:nvSpPr>
        <p:spPr>
          <a:xfrm>
            <a:off x="9304723" y="1993016"/>
            <a:ext cx="1459848" cy="7078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nhỏ</a:t>
            </a:r>
            <a:endParaRPr/>
          </a:p>
        </p:txBody>
      </p:sp>
      <p:sp>
        <p:nvSpPr>
          <p:cNvPr id="1404" name="Google Shape;1404;p24"/>
          <p:cNvSpPr txBox="1"/>
          <p:nvPr/>
        </p:nvSpPr>
        <p:spPr>
          <a:xfrm>
            <a:off x="431703" y="5839550"/>
            <a:ext cx="6094736" cy="1167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121575" rIns="121575" bIns="121575" anchor="b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hewy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Click vào từng từ để di chuyển các từ về đúng cột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p25"/>
          <p:cNvSpPr txBox="1"/>
          <p:nvPr/>
        </p:nvSpPr>
        <p:spPr>
          <a:xfrm>
            <a:off x="583744" y="924240"/>
            <a:ext cx="11132484" cy="1167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121575" rIns="121575" bIns="121575" anchor="b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hewy"/>
              <a:buNone/>
            </a:pPr>
            <a:r>
              <a:rPr lang="en-US" sz="3200" b="1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3200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. Tìm thêm từ </a:t>
            </a:r>
            <a:r>
              <a:rPr lang="en-US" sz="3200" b="0" i="0" u="none" strike="noStrike" cap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ngữ</a:t>
            </a:r>
            <a:r>
              <a:rPr lang="en-US" sz="3200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chỉ </a:t>
            </a:r>
            <a:r>
              <a:rPr lang="en-US" sz="3200" b="0" i="0" u="none" strike="noStrike" cap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đặc</a:t>
            </a:r>
            <a:r>
              <a:rPr lang="en-US" sz="3200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điểm</a:t>
            </a:r>
            <a:r>
              <a:rPr lang="en-US" sz="3200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theo</a:t>
            </a:r>
            <a:r>
              <a:rPr lang="en-US" sz="3200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ba</a:t>
            </a:r>
            <a:r>
              <a:rPr lang="en-US" sz="3200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nhóm</a:t>
            </a:r>
            <a:r>
              <a:rPr lang="en-US" sz="3200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nêu</a:t>
            </a:r>
            <a:r>
              <a:rPr lang="en-US" sz="3200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trên và đặt câu với 2 – 3 từ </a:t>
            </a:r>
            <a:r>
              <a:rPr lang="en-US" sz="3200" b="0" i="0" u="none" strike="noStrike" cap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ngữ</a:t>
            </a:r>
            <a:r>
              <a:rPr lang="en-US" sz="3200" b="0" i="0" u="none" strike="noStrike" cap="none" dirty="0">
                <a:solidFill>
                  <a:srgbClr val="0070C0"/>
                </a:solidFill>
                <a:sym typeface="Arial"/>
              </a:rPr>
              <a:t> tìm được.</a:t>
            </a:r>
            <a:endParaRPr dirty="0">
              <a:solidFill>
                <a:srgbClr val="0070C0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hewy"/>
              <a:buNone/>
            </a:pPr>
            <a:r>
              <a:rPr lang="en-US" sz="32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M:</a:t>
            </a:r>
            <a:r>
              <a:rPr lang="en-US" sz="3200" b="0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Hoa</a:t>
            </a:r>
            <a:r>
              <a:rPr lang="en-US" sz="3200" b="0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mướp</a:t>
            </a:r>
            <a:r>
              <a:rPr lang="en-US" sz="3200" b="0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màu</a:t>
            </a:r>
            <a:r>
              <a:rPr lang="en-US" sz="3200" b="0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vàng</a:t>
            </a:r>
            <a:r>
              <a:rPr lang="en-US" sz="3200" b="1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rực</a:t>
            </a:r>
            <a:r>
              <a:rPr lang="en-US" sz="3200" b="1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rỡ</a:t>
            </a:r>
            <a:r>
              <a:rPr lang="en-US" sz="3200" b="0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4000" b="0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10" name="Google Shape;1410;p25"/>
          <p:cNvGrpSpPr/>
          <p:nvPr/>
        </p:nvGrpSpPr>
        <p:grpSpPr>
          <a:xfrm>
            <a:off x="583744" y="2472303"/>
            <a:ext cx="10994350" cy="3167436"/>
            <a:chOff x="434091" y="2951946"/>
            <a:chExt cx="10994350" cy="3167436"/>
          </a:xfrm>
        </p:grpSpPr>
        <p:cxnSp>
          <p:nvCxnSpPr>
            <p:cNvPr id="1411" name="Google Shape;1411;p25"/>
            <p:cNvCxnSpPr/>
            <p:nvPr/>
          </p:nvCxnSpPr>
          <p:spPr>
            <a:xfrm>
              <a:off x="3917016" y="3193302"/>
              <a:ext cx="0" cy="292608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1412" name="Google Shape;1412;p25"/>
            <p:cNvCxnSpPr/>
            <p:nvPr/>
          </p:nvCxnSpPr>
          <p:spPr>
            <a:xfrm>
              <a:off x="8064479" y="3193302"/>
              <a:ext cx="0" cy="292608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</p:cxnSp>
        <p:sp>
          <p:nvSpPr>
            <p:cNvPr id="1413" name="Google Shape;1413;p25"/>
            <p:cNvSpPr txBox="1"/>
            <p:nvPr/>
          </p:nvSpPr>
          <p:spPr>
            <a:xfrm>
              <a:off x="434091" y="2951946"/>
              <a:ext cx="3114496" cy="954107"/>
            </a:xfrm>
            <a:prstGeom prst="rect">
              <a:avLst/>
            </a:prstGeom>
            <a:solidFill>
              <a:srgbClr val="FCE1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i="0" u="none" strike="noStrike" cap="none" dirty="0">
                  <a:solidFill>
                    <a:srgbClr val="FF0000"/>
                  </a:solidFill>
                  <a:sym typeface="Arial"/>
                </a:rPr>
                <a:t>Từ </a:t>
              </a:r>
              <a:r>
                <a:rPr lang="en-US" sz="2800" b="1" i="0" u="none" strike="noStrike" cap="none" dirty="0" err="1">
                  <a:solidFill>
                    <a:srgbClr val="FF0000"/>
                  </a:solidFill>
                  <a:sym typeface="Arial"/>
                </a:rPr>
                <a:t>ngữ</a:t>
              </a:r>
              <a:r>
                <a:rPr lang="en-US" sz="2800" b="1" i="0" u="none" strike="noStrike" cap="none" dirty="0">
                  <a:solidFill>
                    <a:srgbClr val="FF0000"/>
                  </a:solidFill>
                  <a:sym typeface="Arial"/>
                </a:rPr>
                <a:t> </a:t>
              </a:r>
              <a:endParaRPr b="1" dirty="0">
                <a:solidFill>
                  <a:srgbClr val="FF0000"/>
                </a:solidFill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i="0" u="none" strike="noStrike" cap="none" dirty="0">
                  <a:solidFill>
                    <a:srgbClr val="FF0000"/>
                  </a:solidFill>
                  <a:sym typeface="Arial"/>
                </a:rPr>
                <a:t>chỉ </a:t>
              </a:r>
              <a:r>
                <a:rPr lang="en-US" sz="2800" b="1" i="0" u="none" strike="noStrike" cap="none" dirty="0" err="1">
                  <a:solidFill>
                    <a:srgbClr val="FF0000"/>
                  </a:solidFill>
                  <a:sym typeface="Arial"/>
                </a:rPr>
                <a:t>màu</a:t>
              </a:r>
              <a:r>
                <a:rPr lang="en-US" sz="2800" b="1" i="0" u="none" strike="noStrike" cap="none" dirty="0">
                  <a:solidFill>
                    <a:srgbClr val="FF0000"/>
                  </a:solidFill>
                  <a:sym typeface="Arial"/>
                </a:rPr>
                <a:t> </a:t>
              </a:r>
              <a:r>
                <a:rPr lang="en-US" sz="2800" b="1" i="0" u="none" strike="noStrike" cap="none" dirty="0" err="1">
                  <a:solidFill>
                    <a:srgbClr val="FF0000"/>
                  </a:solidFill>
                  <a:sym typeface="Arial"/>
                </a:rPr>
                <a:t>sắc</a:t>
              </a:r>
              <a:endParaRPr b="1" dirty="0">
                <a:solidFill>
                  <a:srgbClr val="FF0000"/>
                </a:solidFill>
              </a:endParaRPr>
            </a:p>
          </p:txBody>
        </p:sp>
        <p:sp>
          <p:nvSpPr>
            <p:cNvPr id="1414" name="Google Shape;1414;p25"/>
            <p:cNvSpPr txBox="1"/>
            <p:nvPr/>
          </p:nvSpPr>
          <p:spPr>
            <a:xfrm>
              <a:off x="4106478" y="2951946"/>
              <a:ext cx="3768541" cy="954107"/>
            </a:xfrm>
            <a:prstGeom prst="rect">
              <a:avLst/>
            </a:prstGeom>
            <a:solidFill>
              <a:srgbClr val="9DEDF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Từ </a:t>
              </a:r>
              <a:r>
                <a:rPr lang="en-US" sz="2800" b="1" dirty="0" err="1">
                  <a:solidFill>
                    <a:srgbClr val="FF0000"/>
                  </a:solidFill>
                </a:rPr>
                <a:t>ngữ</a:t>
              </a:r>
              <a:r>
                <a:rPr lang="en-US" sz="2800" b="1" dirty="0">
                  <a:solidFill>
                    <a:srgbClr val="FF0000"/>
                  </a:solidFill>
                </a:rPr>
                <a:t> chỉ hình </a:t>
              </a:r>
              <a:r>
                <a:rPr lang="en-US" sz="2800" b="1" dirty="0" err="1">
                  <a:solidFill>
                    <a:srgbClr val="FF0000"/>
                  </a:solidFill>
                </a:rPr>
                <a:t>dáng</a:t>
              </a:r>
              <a:r>
                <a:rPr lang="en-US" sz="2800" b="1" dirty="0">
                  <a:solidFill>
                    <a:srgbClr val="FF0000"/>
                  </a:solidFill>
                </a:rPr>
                <a:t>, </a:t>
              </a:r>
              <a:r>
                <a:rPr lang="en-US" sz="2800" b="1" dirty="0" err="1">
                  <a:solidFill>
                    <a:srgbClr val="FF0000"/>
                  </a:solidFill>
                </a:rPr>
                <a:t>kích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thước</a:t>
              </a:r>
              <a:endParaRPr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1415" name="Google Shape;1415;p25"/>
            <p:cNvSpPr txBox="1"/>
            <p:nvPr/>
          </p:nvSpPr>
          <p:spPr>
            <a:xfrm>
              <a:off x="8597081" y="2951946"/>
              <a:ext cx="2831360" cy="954107"/>
            </a:xfrm>
            <a:prstGeom prst="rect">
              <a:avLst/>
            </a:prstGeom>
            <a:solidFill>
              <a:srgbClr val="E2F4B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Từ </a:t>
              </a:r>
              <a:r>
                <a:rPr lang="en-US" sz="2800" b="1" dirty="0" err="1">
                  <a:solidFill>
                    <a:srgbClr val="FF0000"/>
                  </a:solidFill>
                </a:rPr>
                <a:t>ngữ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endParaRPr sz="2800" b="1" dirty="0">
                <a:solidFill>
                  <a:srgbClr val="FF0000"/>
                </a:solidFill>
              </a:endParaRPr>
            </a:p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chỉ </a:t>
              </a:r>
              <a:r>
                <a:rPr lang="en-US" sz="2800" b="1" dirty="0" err="1">
                  <a:solidFill>
                    <a:srgbClr val="FF0000"/>
                  </a:solidFill>
                </a:rPr>
                <a:t>hương</a:t>
              </a:r>
              <a:r>
                <a:rPr lang="en-US" sz="2800" b="1" dirty="0">
                  <a:solidFill>
                    <a:srgbClr val="FF0000"/>
                  </a:solidFill>
                </a:rPr>
                <a:t> vị</a:t>
              </a:r>
              <a:endParaRPr sz="2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416" name="Google Shape;1416;p25"/>
          <p:cNvSpPr txBox="1"/>
          <p:nvPr/>
        </p:nvSpPr>
        <p:spPr>
          <a:xfrm>
            <a:off x="166657" y="3426410"/>
            <a:ext cx="182628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xanh</a:t>
            </a:r>
            <a:r>
              <a:rPr lang="en-US" sz="4000" b="0" i="0" u="none" strike="noStrike" cap="none" dirty="0">
                <a:solidFill>
                  <a:srgbClr val="0070C0"/>
                </a:solidFill>
                <a:sym typeface="Arial"/>
              </a:rPr>
              <a:t>,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1417" name="Google Shape;1417;p25"/>
          <p:cNvSpPr txBox="1"/>
          <p:nvPr/>
        </p:nvSpPr>
        <p:spPr>
          <a:xfrm>
            <a:off x="1869811" y="3453467"/>
            <a:ext cx="98311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4000" dirty="0" err="1">
                <a:solidFill>
                  <a:srgbClr val="0070C0"/>
                </a:solidFill>
              </a:rPr>
              <a:t>đỏ</a:t>
            </a:r>
            <a:r>
              <a:rPr lang="en-US" sz="4000" dirty="0">
                <a:solidFill>
                  <a:srgbClr val="0070C0"/>
                </a:solidFill>
              </a:rPr>
              <a:t>,</a:t>
            </a:r>
            <a:endParaRPr sz="4000" dirty="0">
              <a:solidFill>
                <a:srgbClr val="0070C0"/>
              </a:solidFill>
            </a:endParaRPr>
          </a:p>
        </p:txBody>
      </p:sp>
      <p:sp>
        <p:nvSpPr>
          <p:cNvPr id="1418" name="Google Shape;1418;p25"/>
          <p:cNvSpPr txBox="1"/>
          <p:nvPr/>
        </p:nvSpPr>
        <p:spPr>
          <a:xfrm>
            <a:off x="2795825" y="3480524"/>
            <a:ext cx="146030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</a:rPr>
              <a:t>đen</a:t>
            </a:r>
            <a:r>
              <a:rPr lang="en-US" sz="4000" dirty="0">
                <a:solidFill>
                  <a:srgbClr val="0070C0"/>
                </a:solidFill>
              </a:rPr>
              <a:t>,</a:t>
            </a:r>
            <a:endParaRPr sz="4000" dirty="0">
              <a:solidFill>
                <a:srgbClr val="0070C0"/>
              </a:solidFill>
            </a:endParaRPr>
          </a:p>
        </p:txBody>
      </p:sp>
      <p:sp>
        <p:nvSpPr>
          <p:cNvPr id="1419" name="Google Shape;1419;p25"/>
          <p:cNvSpPr txBox="1"/>
          <p:nvPr/>
        </p:nvSpPr>
        <p:spPr>
          <a:xfrm>
            <a:off x="166656" y="4380517"/>
            <a:ext cx="182628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</a:rPr>
              <a:t>hồng</a:t>
            </a:r>
            <a:r>
              <a:rPr lang="en-US" sz="4000" dirty="0">
                <a:solidFill>
                  <a:srgbClr val="0070C0"/>
                </a:solidFill>
              </a:rPr>
              <a:t>,</a:t>
            </a:r>
            <a:endParaRPr sz="4000" dirty="0">
              <a:solidFill>
                <a:srgbClr val="0070C0"/>
              </a:solidFill>
            </a:endParaRPr>
          </a:p>
        </p:txBody>
      </p:sp>
      <p:sp>
        <p:nvSpPr>
          <p:cNvPr id="1420" name="Google Shape;1420;p25"/>
          <p:cNvSpPr txBox="1"/>
          <p:nvPr/>
        </p:nvSpPr>
        <p:spPr>
          <a:xfrm>
            <a:off x="1747891" y="4380517"/>
            <a:ext cx="133687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</a:rPr>
              <a:t>tím</a:t>
            </a:r>
            <a:r>
              <a:rPr lang="en-US" sz="4000" dirty="0">
                <a:solidFill>
                  <a:srgbClr val="0070C0"/>
                </a:solidFill>
              </a:rPr>
              <a:t>,</a:t>
            </a:r>
            <a:endParaRPr sz="4000" dirty="0">
              <a:solidFill>
                <a:srgbClr val="0070C0"/>
              </a:solidFill>
            </a:endParaRPr>
          </a:p>
        </p:txBody>
      </p:sp>
      <p:sp>
        <p:nvSpPr>
          <p:cNvPr id="1421" name="Google Shape;1421;p25"/>
          <p:cNvSpPr txBox="1"/>
          <p:nvPr/>
        </p:nvSpPr>
        <p:spPr>
          <a:xfrm>
            <a:off x="2857540" y="4380517"/>
            <a:ext cx="133687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70C0"/>
                </a:solidFill>
              </a:rPr>
              <a:t>nâu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 dirty="0"/>
          </a:p>
        </p:txBody>
      </p:sp>
      <p:sp>
        <p:nvSpPr>
          <p:cNvPr id="1422" name="Google Shape;1422;p25"/>
          <p:cNvSpPr txBox="1"/>
          <p:nvPr/>
        </p:nvSpPr>
        <p:spPr>
          <a:xfrm>
            <a:off x="140800" y="5224117"/>
            <a:ext cx="392586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70C0"/>
                </a:solidFill>
              </a:rPr>
              <a:t>xanh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lá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>
                <a:solidFill>
                  <a:srgbClr val="0070C0"/>
                </a:solidFill>
              </a:rPr>
              <a:t>cây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,…</a:t>
            </a:r>
            <a:endParaRPr dirty="0"/>
          </a:p>
        </p:txBody>
      </p:sp>
      <p:sp>
        <p:nvSpPr>
          <p:cNvPr id="1423" name="Google Shape;1423;p25"/>
          <p:cNvSpPr txBox="1"/>
          <p:nvPr/>
        </p:nvSpPr>
        <p:spPr>
          <a:xfrm>
            <a:off x="4147939" y="3426410"/>
            <a:ext cx="225572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70C0"/>
                </a:solidFill>
              </a:rPr>
              <a:t>bé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nhỏ</a:t>
            </a:r>
            <a:r>
              <a:rPr lang="en-US" sz="4000" dirty="0">
                <a:solidFill>
                  <a:srgbClr val="0070C0"/>
                </a:solidFill>
              </a:rPr>
              <a:t>,</a:t>
            </a:r>
            <a:endParaRPr sz="4000" dirty="0">
              <a:solidFill>
                <a:srgbClr val="0070C0"/>
              </a:solidFill>
            </a:endParaRPr>
          </a:p>
        </p:txBody>
      </p:sp>
      <p:sp>
        <p:nvSpPr>
          <p:cNvPr id="1424" name="Google Shape;1424;p25"/>
          <p:cNvSpPr txBox="1"/>
          <p:nvPr/>
        </p:nvSpPr>
        <p:spPr>
          <a:xfrm>
            <a:off x="6154321" y="3426410"/>
            <a:ext cx="18382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</a:rPr>
              <a:t>hẹp</a:t>
            </a:r>
            <a:r>
              <a:rPr lang="en-US" sz="4000" dirty="0">
                <a:solidFill>
                  <a:srgbClr val="0070C0"/>
                </a:solidFill>
              </a:rPr>
              <a:t>,</a:t>
            </a:r>
            <a:endParaRPr sz="4000" dirty="0">
              <a:solidFill>
                <a:srgbClr val="0070C0"/>
              </a:solidFill>
            </a:endParaRPr>
          </a:p>
        </p:txBody>
      </p:sp>
      <p:sp>
        <p:nvSpPr>
          <p:cNvPr id="1425" name="Google Shape;1425;p25"/>
          <p:cNvSpPr txBox="1"/>
          <p:nvPr/>
        </p:nvSpPr>
        <p:spPr>
          <a:xfrm>
            <a:off x="4147939" y="4380517"/>
            <a:ext cx="172920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</a:rPr>
              <a:t>cong</a:t>
            </a:r>
            <a:r>
              <a:rPr lang="en-US" sz="4000" dirty="0">
                <a:solidFill>
                  <a:srgbClr val="0070C0"/>
                </a:solidFill>
              </a:rPr>
              <a:t>,</a:t>
            </a:r>
            <a:endParaRPr sz="4000" dirty="0">
              <a:solidFill>
                <a:srgbClr val="0070C0"/>
              </a:solidFill>
            </a:endParaRPr>
          </a:p>
        </p:txBody>
      </p:sp>
      <p:sp>
        <p:nvSpPr>
          <p:cNvPr id="1426" name="Google Shape;1426;p25"/>
          <p:cNvSpPr txBox="1"/>
          <p:nvPr/>
        </p:nvSpPr>
        <p:spPr>
          <a:xfrm>
            <a:off x="5666801" y="4380517"/>
            <a:ext cx="172920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</a:rPr>
              <a:t>thẳng</a:t>
            </a:r>
            <a:r>
              <a:rPr lang="en-US" sz="4000" dirty="0">
                <a:solidFill>
                  <a:srgbClr val="0070C0"/>
                </a:solidFill>
              </a:rPr>
              <a:t>,</a:t>
            </a:r>
            <a:endParaRPr sz="4000" dirty="0">
              <a:solidFill>
                <a:srgbClr val="0070C0"/>
              </a:solidFill>
            </a:endParaRPr>
          </a:p>
        </p:txBody>
      </p:sp>
      <p:sp>
        <p:nvSpPr>
          <p:cNvPr id="1427" name="Google Shape;1427;p25"/>
          <p:cNvSpPr txBox="1"/>
          <p:nvPr/>
        </p:nvSpPr>
        <p:spPr>
          <a:xfrm>
            <a:off x="4170200" y="5222360"/>
            <a:ext cx="311451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</a:rPr>
              <a:t>khổng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lồ</a:t>
            </a:r>
            <a:r>
              <a:rPr lang="en-US" sz="4000" dirty="0">
                <a:solidFill>
                  <a:srgbClr val="0070C0"/>
                </a:solidFill>
              </a:rPr>
              <a:t>,…</a:t>
            </a:r>
            <a:endParaRPr sz="4000" dirty="0">
              <a:solidFill>
                <a:srgbClr val="0070C0"/>
              </a:solidFill>
            </a:endParaRPr>
          </a:p>
        </p:txBody>
      </p:sp>
      <p:sp>
        <p:nvSpPr>
          <p:cNvPr id="1428" name="Google Shape;1428;p25"/>
          <p:cNvSpPr txBox="1"/>
          <p:nvPr/>
        </p:nvSpPr>
        <p:spPr>
          <a:xfrm>
            <a:off x="8301849" y="3468813"/>
            <a:ext cx="18382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</a:rPr>
              <a:t>thơm</a:t>
            </a:r>
            <a:r>
              <a:rPr lang="en-US" sz="4000" dirty="0">
                <a:solidFill>
                  <a:srgbClr val="0070C0"/>
                </a:solidFill>
              </a:rPr>
              <a:t>,</a:t>
            </a:r>
            <a:endParaRPr sz="4000" dirty="0">
              <a:solidFill>
                <a:srgbClr val="0070C0"/>
              </a:solidFill>
            </a:endParaRPr>
          </a:p>
        </p:txBody>
      </p:sp>
      <p:sp>
        <p:nvSpPr>
          <p:cNvPr id="1429" name="Google Shape;1429;p25"/>
          <p:cNvSpPr txBox="1"/>
          <p:nvPr/>
        </p:nvSpPr>
        <p:spPr>
          <a:xfrm>
            <a:off x="9739876" y="3478260"/>
            <a:ext cx="139975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4000" dirty="0" err="1">
                <a:solidFill>
                  <a:srgbClr val="0070C0"/>
                </a:solidFill>
              </a:rPr>
              <a:t>hắc</a:t>
            </a:r>
            <a:r>
              <a:rPr lang="en-US" sz="4000" dirty="0">
                <a:solidFill>
                  <a:srgbClr val="0070C0"/>
                </a:solidFill>
              </a:rPr>
              <a:t>,</a:t>
            </a:r>
            <a:endParaRPr sz="4000" dirty="0">
              <a:solidFill>
                <a:srgbClr val="0070C0"/>
              </a:solidFill>
            </a:endParaRPr>
          </a:p>
        </p:txBody>
      </p:sp>
      <p:sp>
        <p:nvSpPr>
          <p:cNvPr id="1430" name="Google Shape;1430;p25"/>
          <p:cNvSpPr txBox="1"/>
          <p:nvPr/>
        </p:nvSpPr>
        <p:spPr>
          <a:xfrm>
            <a:off x="8301849" y="4380517"/>
            <a:ext cx="18382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n-US" sz="4000" dirty="0" err="1">
                <a:solidFill>
                  <a:srgbClr val="0070C0"/>
                </a:solidFill>
              </a:rPr>
              <a:t>chua</a:t>
            </a:r>
            <a:r>
              <a:rPr lang="en-US" sz="4000" dirty="0">
                <a:solidFill>
                  <a:srgbClr val="0070C0"/>
                </a:solidFill>
              </a:rPr>
              <a:t>,</a:t>
            </a:r>
            <a:endParaRPr sz="4000" dirty="0">
              <a:solidFill>
                <a:srgbClr val="0070C0"/>
              </a:solidFill>
            </a:endParaRPr>
          </a:p>
        </p:txBody>
      </p:sp>
      <p:sp>
        <p:nvSpPr>
          <p:cNvPr id="1431" name="Google Shape;1431;p25"/>
          <p:cNvSpPr txBox="1"/>
          <p:nvPr/>
        </p:nvSpPr>
        <p:spPr>
          <a:xfrm>
            <a:off x="9739876" y="4336569"/>
            <a:ext cx="18382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n-US" sz="4000" dirty="0" err="1">
                <a:solidFill>
                  <a:srgbClr val="0070C0"/>
                </a:solidFill>
              </a:rPr>
              <a:t>ngọt</a:t>
            </a:r>
            <a:r>
              <a:rPr lang="en-US" sz="4000" dirty="0">
                <a:solidFill>
                  <a:srgbClr val="0070C0"/>
                </a:solidFill>
              </a:rPr>
              <a:t>,</a:t>
            </a:r>
            <a:endParaRPr sz="4000" dirty="0">
              <a:solidFill>
                <a:srgbClr val="0070C0"/>
              </a:solidFill>
            </a:endParaRPr>
          </a:p>
        </p:txBody>
      </p:sp>
      <p:sp>
        <p:nvSpPr>
          <p:cNvPr id="1432" name="Google Shape;1432;p25"/>
          <p:cNvSpPr txBox="1"/>
          <p:nvPr/>
        </p:nvSpPr>
        <p:spPr>
          <a:xfrm>
            <a:off x="8301849" y="5222360"/>
            <a:ext cx="18382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n-US" sz="4000" dirty="0" err="1">
                <a:solidFill>
                  <a:srgbClr val="0070C0"/>
                </a:solidFill>
              </a:rPr>
              <a:t>mặn</a:t>
            </a:r>
            <a:r>
              <a:rPr lang="en-US" sz="4000" dirty="0">
                <a:solidFill>
                  <a:srgbClr val="0070C0"/>
                </a:solidFill>
              </a:rPr>
              <a:t>,</a:t>
            </a:r>
            <a:endParaRPr sz="4000" dirty="0">
              <a:solidFill>
                <a:srgbClr val="0070C0"/>
              </a:solidFill>
            </a:endParaRPr>
          </a:p>
        </p:txBody>
      </p:sp>
      <p:sp>
        <p:nvSpPr>
          <p:cNvPr id="1433" name="Google Shape;1433;p25"/>
          <p:cNvSpPr txBox="1"/>
          <p:nvPr/>
        </p:nvSpPr>
        <p:spPr>
          <a:xfrm>
            <a:off x="9632014" y="5239486"/>
            <a:ext cx="238902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70C0"/>
                </a:solidFill>
              </a:rPr>
              <a:t>đắng</a:t>
            </a:r>
            <a:r>
              <a:rPr lang="en-US" sz="4000" dirty="0">
                <a:solidFill>
                  <a:srgbClr val="0070C0"/>
                </a:solidFill>
              </a:rPr>
              <a:t>,…</a:t>
            </a:r>
            <a:endParaRPr sz="4000" dirty="0">
              <a:solidFill>
                <a:srgbClr val="0070C0"/>
              </a:solidFill>
            </a:endParaRPr>
          </a:p>
        </p:txBody>
      </p:sp>
      <p:sp>
        <p:nvSpPr>
          <p:cNvPr id="1434" name="Google Shape;1434;p25"/>
          <p:cNvSpPr txBox="1"/>
          <p:nvPr/>
        </p:nvSpPr>
        <p:spPr>
          <a:xfrm>
            <a:off x="10916082" y="3479747"/>
            <a:ext cx="122391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0070C0"/>
                </a:solidFill>
              </a:rPr>
              <a:t>cay</a:t>
            </a:r>
            <a:r>
              <a:rPr lang="en-US" sz="4000" b="0" i="0" u="none" strike="noStrike" cap="none" dirty="0">
                <a:solidFill>
                  <a:srgbClr val="0070C0"/>
                </a:solidFill>
                <a:sym typeface="Arial"/>
              </a:rPr>
              <a:t>,</a:t>
            </a:r>
            <a:endParaRPr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p26"/>
          <p:cNvSpPr txBox="1"/>
          <p:nvPr/>
        </p:nvSpPr>
        <p:spPr>
          <a:xfrm>
            <a:off x="583744" y="924240"/>
            <a:ext cx="11132484" cy="1167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75" tIns="121575" rIns="121575" bIns="121575" anchor="b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hewy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Tìm thêm từ ngữ chỉ đặc điểm theo ba nhóm nêu trên và đặt câu với 2 – 3 từ ngữ tìm được.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hewy"/>
              <a:buNone/>
            </a:pPr>
            <a:r>
              <a:rPr lang="en-US" sz="3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Hoa mướp màu </a:t>
            </a:r>
            <a:r>
              <a:rPr lang="en-US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vàng rực rỡ</a:t>
            </a: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0" name="Google Shape;1440;p26"/>
          <p:cNvSpPr txBox="1"/>
          <p:nvPr/>
        </p:nvSpPr>
        <p:spPr>
          <a:xfrm>
            <a:off x="612267" y="2295445"/>
            <a:ext cx="1154957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Trẻ em không nên ăn ớt vì nó rất </a:t>
            </a:r>
            <a:r>
              <a:rPr lang="en-US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cay</a:t>
            </a:r>
            <a:r>
              <a:rPr lang="en-US"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1441" name="Google Shape;1441;p26"/>
          <p:cNvSpPr txBox="1"/>
          <p:nvPr/>
        </p:nvSpPr>
        <p:spPr>
          <a:xfrm>
            <a:off x="612267" y="3207473"/>
            <a:ext cx="1154957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Những chú kiến </a:t>
            </a:r>
            <a:r>
              <a:rPr lang="en-US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bé nhỏ </a:t>
            </a:r>
            <a:r>
              <a:rPr lang="en-US"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đang chăm chỉ tha mồi.</a:t>
            </a:r>
            <a:endParaRPr/>
          </a:p>
        </p:txBody>
      </p:sp>
      <p:sp>
        <p:nvSpPr>
          <p:cNvPr id="1442" name="Google Shape;1442;p26"/>
          <p:cNvSpPr txBox="1"/>
          <p:nvPr/>
        </p:nvSpPr>
        <p:spPr>
          <a:xfrm>
            <a:off x="612267" y="4119501"/>
            <a:ext cx="11549571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Hôm nay cô Linh mặc chiếc áo màu </a:t>
            </a:r>
            <a:r>
              <a:rPr lang="en-US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hồng</a:t>
            </a:r>
            <a:r>
              <a:rPr lang="en-US"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xinh xắn.</a:t>
            </a:r>
            <a:endParaRPr/>
          </a:p>
        </p:txBody>
      </p:sp>
      <p:sp>
        <p:nvSpPr>
          <p:cNvPr id="1443" name="Google Shape;1443;p26"/>
          <p:cNvSpPr txBox="1"/>
          <p:nvPr/>
        </p:nvSpPr>
        <p:spPr>
          <a:xfrm>
            <a:off x="612267" y="5442940"/>
            <a:ext cx="1154957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…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urope Brothers and Sisters Day by Slidesgo">
  <a:themeElements>
    <a:clrScheme name="Simple Light">
      <a:dk1>
        <a:srgbClr val="D3F4FF"/>
      </a:dk1>
      <a:lt1>
        <a:srgbClr val="2BB4CC"/>
      </a:lt1>
      <a:dk2>
        <a:srgbClr val="0B4244"/>
      </a:dk2>
      <a:lt2>
        <a:srgbClr val="A4D378"/>
      </a:lt2>
      <a:accent1>
        <a:srgbClr val="50AF78"/>
      </a:accent1>
      <a:accent2>
        <a:srgbClr val="FFE000"/>
      </a:accent2>
      <a:accent3>
        <a:srgbClr val="FF3466"/>
      </a:accent3>
      <a:accent4>
        <a:srgbClr val="FF97B5"/>
      </a:accent4>
      <a:accent5>
        <a:srgbClr val="FFFFFF"/>
      </a:accent5>
      <a:accent6>
        <a:srgbClr val="FFFFFF"/>
      </a:accent6>
      <a:hlink>
        <a:srgbClr val="0B424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8" ma:contentTypeDescription="Tạo tài liệu mới." ma:contentTypeScope="" ma:versionID="b0d3dccb1dea67d89db10013b12d936c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353ad8bc25002707c97d916ef9b53ee3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02121659-8A1B-4A6E-B739-88467086211B}"/>
</file>

<file path=customXml/itemProps2.xml><?xml version="1.0" encoding="utf-8"?>
<ds:datastoreItem xmlns:ds="http://schemas.openxmlformats.org/officeDocument/2006/customXml" ds:itemID="{6FC8E753-522D-4666-9D13-8863C55EF1AE}"/>
</file>

<file path=customXml/itemProps3.xml><?xml version="1.0" encoding="utf-8"?>
<ds:datastoreItem xmlns:ds="http://schemas.openxmlformats.org/officeDocument/2006/customXml" ds:itemID="{F81203BE-A0F0-45FF-A070-E41391869D76}"/>
</file>

<file path=docProps/app.xml><?xml version="1.0" encoding="utf-8"?>
<Properties xmlns="http://schemas.openxmlformats.org/officeDocument/2006/extended-properties" xmlns:vt="http://schemas.openxmlformats.org/officeDocument/2006/docPropsVTypes">
  <TotalTime>5232</TotalTime>
  <Words>764</Words>
  <Application>Microsoft Office PowerPoint</Application>
  <PresentationFormat>Custom</PresentationFormat>
  <Paragraphs>143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Passion One</vt:lpstr>
      <vt:lpstr>Roboto</vt:lpstr>
      <vt:lpstr>Arial</vt:lpstr>
      <vt:lpstr>Times New Roman</vt:lpstr>
      <vt:lpstr>Maven Pro</vt:lpstr>
      <vt:lpstr>HP001 4 hàng</vt:lpstr>
      <vt:lpstr>Nunito</vt:lpstr>
      <vt:lpstr>Manrope</vt:lpstr>
      <vt:lpstr>Montserrat</vt:lpstr>
      <vt:lpstr>Chewy</vt:lpstr>
      <vt:lpstr>Europe Brothers and Sisters Day by Slidesgo</vt:lpstr>
      <vt:lpstr>TIẾNG VIỆT 3 TUẦN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Pham Viet</cp:lastModifiedBy>
  <cp:revision>11</cp:revision>
  <dcterms:modified xsi:type="dcterms:W3CDTF">2022-08-25T03:59:41Z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