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08" r:id="rId3"/>
    <p:sldId id="315" r:id="rId4"/>
    <p:sldId id="331" r:id="rId5"/>
    <p:sldId id="319" r:id="rId6"/>
    <p:sldId id="318" r:id="rId7"/>
    <p:sldId id="324" r:id="rId8"/>
    <p:sldId id="325" r:id="rId9"/>
    <p:sldId id="328" r:id="rId10"/>
    <p:sldId id="329" r:id="rId11"/>
  </p:sldIdLst>
  <p:sldSz cx="9147175" cy="5145088"/>
  <p:notesSz cx="6858000" cy="9144000"/>
  <p:embeddedFontLst>
    <p:embeddedFont>
      <p:font typeface="Arial-SGK-TV" panose="020B0604020202020204" charset="0"/>
      <p:regular r:id="rId12"/>
      <p:bold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F9B5DD"/>
    <a:srgbClr val="F8A6D7"/>
    <a:srgbClr val="3B6BDD"/>
    <a:srgbClr val="8599A8"/>
    <a:srgbClr val="73C6E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49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77" y="82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"/>
            <a:ext cx="9147405" cy="514496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35972" y="129787"/>
            <a:ext cx="8899954" cy="4894786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666314-B40A-4895-AD85-6A2F83030A43}"/>
              </a:ext>
            </a:extLst>
          </p:cNvPr>
          <p:cNvSpPr/>
          <p:nvPr userDrawn="1"/>
        </p:nvSpPr>
        <p:spPr>
          <a:xfrm>
            <a:off x="135971" y="120516"/>
            <a:ext cx="8875233" cy="4894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76540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457169" y="617445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Arial-SGK-TV" pitchFamily="2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90981" y="401252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GB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10: </a:t>
            </a:r>
            <a:r>
              <a:rPr lang="en-GB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lang="en-GB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lang="en-GB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GB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lang="en-GB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10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99031" y="1008136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84" y="1687753"/>
            <a:ext cx="2941366" cy="294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63" y="1844506"/>
            <a:ext cx="2836863" cy="28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476E-6 2.21228E-6 L 0.15168 -0.0499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4" y="-24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944E-6 -3.32613E-6 L -0.13484 -0.0737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1" y="-3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/>
          <p:cNvSpPr/>
          <p:nvPr/>
        </p:nvSpPr>
        <p:spPr>
          <a:xfrm>
            <a:off x="3075311" y="2711518"/>
            <a:ext cx="1343378" cy="1320800"/>
          </a:xfrm>
          <a:custGeom>
            <a:avLst/>
            <a:gdLst>
              <a:gd name="connsiteX0" fmla="*/ 0 w 1343378"/>
              <a:gd name="connsiteY0" fmla="*/ 0 h 1320800"/>
              <a:gd name="connsiteX1" fmla="*/ 643467 w 1343378"/>
              <a:gd name="connsiteY1" fmla="*/ 406400 h 1320800"/>
              <a:gd name="connsiteX2" fmla="*/ 428978 w 1343378"/>
              <a:gd name="connsiteY2" fmla="*/ 1016000 h 1320800"/>
              <a:gd name="connsiteX3" fmla="*/ 1343378 w 1343378"/>
              <a:gd name="connsiteY3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378" h="1320800">
                <a:moveTo>
                  <a:pt x="0" y="0"/>
                </a:moveTo>
                <a:cubicBezTo>
                  <a:pt x="285985" y="118533"/>
                  <a:pt x="571971" y="237067"/>
                  <a:pt x="643467" y="406400"/>
                </a:cubicBezTo>
                <a:cubicBezTo>
                  <a:pt x="714963" y="575733"/>
                  <a:pt x="312326" y="863600"/>
                  <a:pt x="428978" y="1016000"/>
                </a:cubicBezTo>
                <a:cubicBezTo>
                  <a:pt x="545630" y="1168400"/>
                  <a:pt x="1044223" y="1266237"/>
                  <a:pt x="1343378" y="1320800"/>
                </a:cubicBez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8" y="116917"/>
            <a:ext cx="1670428" cy="835215"/>
          </a:xfrm>
          <a:prstGeom prst="rect">
            <a:avLst/>
          </a:prstGeom>
        </p:spPr>
      </p:pic>
      <p:sp>
        <p:nvSpPr>
          <p:cNvPr id="69" name="Freeform 68"/>
          <p:cNvSpPr/>
          <p:nvPr/>
        </p:nvSpPr>
        <p:spPr>
          <a:xfrm>
            <a:off x="1628453" y="1311695"/>
            <a:ext cx="532459" cy="778934"/>
          </a:xfrm>
          <a:custGeom>
            <a:avLst/>
            <a:gdLst>
              <a:gd name="connsiteX0" fmla="*/ 532459 w 532459"/>
              <a:gd name="connsiteY0" fmla="*/ 0 h 778934"/>
              <a:gd name="connsiteX1" fmla="*/ 24459 w 532459"/>
              <a:gd name="connsiteY1" fmla="*/ 293512 h 778934"/>
              <a:gd name="connsiteX2" fmla="*/ 385703 w 532459"/>
              <a:gd name="connsiteY2" fmla="*/ 496712 h 778934"/>
              <a:gd name="connsiteX3" fmla="*/ 430859 w 532459"/>
              <a:gd name="connsiteY3" fmla="*/ 778934 h 77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59" h="778934">
                <a:moveTo>
                  <a:pt x="532459" y="0"/>
                </a:moveTo>
                <a:cubicBezTo>
                  <a:pt x="290688" y="105363"/>
                  <a:pt x="48918" y="210727"/>
                  <a:pt x="24459" y="293512"/>
                </a:cubicBezTo>
                <a:cubicBezTo>
                  <a:pt x="0" y="376297"/>
                  <a:pt x="317970" y="415809"/>
                  <a:pt x="385703" y="496712"/>
                </a:cubicBezTo>
                <a:cubicBezTo>
                  <a:pt x="453436" y="577615"/>
                  <a:pt x="442147" y="678274"/>
                  <a:pt x="430859" y="778934"/>
                </a:cubicBez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-SGK-TV" pitchFamily="2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4960556" y="1441517"/>
            <a:ext cx="1388533" cy="626534"/>
          </a:xfrm>
          <a:custGeom>
            <a:avLst/>
            <a:gdLst>
              <a:gd name="connsiteX0" fmla="*/ 0 w 1388533"/>
              <a:gd name="connsiteY0" fmla="*/ 118534 h 626534"/>
              <a:gd name="connsiteX1" fmla="*/ 756356 w 1388533"/>
              <a:gd name="connsiteY1" fmla="*/ 84667 h 626534"/>
              <a:gd name="connsiteX2" fmla="*/ 1388533 w 1388533"/>
              <a:gd name="connsiteY2" fmla="*/ 626534 h 62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8533" h="626534">
                <a:moveTo>
                  <a:pt x="0" y="118534"/>
                </a:moveTo>
                <a:cubicBezTo>
                  <a:pt x="262467" y="59267"/>
                  <a:pt x="524934" y="0"/>
                  <a:pt x="756356" y="84667"/>
                </a:cubicBezTo>
                <a:cubicBezTo>
                  <a:pt x="987778" y="169334"/>
                  <a:pt x="1188155" y="397934"/>
                  <a:pt x="1388533" y="626534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-SGK-TV" pitchFamily="2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5265356" y="1368140"/>
            <a:ext cx="1354667" cy="722489"/>
          </a:xfrm>
          <a:custGeom>
            <a:avLst/>
            <a:gdLst>
              <a:gd name="connsiteX0" fmla="*/ 1354667 w 1354667"/>
              <a:gd name="connsiteY0" fmla="*/ 0 h 722489"/>
              <a:gd name="connsiteX1" fmla="*/ 395111 w 1354667"/>
              <a:gd name="connsiteY1" fmla="*/ 191911 h 722489"/>
              <a:gd name="connsiteX2" fmla="*/ 0 w 1354667"/>
              <a:gd name="connsiteY2" fmla="*/ 722489 h 72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667" h="722489">
                <a:moveTo>
                  <a:pt x="1354667" y="0"/>
                </a:moveTo>
                <a:cubicBezTo>
                  <a:pt x="987778" y="35748"/>
                  <a:pt x="620889" y="71496"/>
                  <a:pt x="395111" y="191911"/>
                </a:cubicBezTo>
                <a:cubicBezTo>
                  <a:pt x="169333" y="312326"/>
                  <a:pt x="84666" y="517407"/>
                  <a:pt x="0" y="722489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-SGK-TV" pitchFamily="2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7049001" y="2688940"/>
            <a:ext cx="1098785" cy="1241778"/>
          </a:xfrm>
          <a:custGeom>
            <a:avLst/>
            <a:gdLst>
              <a:gd name="connsiteX0" fmla="*/ 0 w 1098785"/>
              <a:gd name="connsiteY0" fmla="*/ 1241778 h 1241778"/>
              <a:gd name="connsiteX1" fmla="*/ 1049866 w 1098785"/>
              <a:gd name="connsiteY1" fmla="*/ 948267 h 1241778"/>
              <a:gd name="connsiteX2" fmla="*/ 293511 w 1098785"/>
              <a:gd name="connsiteY2" fmla="*/ 508000 h 1241778"/>
              <a:gd name="connsiteX3" fmla="*/ 417688 w 1098785"/>
              <a:gd name="connsiteY3" fmla="*/ 0 h 124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785" h="1241778">
                <a:moveTo>
                  <a:pt x="0" y="1241778"/>
                </a:moveTo>
                <a:cubicBezTo>
                  <a:pt x="500473" y="1156170"/>
                  <a:pt x="1000947" y="1070563"/>
                  <a:pt x="1049866" y="948267"/>
                </a:cubicBezTo>
                <a:cubicBezTo>
                  <a:pt x="1098785" y="825971"/>
                  <a:pt x="398874" y="666044"/>
                  <a:pt x="293511" y="508000"/>
                </a:cubicBezTo>
                <a:cubicBezTo>
                  <a:pt x="188148" y="349956"/>
                  <a:pt x="302918" y="174978"/>
                  <a:pt x="417688" y="0"/>
                </a:cubicBez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-SGK-TV" pitchFamily="2" charset="0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2781801" y="2621207"/>
            <a:ext cx="1332088" cy="1529644"/>
          </a:xfrm>
          <a:custGeom>
            <a:avLst/>
            <a:gdLst>
              <a:gd name="connsiteX0" fmla="*/ 0 w 1332088"/>
              <a:gd name="connsiteY0" fmla="*/ 1388533 h 1529644"/>
              <a:gd name="connsiteX1" fmla="*/ 891822 w 1332088"/>
              <a:gd name="connsiteY1" fmla="*/ 1298222 h 1529644"/>
              <a:gd name="connsiteX2" fmla="*/ 1332088 w 1332088"/>
              <a:gd name="connsiteY2" fmla="*/ 0 h 152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2088" h="1529644">
                <a:moveTo>
                  <a:pt x="0" y="1388533"/>
                </a:moveTo>
                <a:cubicBezTo>
                  <a:pt x="334903" y="1459088"/>
                  <a:pt x="669807" y="1529644"/>
                  <a:pt x="891822" y="1298222"/>
                </a:cubicBezTo>
                <a:cubicBezTo>
                  <a:pt x="1113837" y="1066800"/>
                  <a:pt x="1222962" y="533400"/>
                  <a:pt x="1332088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-SGK-TV" pitchFamily="2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648503" y="1942817"/>
            <a:ext cx="6202008" cy="893072"/>
            <a:chOff x="1079325" y="2245431"/>
            <a:chExt cx="6851119" cy="986542"/>
          </a:xfrm>
        </p:grpSpPr>
        <p:grpSp>
          <p:nvGrpSpPr>
            <p:cNvPr id="81" name="Group 39"/>
            <p:cNvGrpSpPr/>
            <p:nvPr/>
          </p:nvGrpSpPr>
          <p:grpSpPr>
            <a:xfrm>
              <a:off x="5775502" y="2245431"/>
              <a:ext cx="986542" cy="986542"/>
              <a:chOff x="1079325" y="2242609"/>
              <a:chExt cx="986542" cy="986542"/>
            </a:xfrm>
          </p:grpSpPr>
          <p:pic>
            <p:nvPicPr>
              <p:cNvPr id="97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1387351" y="2686754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  <a:latin typeface="Arial-SGK-TV" pitchFamily="2" charset="0"/>
                    <a:cs typeface="Lato Heavy" pitchFamily="34" charset="0"/>
                  </a:rPr>
                  <a:t>8</a:t>
                </a:r>
              </a:p>
            </p:txBody>
          </p:sp>
        </p:grpSp>
        <p:grpSp>
          <p:nvGrpSpPr>
            <p:cNvPr id="82" name="Group 44"/>
            <p:cNvGrpSpPr/>
            <p:nvPr/>
          </p:nvGrpSpPr>
          <p:grpSpPr>
            <a:xfrm>
              <a:off x="6943902" y="2245431"/>
              <a:ext cx="986542" cy="986542"/>
              <a:chOff x="1079325" y="2242609"/>
              <a:chExt cx="986542" cy="986542"/>
            </a:xfrm>
          </p:grpSpPr>
          <p:pic>
            <p:nvPicPr>
              <p:cNvPr id="95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96" name="TextBox 95"/>
              <p:cNvSpPr txBox="1"/>
              <p:nvPr/>
            </p:nvSpPr>
            <p:spPr>
              <a:xfrm>
                <a:off x="1388533" y="2674283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  <a:latin typeface="Arial-SGK-TV" pitchFamily="2" charset="0"/>
                    <a:cs typeface="Lato Heavy" pitchFamily="34" charset="0"/>
                  </a:rPr>
                  <a:t>9</a:t>
                </a:r>
              </a:p>
            </p:txBody>
          </p:sp>
        </p:grpSp>
        <p:grpSp>
          <p:nvGrpSpPr>
            <p:cNvPr id="83" name="Group 47"/>
            <p:cNvGrpSpPr/>
            <p:nvPr/>
          </p:nvGrpSpPr>
          <p:grpSpPr>
            <a:xfrm>
              <a:off x="1079325" y="2245431"/>
              <a:ext cx="986542" cy="986542"/>
              <a:chOff x="1079325" y="2242609"/>
              <a:chExt cx="986542" cy="986542"/>
            </a:xfrm>
          </p:grpSpPr>
          <p:pic>
            <p:nvPicPr>
              <p:cNvPr id="93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94" name="TextBox 93"/>
              <p:cNvSpPr txBox="1"/>
              <p:nvPr/>
            </p:nvSpPr>
            <p:spPr>
              <a:xfrm>
                <a:off x="1376062" y="2686754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  <a:latin typeface="Arial-SGK-TV" pitchFamily="2" charset="0"/>
                    <a:cs typeface="Lato Heavy" pitchFamily="34" charset="0"/>
                  </a:rPr>
                  <a:t>4</a:t>
                </a:r>
              </a:p>
            </p:txBody>
          </p:sp>
        </p:grpSp>
        <p:grpSp>
          <p:nvGrpSpPr>
            <p:cNvPr id="84" name="Group 50"/>
            <p:cNvGrpSpPr/>
            <p:nvPr/>
          </p:nvGrpSpPr>
          <p:grpSpPr>
            <a:xfrm>
              <a:off x="2247725" y="2245431"/>
              <a:ext cx="986542" cy="986542"/>
              <a:chOff x="1079325" y="2242609"/>
              <a:chExt cx="986542" cy="986542"/>
            </a:xfrm>
          </p:grpSpPr>
          <p:pic>
            <p:nvPicPr>
              <p:cNvPr id="91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92" name="TextBox 91"/>
              <p:cNvSpPr txBox="1"/>
              <p:nvPr/>
            </p:nvSpPr>
            <p:spPr>
              <a:xfrm>
                <a:off x="1376062" y="2686754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  <a:latin typeface="Arial-SGK-TV" pitchFamily="2" charset="0"/>
                    <a:cs typeface="Lato Heavy" pitchFamily="34" charset="0"/>
                  </a:rPr>
                  <a:t>5</a:t>
                </a:r>
              </a:p>
            </p:txBody>
          </p:sp>
        </p:grpSp>
        <p:grpSp>
          <p:nvGrpSpPr>
            <p:cNvPr id="85" name="Group 53"/>
            <p:cNvGrpSpPr/>
            <p:nvPr/>
          </p:nvGrpSpPr>
          <p:grpSpPr>
            <a:xfrm>
              <a:off x="3427413" y="2245431"/>
              <a:ext cx="986542" cy="986542"/>
              <a:chOff x="1079325" y="2242609"/>
              <a:chExt cx="986542" cy="986542"/>
            </a:xfrm>
          </p:grpSpPr>
          <p:pic>
            <p:nvPicPr>
              <p:cNvPr id="89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1388533" y="2674283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  <a:latin typeface="Arial-SGK-TV" pitchFamily="2" charset="0"/>
                    <a:cs typeface="Lato Heavy" pitchFamily="34" charset="0"/>
                  </a:rPr>
                  <a:t>6</a:t>
                </a:r>
              </a:p>
            </p:txBody>
          </p:sp>
        </p:grpSp>
        <p:grpSp>
          <p:nvGrpSpPr>
            <p:cNvPr id="86" name="Group 56"/>
            <p:cNvGrpSpPr/>
            <p:nvPr/>
          </p:nvGrpSpPr>
          <p:grpSpPr>
            <a:xfrm>
              <a:off x="4595813" y="2245431"/>
              <a:ext cx="986542" cy="986542"/>
              <a:chOff x="1079325" y="2242609"/>
              <a:chExt cx="986542" cy="986542"/>
            </a:xfrm>
          </p:grpSpPr>
          <p:pic>
            <p:nvPicPr>
              <p:cNvPr id="87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1388533" y="2686754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  <a:latin typeface="Arial-SGK-TV" pitchFamily="2" charset="0"/>
                    <a:cs typeface="Lato Heavy" pitchFamily="34" charset="0"/>
                  </a:rPr>
                  <a:t>7</a:t>
                </a:r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1942014" y="421637"/>
            <a:ext cx="1325208" cy="1325208"/>
            <a:chOff x="1745369" y="893586"/>
            <a:chExt cx="1325208" cy="1325208"/>
          </a:xfrm>
        </p:grpSpPr>
        <p:sp>
          <p:nvSpPr>
            <p:cNvPr id="105" name="Oval 104"/>
            <p:cNvSpPr/>
            <p:nvPr/>
          </p:nvSpPr>
          <p:spPr>
            <a:xfrm>
              <a:off x="2280356" y="1693333"/>
              <a:ext cx="214488" cy="21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112" name="Picture 2" descr="F:\AAA-LÀM ẢNH SLIDE\Bai10-HĐ3-4(1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45369" y="893586"/>
              <a:ext cx="1325208" cy="1325208"/>
            </a:xfrm>
            <a:prstGeom prst="rect">
              <a:avLst/>
            </a:prstGeom>
            <a:noFill/>
          </p:spPr>
        </p:pic>
      </p:grpSp>
      <p:grpSp>
        <p:nvGrpSpPr>
          <p:cNvPr id="119" name="Group 118"/>
          <p:cNvGrpSpPr/>
          <p:nvPr/>
        </p:nvGrpSpPr>
        <p:grpSpPr>
          <a:xfrm>
            <a:off x="4146710" y="534525"/>
            <a:ext cx="1219957" cy="1219957"/>
            <a:chOff x="3950065" y="1006474"/>
            <a:chExt cx="1219957" cy="1219957"/>
          </a:xfrm>
        </p:grpSpPr>
        <p:sp>
          <p:nvSpPr>
            <p:cNvPr id="107" name="Oval 106"/>
            <p:cNvSpPr/>
            <p:nvPr/>
          </p:nvSpPr>
          <p:spPr>
            <a:xfrm>
              <a:off x="4436533" y="1682044"/>
              <a:ext cx="191912" cy="1919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-SGK-TV" pitchFamily="2" charset="0"/>
                </a:rPr>
                <a:t>Z</a:t>
              </a:r>
            </a:p>
          </p:txBody>
        </p:sp>
        <p:pic>
          <p:nvPicPr>
            <p:cNvPr id="113" name="Picture 3" descr="F:\AAA-LÀM ẢNH SLIDE\Bai10-HĐ3-4(2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50065" y="1006474"/>
              <a:ext cx="1219957" cy="1219957"/>
            </a:xfrm>
            <a:prstGeom prst="rect">
              <a:avLst/>
            </a:prstGeom>
            <a:noFill/>
          </p:spPr>
        </p:pic>
      </p:grpSp>
      <p:grpSp>
        <p:nvGrpSpPr>
          <p:cNvPr id="120" name="Group 119"/>
          <p:cNvGrpSpPr/>
          <p:nvPr/>
        </p:nvGrpSpPr>
        <p:grpSpPr>
          <a:xfrm>
            <a:off x="6085910" y="381596"/>
            <a:ext cx="1502385" cy="1502385"/>
            <a:chOff x="5889265" y="853545"/>
            <a:chExt cx="1502385" cy="1502385"/>
          </a:xfrm>
        </p:grpSpPr>
        <p:sp>
          <p:nvSpPr>
            <p:cNvPr id="108" name="Oval 107"/>
            <p:cNvSpPr/>
            <p:nvPr/>
          </p:nvSpPr>
          <p:spPr>
            <a:xfrm>
              <a:off x="6547556" y="1682044"/>
              <a:ext cx="270933" cy="2709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114" name="Picture 4" descr="F:\AAA-LÀM ẢNH SLIDE\Bai10-HĐ3-4(3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89265" y="853545"/>
              <a:ext cx="1502385" cy="1502385"/>
            </a:xfrm>
            <a:prstGeom prst="rect">
              <a:avLst/>
            </a:prstGeom>
            <a:noFill/>
          </p:spPr>
        </p:pic>
      </p:grpSp>
      <p:grpSp>
        <p:nvGrpSpPr>
          <p:cNvPr id="121" name="Group 120"/>
          <p:cNvGrpSpPr/>
          <p:nvPr/>
        </p:nvGrpSpPr>
        <p:grpSpPr>
          <a:xfrm>
            <a:off x="6175346" y="3093317"/>
            <a:ext cx="1323513" cy="1323513"/>
            <a:chOff x="5978701" y="3565266"/>
            <a:chExt cx="1323513" cy="1323513"/>
          </a:xfrm>
        </p:grpSpPr>
        <p:sp>
          <p:nvSpPr>
            <p:cNvPr id="111" name="Oval 110"/>
            <p:cNvSpPr/>
            <p:nvPr/>
          </p:nvSpPr>
          <p:spPr>
            <a:xfrm>
              <a:off x="6592711" y="4402667"/>
              <a:ext cx="225778" cy="2257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115" name="Picture 5" descr="F:\AAA-LÀM ẢNH SLIDE\Bai10-HĐ3-4(4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978701" y="3565266"/>
              <a:ext cx="1323513" cy="1323513"/>
            </a:xfrm>
            <a:prstGeom prst="rect">
              <a:avLst/>
            </a:prstGeom>
            <a:noFill/>
          </p:spPr>
        </p:pic>
      </p:grpSp>
      <p:grpSp>
        <p:nvGrpSpPr>
          <p:cNvPr id="122" name="Group 121"/>
          <p:cNvGrpSpPr/>
          <p:nvPr/>
        </p:nvGrpSpPr>
        <p:grpSpPr>
          <a:xfrm>
            <a:off x="3974012" y="2983686"/>
            <a:ext cx="1542775" cy="1542775"/>
            <a:chOff x="3777367" y="3455635"/>
            <a:chExt cx="1542775" cy="1542775"/>
          </a:xfrm>
        </p:grpSpPr>
        <p:sp>
          <p:nvSpPr>
            <p:cNvPr id="110" name="Oval 109"/>
            <p:cNvSpPr/>
            <p:nvPr/>
          </p:nvSpPr>
          <p:spPr>
            <a:xfrm>
              <a:off x="4447822" y="4380089"/>
              <a:ext cx="2032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116" name="Picture 6" descr="F:\AAA-LÀM ẢNH SLIDE\Bai10-HĐ3-4(5)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77367" y="3455635"/>
              <a:ext cx="1542775" cy="1542775"/>
            </a:xfrm>
            <a:prstGeom prst="rect">
              <a:avLst/>
            </a:prstGeom>
            <a:noFill/>
          </p:spPr>
        </p:pic>
      </p:grpSp>
      <p:grpSp>
        <p:nvGrpSpPr>
          <p:cNvPr id="123" name="Group 122"/>
          <p:cNvGrpSpPr/>
          <p:nvPr/>
        </p:nvGrpSpPr>
        <p:grpSpPr>
          <a:xfrm>
            <a:off x="1840412" y="2945711"/>
            <a:ext cx="1528413" cy="1528413"/>
            <a:chOff x="1643767" y="3417660"/>
            <a:chExt cx="1528413" cy="1528413"/>
          </a:xfrm>
        </p:grpSpPr>
        <p:sp>
          <p:nvSpPr>
            <p:cNvPr id="109" name="Oval 108"/>
            <p:cNvSpPr/>
            <p:nvPr/>
          </p:nvSpPr>
          <p:spPr>
            <a:xfrm>
              <a:off x="2359378" y="4425244"/>
              <a:ext cx="180623" cy="1806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117" name="Picture 7" descr="F:\AAA-LÀM ẢNH SLIDE\Bai10-HĐ3-4(6)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43767" y="3417660"/>
              <a:ext cx="1528413" cy="1528413"/>
            </a:xfrm>
            <a:prstGeom prst="rect">
              <a:avLst/>
            </a:prstGeom>
            <a:noFill/>
          </p:spPr>
        </p:pic>
      </p:grp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857" y="925379"/>
            <a:ext cx="1236219" cy="44027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latin typeface="Arial-SGK-TV" pitchFamily="2" charset="0"/>
                <a:cs typeface="Lato" panose="020F0502020204030203" pitchFamily="34" charset="0"/>
              </a:rPr>
              <a:t>4. </a:t>
            </a:r>
            <a:r>
              <a:rPr lang="en-GB" sz="2800" b="1" dirty="0" err="1">
                <a:latin typeface="Arial-SGK-TV" pitchFamily="2" charset="0"/>
                <a:cs typeface="Lato" panose="020F0502020204030203" pitchFamily="34" charset="0"/>
              </a:rPr>
              <a:t>Nối</a:t>
            </a:r>
            <a:r>
              <a:rPr lang="en-GB" sz="2800" b="1" dirty="0">
                <a:latin typeface="Arial-SGK-TV" pitchFamily="2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7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4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1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5" grpId="0" animBg="1"/>
      <p:bldP spid="76" grpId="0" animBg="1"/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93439"/>
            <a:ext cx="1582930" cy="791465"/>
          </a:xfrm>
          <a:prstGeom prst="rect">
            <a:avLst/>
          </a:prstGeom>
        </p:spPr>
      </p:pic>
      <p:pic>
        <p:nvPicPr>
          <p:cNvPr id="6147" name="Picture 3" descr="F:\AAA-PDF-SGK\PNG\Bai10-KP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1" t="16485" r="1882" b="35636"/>
          <a:stretch>
            <a:fillRect/>
          </a:stretch>
        </p:blipFill>
        <p:spPr bwMode="auto">
          <a:xfrm>
            <a:off x="1914841" y="489171"/>
            <a:ext cx="6651213" cy="4220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9"/>
          <p:cNvGrpSpPr/>
          <p:nvPr/>
        </p:nvGrpSpPr>
        <p:grpSpPr>
          <a:xfrm>
            <a:off x="2096368" y="3441532"/>
            <a:ext cx="598983" cy="613549"/>
            <a:chOff x="7632352" y="2681286"/>
            <a:chExt cx="405942" cy="415815"/>
          </a:xfrm>
        </p:grpSpPr>
        <p:sp>
          <p:nvSpPr>
            <p:cNvPr id="4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accent1"/>
                  </a:solidFill>
                  <a:latin typeface="Arial-SGK-TV" pitchFamily="2" charset="0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49" name="Group 59"/>
          <p:cNvGrpSpPr/>
          <p:nvPr/>
        </p:nvGrpSpPr>
        <p:grpSpPr>
          <a:xfrm>
            <a:off x="3315569" y="3441532"/>
            <a:ext cx="598983" cy="613549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accent1"/>
                  </a:solidFill>
                  <a:latin typeface="Arial-SGK-TV" pitchFamily="2" charset="0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31" name="Group 21"/>
          <p:cNvGrpSpPr/>
          <p:nvPr/>
        </p:nvGrpSpPr>
        <p:grpSpPr>
          <a:xfrm>
            <a:off x="4493239" y="3443806"/>
            <a:ext cx="598983" cy="613549"/>
            <a:chOff x="7632352" y="2681286"/>
            <a:chExt cx="405942" cy="415815"/>
          </a:xfrm>
        </p:grpSpPr>
        <p:sp>
          <p:nvSpPr>
            <p:cNvPr id="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3" name="Group 62"/>
          <p:cNvGrpSpPr/>
          <p:nvPr/>
        </p:nvGrpSpPr>
        <p:grpSpPr>
          <a:xfrm>
            <a:off x="4498483" y="3441531"/>
            <a:ext cx="598983" cy="613549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6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4</a:t>
              </a:r>
            </a:p>
          </p:txBody>
        </p:sp>
      </p:grpSp>
      <p:pic>
        <p:nvPicPr>
          <p:cNvPr id="10243" name="Picture 3" descr="F:\AAA-LÀM ẢNH SLIDE\Bai10-KP3-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35556" b="35556"/>
          <a:stretch>
            <a:fillRect/>
          </a:stretch>
        </p:blipFill>
        <p:spPr bwMode="auto">
          <a:xfrm>
            <a:off x="1319902" y="1413863"/>
            <a:ext cx="5189299" cy="1499042"/>
          </a:xfrm>
          <a:prstGeom prst="rect">
            <a:avLst/>
          </a:prstGeom>
          <a:noFill/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22712" y="345922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017318" y="345922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=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5" y="80939"/>
            <a:ext cx="1397416" cy="698708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1287" y="1048619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66E7B54E-548D-4F2E-9B2D-4CD7B570CBCA}"/>
              </a:ext>
            </a:extLst>
          </p:cNvPr>
          <p:cNvSpPr txBox="1">
            <a:spLocks/>
          </p:cNvSpPr>
          <p:nvPr/>
        </p:nvSpPr>
        <p:spPr>
          <a:xfrm>
            <a:off x="832843" y="4387095"/>
            <a:ext cx="7100858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err="1">
                <a:solidFill>
                  <a:srgbClr val="FF000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Một</a:t>
            </a:r>
            <a:r>
              <a:rPr lang="en-GB" sz="2800" b="1" dirty="0">
                <a:solidFill>
                  <a:srgbClr val="FF000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số</a:t>
            </a:r>
            <a:r>
              <a:rPr lang="en-GB" sz="2800" b="1" dirty="0">
                <a:solidFill>
                  <a:srgbClr val="FF000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cộng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40505E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với</a:t>
            </a:r>
            <a:r>
              <a:rPr lang="en-GB" sz="2800" b="1" dirty="0">
                <a:solidFill>
                  <a:srgbClr val="40505E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số</a:t>
            </a:r>
            <a:r>
              <a:rPr lang="en-GB" sz="2800" b="1" dirty="0">
                <a:solidFill>
                  <a:srgbClr val="FF000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0 </a:t>
            </a:r>
            <a:r>
              <a:rPr lang="en-GB" sz="2800" b="1" dirty="0" err="1">
                <a:solidFill>
                  <a:srgbClr val="40505E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bằng</a:t>
            </a:r>
            <a:r>
              <a:rPr lang="en-GB" sz="2800" b="1" dirty="0">
                <a:solidFill>
                  <a:srgbClr val="40505E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B0F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chính</a:t>
            </a:r>
            <a:r>
              <a:rPr lang="en-GB" sz="2800" b="1" dirty="0">
                <a:solidFill>
                  <a:srgbClr val="00B0F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B0F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số</a:t>
            </a:r>
            <a:r>
              <a:rPr lang="en-GB" sz="2800" b="1" dirty="0">
                <a:solidFill>
                  <a:srgbClr val="00B0F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B0F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đó</a:t>
            </a:r>
            <a:r>
              <a:rPr lang="en-GB" sz="2800" b="1" dirty="0">
                <a:solidFill>
                  <a:srgbClr val="40505E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2907075" y="3593169"/>
            <a:ext cx="598983" cy="613549"/>
            <a:chOff x="7632352" y="2681286"/>
            <a:chExt cx="405942" cy="415815"/>
          </a:xfrm>
        </p:grpSpPr>
        <p:sp>
          <p:nvSpPr>
            <p:cNvPr id="4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accent1"/>
                  </a:solidFill>
                  <a:latin typeface="Arial-SGK-TV" pitchFamily="2" charset="0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3" name="Group 59"/>
          <p:cNvGrpSpPr/>
          <p:nvPr/>
        </p:nvGrpSpPr>
        <p:grpSpPr>
          <a:xfrm>
            <a:off x="4126276" y="3593169"/>
            <a:ext cx="598983" cy="613549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accent1"/>
                  </a:solidFill>
                  <a:latin typeface="Arial-SGK-TV" pitchFamily="2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5303946" y="3595443"/>
            <a:ext cx="598983" cy="613549"/>
            <a:chOff x="7632352" y="2681286"/>
            <a:chExt cx="405942" cy="415815"/>
          </a:xfrm>
        </p:grpSpPr>
        <p:sp>
          <p:nvSpPr>
            <p:cNvPr id="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" name="Group 62"/>
          <p:cNvGrpSpPr/>
          <p:nvPr/>
        </p:nvGrpSpPr>
        <p:grpSpPr>
          <a:xfrm>
            <a:off x="5309190" y="3593168"/>
            <a:ext cx="598983" cy="613549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33419" y="3610863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28025" y="3610863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=</a:t>
            </a:r>
          </a:p>
        </p:txBody>
      </p:sp>
      <p:pic>
        <p:nvPicPr>
          <p:cNvPr id="20" name="Picture 4" descr="F:\AAA-LÀM ẢNH SLIDE\Bai10-KP3-b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7270" b="18286"/>
          <a:stretch>
            <a:fillRect/>
          </a:stretch>
        </p:blipFill>
        <p:spPr bwMode="auto">
          <a:xfrm>
            <a:off x="2043798" y="331491"/>
            <a:ext cx="4343726" cy="279927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7" y="77585"/>
            <a:ext cx="860680" cy="43034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84570" y="115707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b)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3942209C-012B-42AA-B384-66F6133CE5C6}"/>
              </a:ext>
            </a:extLst>
          </p:cNvPr>
          <p:cNvSpPr txBox="1">
            <a:spLocks/>
          </p:cNvSpPr>
          <p:nvPr/>
        </p:nvSpPr>
        <p:spPr>
          <a:xfrm>
            <a:off x="206852" y="4414116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FF000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0</a:t>
            </a:r>
            <a:r>
              <a:rPr lang="en-GB" sz="2800" b="1" dirty="0">
                <a:solidFill>
                  <a:srgbClr val="00206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cộng</a:t>
            </a:r>
            <a:r>
              <a:rPr lang="en-GB" sz="2800" b="1" dirty="0">
                <a:solidFill>
                  <a:srgbClr val="00206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với</a:t>
            </a:r>
            <a:r>
              <a:rPr lang="en-GB" sz="2800" b="1" dirty="0">
                <a:solidFill>
                  <a:srgbClr val="00206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một</a:t>
            </a:r>
            <a:r>
              <a:rPr lang="en-GB" sz="2800" b="1" dirty="0">
                <a:solidFill>
                  <a:srgbClr val="FF000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số</a:t>
            </a:r>
            <a:r>
              <a:rPr lang="en-GB" sz="2800" b="1" dirty="0">
                <a:solidFill>
                  <a:srgbClr val="FF000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bằng</a:t>
            </a:r>
            <a:r>
              <a:rPr lang="en-GB" sz="2800" b="1" dirty="0">
                <a:solidFill>
                  <a:srgbClr val="00206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chính</a:t>
            </a:r>
            <a:r>
              <a:rPr lang="en-GB" sz="2800" b="1" dirty="0">
                <a:solidFill>
                  <a:srgbClr val="FF000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số</a:t>
            </a:r>
            <a:r>
              <a:rPr lang="en-GB" sz="2800" b="1" dirty="0">
                <a:solidFill>
                  <a:srgbClr val="FF000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đó</a:t>
            </a:r>
            <a:r>
              <a:rPr lang="en-GB" sz="2800" b="1" dirty="0">
                <a:solidFill>
                  <a:srgbClr val="002060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 descr="F:\AAA-PDF-SGK\PNG\Bai10-HĐ3-1.png"/>
          <p:cNvPicPr>
            <a:picLocks noChangeAspect="1" noChangeArrowheads="1"/>
          </p:cNvPicPr>
          <p:nvPr/>
        </p:nvPicPr>
        <p:blipFill rotWithShape="1">
          <a:blip r:embed="rId3"/>
          <a:srcRect l="85624" t="58182" b="24242"/>
          <a:stretch/>
        </p:blipFill>
        <p:spPr bwMode="auto">
          <a:xfrm>
            <a:off x="6339998" y="1558447"/>
            <a:ext cx="1184915" cy="1874518"/>
          </a:xfrm>
          <a:prstGeom prst="rect">
            <a:avLst/>
          </a:prstGeom>
          <a:noFill/>
        </p:spPr>
      </p:pic>
      <p:pic>
        <p:nvPicPr>
          <p:cNvPr id="68" name="Picture 3" descr="F:\AAA-PDF-SGK\PNG\Bai10-HĐ3-1.png"/>
          <p:cNvPicPr>
            <a:picLocks noChangeAspect="1" noChangeArrowheads="1"/>
          </p:cNvPicPr>
          <p:nvPr/>
        </p:nvPicPr>
        <p:blipFill rotWithShape="1">
          <a:blip r:embed="rId3"/>
          <a:srcRect l="358" t="58182" r="82848" b="24242"/>
          <a:stretch/>
        </p:blipFill>
        <p:spPr bwMode="auto">
          <a:xfrm>
            <a:off x="408564" y="1524697"/>
            <a:ext cx="1384172" cy="187451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" y="106012"/>
            <a:ext cx="1670428" cy="835215"/>
          </a:xfrm>
          <a:prstGeom prst="rect">
            <a:avLst/>
          </a:prstGeom>
        </p:spPr>
      </p:pic>
      <p:pic>
        <p:nvPicPr>
          <p:cNvPr id="75" name="Picture 3" descr="F:\AAA-PDF-SGK\PNG\Bai10-HĐ3-1.png"/>
          <p:cNvPicPr>
            <a:picLocks noChangeAspect="1" noChangeArrowheads="1"/>
          </p:cNvPicPr>
          <p:nvPr/>
        </p:nvPicPr>
        <p:blipFill rotWithShape="1">
          <a:blip r:embed="rId3"/>
          <a:srcRect l="41683" t="58182" r="40782" b="24242"/>
          <a:stretch/>
        </p:blipFill>
        <p:spPr bwMode="auto">
          <a:xfrm>
            <a:off x="3159879" y="1558447"/>
            <a:ext cx="1445342" cy="1874518"/>
          </a:xfrm>
          <a:prstGeom prst="rect">
            <a:avLst/>
          </a:prstGeom>
          <a:noFill/>
        </p:spPr>
      </p:pic>
      <p:grpSp>
        <p:nvGrpSpPr>
          <p:cNvPr id="76" name="Group 14"/>
          <p:cNvGrpSpPr/>
          <p:nvPr/>
        </p:nvGrpSpPr>
        <p:grpSpPr>
          <a:xfrm>
            <a:off x="7854957" y="1608810"/>
            <a:ext cx="446022" cy="471673"/>
            <a:chOff x="1975996" y="3646349"/>
            <a:chExt cx="446022" cy="471673"/>
          </a:xfrm>
        </p:grpSpPr>
        <p:sp>
          <p:nvSpPr>
            <p:cNvPr id="7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9" name="Group 17"/>
          <p:cNvGrpSpPr/>
          <p:nvPr/>
        </p:nvGrpSpPr>
        <p:grpSpPr>
          <a:xfrm>
            <a:off x="7854957" y="1617682"/>
            <a:ext cx="446022" cy="453928"/>
            <a:chOff x="1975996" y="3646349"/>
            <a:chExt cx="446022" cy="453928"/>
          </a:xfrm>
        </p:grpSpPr>
        <p:sp>
          <p:nvSpPr>
            <p:cNvPr id="8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7431329" y="158303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1"/>
                </a:solidFill>
                <a:latin typeface="Arial-SGK-TV" pitchFamily="2" charset="0"/>
                <a:cs typeface="Arial" pitchFamily="34" charset="0"/>
              </a:rPr>
              <a:t>=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36975" y="221521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1"/>
                </a:solidFill>
                <a:latin typeface="Arial-SGK-TV" pitchFamily="2" charset="0"/>
                <a:cs typeface="Arial" pitchFamily="34" charset="0"/>
              </a:rPr>
              <a:t>=</a:t>
            </a:r>
          </a:p>
        </p:txBody>
      </p:sp>
      <p:grpSp>
        <p:nvGrpSpPr>
          <p:cNvPr id="84" name="Group 14"/>
          <p:cNvGrpSpPr/>
          <p:nvPr/>
        </p:nvGrpSpPr>
        <p:grpSpPr>
          <a:xfrm>
            <a:off x="7854959" y="2240987"/>
            <a:ext cx="446022" cy="471673"/>
            <a:chOff x="1975996" y="3646349"/>
            <a:chExt cx="446022" cy="471673"/>
          </a:xfrm>
        </p:grpSpPr>
        <p:sp>
          <p:nvSpPr>
            <p:cNvPr id="8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7" name="Group 17"/>
          <p:cNvGrpSpPr/>
          <p:nvPr/>
        </p:nvGrpSpPr>
        <p:grpSpPr>
          <a:xfrm>
            <a:off x="7854959" y="2249859"/>
            <a:ext cx="446022" cy="453928"/>
            <a:chOff x="1975996" y="3646349"/>
            <a:chExt cx="446022" cy="453928"/>
          </a:xfrm>
        </p:grpSpPr>
        <p:sp>
          <p:nvSpPr>
            <p:cNvPr id="88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8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6</a:t>
              </a:r>
            </a:p>
          </p:txBody>
        </p:sp>
      </p:grpSp>
      <p:grpSp>
        <p:nvGrpSpPr>
          <p:cNvPr id="91" name="Group 14"/>
          <p:cNvGrpSpPr/>
          <p:nvPr/>
        </p:nvGrpSpPr>
        <p:grpSpPr>
          <a:xfrm>
            <a:off x="7860601" y="2878810"/>
            <a:ext cx="446022" cy="471673"/>
            <a:chOff x="1975996" y="3646349"/>
            <a:chExt cx="446022" cy="471673"/>
          </a:xfrm>
        </p:grpSpPr>
        <p:sp>
          <p:nvSpPr>
            <p:cNvPr id="9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4" name="Group 17"/>
          <p:cNvGrpSpPr/>
          <p:nvPr/>
        </p:nvGrpSpPr>
        <p:grpSpPr>
          <a:xfrm>
            <a:off x="7860601" y="2887682"/>
            <a:ext cx="446022" cy="453928"/>
            <a:chOff x="1975996" y="3646349"/>
            <a:chExt cx="446022" cy="453928"/>
          </a:xfrm>
        </p:grpSpPr>
        <p:sp>
          <p:nvSpPr>
            <p:cNvPr id="9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7436973" y="285303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1"/>
                </a:solidFill>
                <a:latin typeface="Arial-SGK-TV" pitchFamily="2" charset="0"/>
                <a:cs typeface="Arial" pitchFamily="34" charset="0"/>
              </a:rPr>
              <a:t>=</a:t>
            </a:r>
          </a:p>
        </p:txBody>
      </p:sp>
      <p:grpSp>
        <p:nvGrpSpPr>
          <p:cNvPr id="98" name="Group 14"/>
          <p:cNvGrpSpPr/>
          <p:nvPr/>
        </p:nvGrpSpPr>
        <p:grpSpPr>
          <a:xfrm>
            <a:off x="1976674" y="1609959"/>
            <a:ext cx="446022" cy="471673"/>
            <a:chOff x="1975996" y="3646349"/>
            <a:chExt cx="446022" cy="471673"/>
          </a:xfrm>
        </p:grpSpPr>
        <p:sp>
          <p:nvSpPr>
            <p:cNvPr id="9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0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01" name="Group 17"/>
          <p:cNvGrpSpPr/>
          <p:nvPr/>
        </p:nvGrpSpPr>
        <p:grpSpPr>
          <a:xfrm>
            <a:off x="1976674" y="1618831"/>
            <a:ext cx="446022" cy="453928"/>
            <a:chOff x="1975996" y="3646349"/>
            <a:chExt cx="446022" cy="453928"/>
          </a:xfrm>
        </p:grpSpPr>
        <p:sp>
          <p:nvSpPr>
            <p:cNvPr id="10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0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553046" y="158418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1"/>
                </a:solidFill>
                <a:latin typeface="Arial-SGK-TV" pitchFamily="2" charset="0"/>
                <a:cs typeface="Arial" pitchFamily="34" charset="0"/>
              </a:rPr>
              <a:t>=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558692" y="221636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1"/>
                </a:solidFill>
                <a:latin typeface="Arial-SGK-TV" pitchFamily="2" charset="0"/>
                <a:cs typeface="Arial" pitchFamily="34" charset="0"/>
              </a:rPr>
              <a:t>=</a:t>
            </a:r>
          </a:p>
        </p:txBody>
      </p:sp>
      <p:grpSp>
        <p:nvGrpSpPr>
          <p:cNvPr id="106" name="Group 14"/>
          <p:cNvGrpSpPr/>
          <p:nvPr/>
        </p:nvGrpSpPr>
        <p:grpSpPr>
          <a:xfrm>
            <a:off x="1976676" y="2242136"/>
            <a:ext cx="446022" cy="471673"/>
            <a:chOff x="1975996" y="3646349"/>
            <a:chExt cx="446022" cy="471673"/>
          </a:xfrm>
        </p:grpSpPr>
        <p:sp>
          <p:nvSpPr>
            <p:cNvPr id="10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09" name="Group 17"/>
          <p:cNvGrpSpPr/>
          <p:nvPr/>
        </p:nvGrpSpPr>
        <p:grpSpPr>
          <a:xfrm>
            <a:off x="1976676" y="2251008"/>
            <a:ext cx="446022" cy="453928"/>
            <a:chOff x="1975996" y="3646349"/>
            <a:chExt cx="446022" cy="453928"/>
          </a:xfrm>
        </p:grpSpPr>
        <p:sp>
          <p:nvSpPr>
            <p:cNvPr id="11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112" name="Group 14"/>
          <p:cNvGrpSpPr/>
          <p:nvPr/>
        </p:nvGrpSpPr>
        <p:grpSpPr>
          <a:xfrm>
            <a:off x="1982318" y="2879959"/>
            <a:ext cx="446022" cy="471673"/>
            <a:chOff x="1975996" y="3646349"/>
            <a:chExt cx="446022" cy="471673"/>
          </a:xfrm>
        </p:grpSpPr>
        <p:sp>
          <p:nvSpPr>
            <p:cNvPr id="11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5" name="Group 17"/>
          <p:cNvGrpSpPr/>
          <p:nvPr/>
        </p:nvGrpSpPr>
        <p:grpSpPr>
          <a:xfrm>
            <a:off x="1982318" y="2888831"/>
            <a:ext cx="446022" cy="453928"/>
            <a:chOff x="1975996" y="3646349"/>
            <a:chExt cx="446022" cy="453928"/>
          </a:xfrm>
        </p:grpSpPr>
        <p:sp>
          <p:nvSpPr>
            <p:cNvPr id="11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1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1558690" y="285418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1"/>
                </a:solidFill>
                <a:latin typeface="Arial-SGK-TV" pitchFamily="2" charset="0"/>
                <a:cs typeface="Arial" pitchFamily="34" charset="0"/>
              </a:rPr>
              <a:t>=</a:t>
            </a:r>
          </a:p>
        </p:txBody>
      </p:sp>
      <p:grpSp>
        <p:nvGrpSpPr>
          <p:cNvPr id="119" name="Group 14"/>
          <p:cNvGrpSpPr/>
          <p:nvPr/>
        </p:nvGrpSpPr>
        <p:grpSpPr>
          <a:xfrm>
            <a:off x="4646046" y="1640517"/>
            <a:ext cx="446022" cy="471673"/>
            <a:chOff x="1975996" y="3646349"/>
            <a:chExt cx="446022" cy="471673"/>
          </a:xfrm>
        </p:grpSpPr>
        <p:sp>
          <p:nvSpPr>
            <p:cNvPr id="12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2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2" name="Group 17"/>
          <p:cNvGrpSpPr/>
          <p:nvPr/>
        </p:nvGrpSpPr>
        <p:grpSpPr>
          <a:xfrm>
            <a:off x="4646046" y="1649389"/>
            <a:ext cx="446022" cy="453928"/>
            <a:chOff x="1975996" y="3646349"/>
            <a:chExt cx="446022" cy="453928"/>
          </a:xfrm>
        </p:grpSpPr>
        <p:sp>
          <p:nvSpPr>
            <p:cNvPr id="12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2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4222418" y="161474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1"/>
                </a:solidFill>
                <a:latin typeface="Arial-SGK-TV" pitchFamily="2" charset="0"/>
                <a:cs typeface="Arial" pitchFamily="34" charset="0"/>
              </a:rPr>
              <a:t>=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228064" y="224692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1"/>
                </a:solidFill>
                <a:latin typeface="Arial-SGK-TV" pitchFamily="2" charset="0"/>
                <a:cs typeface="Arial" pitchFamily="34" charset="0"/>
              </a:rPr>
              <a:t>=</a:t>
            </a:r>
          </a:p>
        </p:txBody>
      </p:sp>
      <p:grpSp>
        <p:nvGrpSpPr>
          <p:cNvPr id="127" name="Group 14"/>
          <p:cNvGrpSpPr/>
          <p:nvPr/>
        </p:nvGrpSpPr>
        <p:grpSpPr>
          <a:xfrm>
            <a:off x="4646048" y="2272694"/>
            <a:ext cx="446022" cy="471673"/>
            <a:chOff x="1975996" y="3646349"/>
            <a:chExt cx="446022" cy="471673"/>
          </a:xfrm>
        </p:grpSpPr>
        <p:sp>
          <p:nvSpPr>
            <p:cNvPr id="128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30" name="Group 17"/>
          <p:cNvGrpSpPr/>
          <p:nvPr/>
        </p:nvGrpSpPr>
        <p:grpSpPr>
          <a:xfrm>
            <a:off x="4646048" y="2281566"/>
            <a:ext cx="446022" cy="453928"/>
            <a:chOff x="1975996" y="3646349"/>
            <a:chExt cx="446022" cy="453928"/>
          </a:xfrm>
        </p:grpSpPr>
        <p:sp>
          <p:nvSpPr>
            <p:cNvPr id="131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33" name="Group 14"/>
          <p:cNvGrpSpPr/>
          <p:nvPr/>
        </p:nvGrpSpPr>
        <p:grpSpPr>
          <a:xfrm>
            <a:off x="4651690" y="2910517"/>
            <a:ext cx="446022" cy="471673"/>
            <a:chOff x="1975996" y="3646349"/>
            <a:chExt cx="446022" cy="471673"/>
          </a:xfrm>
        </p:grpSpPr>
        <p:sp>
          <p:nvSpPr>
            <p:cNvPr id="134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36" name="Group 17"/>
          <p:cNvGrpSpPr/>
          <p:nvPr/>
        </p:nvGrpSpPr>
        <p:grpSpPr>
          <a:xfrm>
            <a:off x="4651690" y="2919389"/>
            <a:ext cx="446022" cy="453928"/>
            <a:chOff x="1975996" y="3646349"/>
            <a:chExt cx="446022" cy="453928"/>
          </a:xfrm>
        </p:grpSpPr>
        <p:sp>
          <p:nvSpPr>
            <p:cNvPr id="13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4228062" y="288474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1"/>
                </a:solidFill>
                <a:latin typeface="Arial-SGK-TV" pitchFamily="2" charset="0"/>
                <a:cs typeface="Arial" pitchFamily="34" charset="0"/>
              </a:rPr>
              <a:t>=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17615" y="977052"/>
            <a:ext cx="1853710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1. </a:t>
            </a:r>
            <a:r>
              <a:rPr lang="en-GB" sz="2800" b="1" dirty="0" err="1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Số</a:t>
            </a:r>
            <a:r>
              <a:rPr lang="en-GB" sz="28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AAA-PDF-SGK\PNG\Bai10-HĐ3-2.png"/>
          <p:cNvPicPr>
            <a:picLocks noChangeAspect="1" noChangeArrowheads="1"/>
          </p:cNvPicPr>
          <p:nvPr/>
        </p:nvPicPr>
        <p:blipFill>
          <a:blip r:embed="rId3"/>
          <a:srcRect t="74303" b="6545"/>
          <a:stretch>
            <a:fillRect/>
          </a:stretch>
        </p:blipFill>
        <p:spPr bwMode="auto">
          <a:xfrm>
            <a:off x="290237" y="1484672"/>
            <a:ext cx="8680593" cy="2151356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2653958" y="2960303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40505E"/>
                </a:solidFill>
                <a:latin typeface="Arial-SGK-TV" pitchFamily="2" charset="0"/>
                <a:cs typeface="Lato Heavy" pitchFamily="34" charset="0"/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740442" y="2960303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40505E"/>
                </a:solidFill>
                <a:latin typeface="Arial-SGK-TV" pitchFamily="2" charset="0"/>
                <a:cs typeface="Lato Heavy" pitchFamily="34" charset="0"/>
              </a:rPr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816200" y="2989799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40505E"/>
                </a:solidFill>
                <a:latin typeface="Arial-SGK-TV" pitchFamily="2" charset="0"/>
                <a:cs typeface="Lato Heavy" pitchFamily="34" charset="0"/>
              </a:rPr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37716" y="2989799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40505E"/>
                </a:solidFill>
                <a:latin typeface="Arial-SGK-TV" pitchFamily="2" charset="0"/>
                <a:cs typeface="Lato Heavy" pitchFamily="34" charset="0"/>
              </a:rPr>
              <a:t>?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672684" y="2956589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>
                <a:solidFill>
                  <a:schemeClr val="accent2"/>
                </a:solidFill>
                <a:latin typeface="Arial-SGK-TV" pitchFamily="2" charset="0"/>
                <a:cs typeface="Lato Heavy" pitchFamily="34" charset="0"/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736728" y="2956589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>
                <a:solidFill>
                  <a:schemeClr val="accent2"/>
                </a:solidFill>
                <a:latin typeface="Arial-SGK-TV" pitchFamily="2" charset="0"/>
                <a:cs typeface="Lato Heavy" pitchFamily="34" charset="0"/>
              </a:rPr>
              <a:t>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823637" y="2986085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>
                <a:solidFill>
                  <a:schemeClr val="accent2"/>
                </a:solidFill>
                <a:latin typeface="Arial-SGK-TV" pitchFamily="2" charset="0"/>
                <a:cs typeface="Lato Heavy" pitchFamily="34" charset="0"/>
              </a:rPr>
              <a:t>7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856442" y="2986085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>
                <a:solidFill>
                  <a:schemeClr val="accent2"/>
                </a:solidFill>
                <a:latin typeface="Arial-SGK-TV" pitchFamily="2" charset="0"/>
                <a:cs typeface="Lato Heavy" pitchFamily="34" charset="0"/>
              </a:rPr>
              <a:t>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6" y="124843"/>
            <a:ext cx="1670428" cy="83521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5072" y="935117"/>
            <a:ext cx="1670428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2. </a:t>
            </a:r>
            <a:r>
              <a:rPr lang="en-GB" sz="2800" b="1" dirty="0" err="1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Số</a:t>
            </a:r>
            <a:r>
              <a:rPr lang="en-GB" sz="28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1" y="116309"/>
            <a:ext cx="2000101" cy="100005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21539" y="460203"/>
            <a:ext cx="1213023" cy="50374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3. </a:t>
            </a:r>
            <a:r>
              <a:rPr lang="en-GB" sz="2800" b="1" dirty="0" err="1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Số</a:t>
            </a:r>
            <a:r>
              <a:rPr lang="en-GB" sz="28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1539" y="963944"/>
            <a:ext cx="6052402" cy="384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8" y="107232"/>
            <a:ext cx="1670428" cy="835215"/>
          </a:xfrm>
          <a:prstGeom prst="rect">
            <a:avLst/>
          </a:prstGeom>
        </p:spPr>
      </p:pic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5635" y="942447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Arial-SGK-TV" pitchFamily="2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8198" name="Picture 6" descr="F:\AAA-LÀM ẢNH SLIDE\Bai10-LT1-1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578" y="1374016"/>
            <a:ext cx="8839199" cy="2291645"/>
          </a:xfrm>
          <a:prstGeom prst="rect">
            <a:avLst/>
          </a:prstGeom>
          <a:noFill/>
        </p:spPr>
      </p:pic>
      <p:pic>
        <p:nvPicPr>
          <p:cNvPr id="127" name="Picture 2" descr="F:\AAA-LÀM ẢNH SLIDE\Bai10-HĐ3-3a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082" y="1760588"/>
            <a:ext cx="1662994" cy="1662994"/>
          </a:xfrm>
          <a:prstGeom prst="rect">
            <a:avLst/>
          </a:prstGeom>
          <a:noFill/>
        </p:spPr>
      </p:pic>
      <p:pic>
        <p:nvPicPr>
          <p:cNvPr id="128" name="Picture 3" descr="F:\AAA-LÀM ẢNH SLIDE\Bai10-HĐ3-3a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6638" y="1760588"/>
            <a:ext cx="1662994" cy="1662994"/>
          </a:xfrm>
          <a:prstGeom prst="rect">
            <a:avLst/>
          </a:prstGeom>
          <a:noFill/>
        </p:spPr>
      </p:pic>
      <p:grpSp>
        <p:nvGrpSpPr>
          <p:cNvPr id="132" name="Group 21"/>
          <p:cNvGrpSpPr/>
          <p:nvPr/>
        </p:nvGrpSpPr>
        <p:grpSpPr>
          <a:xfrm>
            <a:off x="7609818" y="2266434"/>
            <a:ext cx="598983" cy="613549"/>
            <a:chOff x="7632352" y="2681286"/>
            <a:chExt cx="405942" cy="415815"/>
          </a:xfrm>
        </p:grpSpPr>
        <p:sp>
          <p:nvSpPr>
            <p:cNvPr id="13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3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35" name="Group 51"/>
          <p:cNvGrpSpPr/>
          <p:nvPr/>
        </p:nvGrpSpPr>
        <p:grpSpPr>
          <a:xfrm>
            <a:off x="5218590" y="2266434"/>
            <a:ext cx="598983" cy="613549"/>
            <a:chOff x="7632352" y="2681286"/>
            <a:chExt cx="405942" cy="415815"/>
          </a:xfrm>
        </p:grpSpPr>
        <p:sp>
          <p:nvSpPr>
            <p:cNvPr id="1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3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13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39291" y="228185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Arial-SGK-TV" pitchFamily="2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33897" y="228185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Arial-SGK-TV" pitchFamily="2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40" name="Group 59"/>
          <p:cNvGrpSpPr/>
          <p:nvPr/>
        </p:nvGrpSpPr>
        <p:grpSpPr>
          <a:xfrm>
            <a:off x="5212947" y="2264160"/>
            <a:ext cx="598983" cy="613549"/>
            <a:chOff x="7632352" y="2681286"/>
            <a:chExt cx="405942" cy="415815"/>
          </a:xfrm>
        </p:grpSpPr>
        <p:sp>
          <p:nvSpPr>
            <p:cNvPr id="14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4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43" name="Group 62"/>
          <p:cNvGrpSpPr/>
          <p:nvPr/>
        </p:nvGrpSpPr>
        <p:grpSpPr>
          <a:xfrm>
            <a:off x="7615062" y="2264159"/>
            <a:ext cx="598983" cy="613549"/>
            <a:chOff x="7632352" y="2681286"/>
            <a:chExt cx="405942" cy="415815"/>
          </a:xfrm>
        </p:grpSpPr>
        <p:sp>
          <p:nvSpPr>
            <p:cNvPr id="1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4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46" name="Group 51"/>
          <p:cNvGrpSpPr/>
          <p:nvPr/>
        </p:nvGrpSpPr>
        <p:grpSpPr>
          <a:xfrm>
            <a:off x="6437791" y="2266434"/>
            <a:ext cx="598983" cy="613549"/>
            <a:chOff x="7632352" y="2681286"/>
            <a:chExt cx="405942" cy="415815"/>
          </a:xfrm>
        </p:grpSpPr>
        <p:sp>
          <p:nvSpPr>
            <p:cNvPr id="1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4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49" name="Group 59"/>
          <p:cNvGrpSpPr/>
          <p:nvPr/>
        </p:nvGrpSpPr>
        <p:grpSpPr>
          <a:xfrm>
            <a:off x="6432148" y="2264160"/>
            <a:ext cx="598983" cy="613549"/>
            <a:chOff x="7632352" y="2681286"/>
            <a:chExt cx="405942" cy="415815"/>
          </a:xfrm>
        </p:grpSpPr>
        <p:sp>
          <p:nvSpPr>
            <p:cNvPr id="1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5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F:\AAA-LÀM ẢNH SLIDE\Bai10-LT1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514" y="1318973"/>
            <a:ext cx="8839199" cy="2968977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/>
        </p:nvGrpSpPr>
        <p:grpSpPr>
          <a:xfrm>
            <a:off x="7616419" y="2511679"/>
            <a:ext cx="598983" cy="613549"/>
            <a:chOff x="7632352" y="2681286"/>
            <a:chExt cx="405942" cy="415815"/>
          </a:xfrm>
        </p:grpSpPr>
        <p:sp>
          <p:nvSpPr>
            <p:cNvPr id="13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3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5225191" y="2511679"/>
            <a:ext cx="598983" cy="613549"/>
            <a:chOff x="7632352" y="2681286"/>
            <a:chExt cx="405942" cy="415815"/>
          </a:xfrm>
        </p:grpSpPr>
        <p:sp>
          <p:nvSpPr>
            <p:cNvPr id="1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3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13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45892" y="2527099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Arial-SGK-TV" pitchFamily="2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40498" y="2527099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Arial-SGK-TV" pitchFamily="2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4" name="Group 59"/>
          <p:cNvGrpSpPr/>
          <p:nvPr/>
        </p:nvGrpSpPr>
        <p:grpSpPr>
          <a:xfrm>
            <a:off x="5219548" y="2509405"/>
            <a:ext cx="598983" cy="613549"/>
            <a:chOff x="7632352" y="2681286"/>
            <a:chExt cx="405942" cy="415815"/>
          </a:xfrm>
        </p:grpSpPr>
        <p:sp>
          <p:nvSpPr>
            <p:cNvPr id="14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4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7621663" y="2509404"/>
            <a:ext cx="598983" cy="613549"/>
            <a:chOff x="7632352" y="2681286"/>
            <a:chExt cx="405942" cy="415815"/>
          </a:xfrm>
        </p:grpSpPr>
        <p:sp>
          <p:nvSpPr>
            <p:cNvPr id="1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4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7</a:t>
              </a:r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6444392" y="2511679"/>
            <a:ext cx="598983" cy="613549"/>
            <a:chOff x="7632352" y="2681286"/>
            <a:chExt cx="405942" cy="415815"/>
          </a:xfrm>
        </p:grpSpPr>
        <p:sp>
          <p:nvSpPr>
            <p:cNvPr id="1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4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" name="Group 59"/>
          <p:cNvGrpSpPr/>
          <p:nvPr/>
        </p:nvGrpSpPr>
        <p:grpSpPr>
          <a:xfrm>
            <a:off x="6438749" y="2509405"/>
            <a:ext cx="598983" cy="613549"/>
            <a:chOff x="7632352" y="2681286"/>
            <a:chExt cx="405942" cy="415815"/>
          </a:xfrm>
        </p:grpSpPr>
        <p:sp>
          <p:nvSpPr>
            <p:cNvPr id="1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5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4</a:t>
              </a:r>
            </a:p>
          </p:txBody>
        </p:sp>
      </p:grpSp>
      <p:pic>
        <p:nvPicPr>
          <p:cNvPr id="28" name="Picture 5" descr="F:\AAA-LÀM ẢNH SLIDE\Bai10-HĐ3-3b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3953" y="2893242"/>
            <a:ext cx="1010886" cy="1010886"/>
          </a:xfrm>
          <a:prstGeom prst="rect">
            <a:avLst/>
          </a:prstGeom>
          <a:noFill/>
        </p:spPr>
      </p:pic>
      <p:pic>
        <p:nvPicPr>
          <p:cNvPr id="29" name="Picture 4" descr="F:\AAA-LÀM ẢNH SLIDE\Bai10-HĐ3-3b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4399" y="1795222"/>
            <a:ext cx="1010886" cy="1010886"/>
          </a:xfrm>
          <a:prstGeom prst="rect">
            <a:avLst/>
          </a:prstGeom>
          <a:noFill/>
        </p:spPr>
      </p:pic>
      <p:pic>
        <p:nvPicPr>
          <p:cNvPr id="30" name="Picture 5" descr="F:\AAA-LÀM ẢNH SLIDE\Bai10-HĐ3-3b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4399" y="2893242"/>
            <a:ext cx="1010886" cy="1010886"/>
          </a:xfrm>
          <a:prstGeom prst="rect">
            <a:avLst/>
          </a:prstGeom>
          <a:noFill/>
        </p:spPr>
      </p:pic>
      <p:pic>
        <p:nvPicPr>
          <p:cNvPr id="31" name="Picture 4" descr="F:\AAA-LÀM ẢNH SLIDE\Bai10-HĐ3-3b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4843" y="1795222"/>
            <a:ext cx="1010886" cy="1010886"/>
          </a:xfrm>
          <a:prstGeom prst="rect">
            <a:avLst/>
          </a:prstGeom>
          <a:noFill/>
        </p:spPr>
      </p:pic>
      <p:pic>
        <p:nvPicPr>
          <p:cNvPr id="32" name="Picture 5" descr="F:\AAA-LÀM ẢNH SLIDE\Bai10-HĐ3-3b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4843" y="2893242"/>
            <a:ext cx="1010886" cy="1010886"/>
          </a:xfrm>
          <a:prstGeom prst="rect">
            <a:avLst/>
          </a:prstGeom>
          <a:noFill/>
        </p:spPr>
      </p:pic>
      <p:pic>
        <p:nvPicPr>
          <p:cNvPr id="33" name="Picture 4" descr="F:\AAA-LÀM ẢNH SLIDE\Bai10-HĐ3-3b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289" y="1795222"/>
            <a:ext cx="1010886" cy="1010886"/>
          </a:xfrm>
          <a:prstGeom prst="rect">
            <a:avLst/>
          </a:prstGeom>
          <a:noFill/>
        </p:spPr>
      </p:pic>
      <p:pic>
        <p:nvPicPr>
          <p:cNvPr id="34" name="Picture 5" descr="F:\AAA-LÀM ẢNH SLIDE\Bai10-HĐ3-3b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289" y="2893242"/>
            <a:ext cx="1010886" cy="1010886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4" y="107878"/>
            <a:ext cx="1670428" cy="835215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3372" y="1030227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Arial-SGK-TV" pitchFamily="2" charset="0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417278A-A1BB-4EB2-9038-071B1F823854}"/>
</file>

<file path=customXml/itemProps2.xml><?xml version="1.0" encoding="utf-8"?>
<ds:datastoreItem xmlns:ds="http://schemas.openxmlformats.org/officeDocument/2006/customXml" ds:itemID="{5A177465-FD22-463B-851A-AC5239930697}"/>
</file>

<file path=customXml/itemProps3.xml><?xml version="1.0" encoding="utf-8"?>
<ds:datastoreItem xmlns:ds="http://schemas.openxmlformats.org/officeDocument/2006/customXml" ds:itemID="{465FB135-1BED-419C-A4E0-FC421359FA9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10759</TotalTime>
  <Words>132</Words>
  <Application>Microsoft Office PowerPoint</Application>
  <PresentationFormat>Custom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Arial-SGK-TV</vt:lpstr>
      <vt:lpstr>Lato</vt:lpstr>
      <vt:lpstr>Lato Heavy</vt:lpstr>
      <vt:lpstr>Calibri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HP</cp:lastModifiedBy>
  <cp:revision>412</cp:revision>
  <dcterms:created xsi:type="dcterms:W3CDTF">2020-02-21T03:04:01Z</dcterms:created>
  <dcterms:modified xsi:type="dcterms:W3CDTF">2022-08-30T16:33:31Z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