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576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6F464-9C3D-4E0E-94CA-95E7500241BB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DCBA6-089D-4355-AC75-6C9A4FE9A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22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626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9D163-7C17-42D8-8287-D4F0AAE27A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9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9D163-7C17-42D8-8287-D4F0AAE27A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2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9D163-7C17-42D8-8287-D4F0AAE27A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5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9D163-7C17-42D8-8287-D4F0AAE27A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48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9D163-7C17-42D8-8287-D4F0AAE27A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7ED1-E10A-4000-9876-2C461480C05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AFB-30ED-43D4-BB3C-40D63866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7ED1-E10A-4000-9876-2C461480C05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AFB-30ED-43D4-BB3C-40D63866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3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7ED1-E10A-4000-9876-2C461480C05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AFB-30ED-43D4-BB3C-40D63866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7ED1-E10A-4000-9876-2C461480C05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AFB-30ED-43D4-BB3C-40D63866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7ED1-E10A-4000-9876-2C461480C05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AFB-30ED-43D4-BB3C-40D63866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6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7ED1-E10A-4000-9876-2C461480C05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AFB-30ED-43D4-BB3C-40D63866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2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7ED1-E10A-4000-9876-2C461480C05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AFB-30ED-43D4-BB3C-40D63866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2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7ED1-E10A-4000-9876-2C461480C05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AFB-30ED-43D4-BB3C-40D63866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4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7ED1-E10A-4000-9876-2C461480C05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AFB-30ED-43D4-BB3C-40D63866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28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7ED1-E10A-4000-9876-2C461480C05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AFB-30ED-43D4-BB3C-40D63866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1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7ED1-E10A-4000-9876-2C461480C05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AFB-30ED-43D4-BB3C-40D63866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05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87ED1-E10A-4000-9876-2C461480C058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B2AFB-30ED-43D4-BB3C-40D638667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0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13.emf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11" Type="http://schemas.openxmlformats.org/officeDocument/2006/relationships/image" Target="../media/image27.png"/><Relationship Id="rId5" Type="http://schemas.microsoft.com/office/2007/relationships/hdphoto" Target="../media/hdphoto5.wdp"/><Relationship Id="rId15" Type="http://schemas.openxmlformats.org/officeDocument/2006/relationships/image" Target="../media/image30.png"/><Relationship Id="rId10" Type="http://schemas.openxmlformats.org/officeDocument/2006/relationships/image" Target="../media/image26.jpeg"/><Relationship Id="rId4" Type="http://schemas.openxmlformats.org/officeDocument/2006/relationships/image" Target="../media/image23.png"/><Relationship Id="rId9" Type="http://schemas.openxmlformats.org/officeDocument/2006/relationships/image" Target="../media/image25.jpeg"/><Relationship Id="rId1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27.png"/><Relationship Id="rId1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13.emf"/><Relationship Id="rId12" Type="http://schemas.openxmlformats.org/officeDocument/2006/relationships/image" Target="../media/image26.jpe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25.jpeg"/><Relationship Id="rId5" Type="http://schemas.microsoft.com/office/2007/relationships/hdphoto" Target="../media/hdphoto5.wdp"/><Relationship Id="rId15" Type="http://schemas.openxmlformats.org/officeDocument/2006/relationships/image" Target="../media/image35.png"/><Relationship Id="rId10" Type="http://schemas.openxmlformats.org/officeDocument/2006/relationships/image" Target="../media/image34.emf"/><Relationship Id="rId19" Type="http://schemas.openxmlformats.org/officeDocument/2006/relationships/image" Target="../media/image29.emf"/><Relationship Id="rId4" Type="http://schemas.openxmlformats.org/officeDocument/2006/relationships/image" Target="../media/image23.png"/><Relationship Id="rId9" Type="http://schemas.openxmlformats.org/officeDocument/2006/relationships/image" Target="../media/image33.emf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7.png"/><Relationship Id="rId1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3.emf"/><Relationship Id="rId12" Type="http://schemas.openxmlformats.org/officeDocument/2006/relationships/image" Target="../media/image26.jpe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25.jpeg"/><Relationship Id="rId5" Type="http://schemas.microsoft.com/office/2007/relationships/hdphoto" Target="../media/hdphoto5.wdp"/><Relationship Id="rId15" Type="http://schemas.openxmlformats.org/officeDocument/2006/relationships/image" Target="../media/image38.png"/><Relationship Id="rId10" Type="http://schemas.openxmlformats.org/officeDocument/2006/relationships/image" Target="../media/image33.emf"/><Relationship Id="rId4" Type="http://schemas.openxmlformats.org/officeDocument/2006/relationships/image" Target="../media/image23.png"/><Relationship Id="rId9" Type="http://schemas.openxmlformats.org/officeDocument/2006/relationships/image" Target="../media/image29.emf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26.jpeg"/><Relationship Id="rId5" Type="http://schemas.microsoft.com/office/2007/relationships/hdphoto" Target="../media/hdphoto5.wdp"/><Relationship Id="rId15" Type="http://schemas.openxmlformats.org/officeDocument/2006/relationships/image" Target="../media/image41.jpeg"/><Relationship Id="rId10" Type="http://schemas.openxmlformats.org/officeDocument/2006/relationships/image" Target="../media/image25.jpeg"/><Relationship Id="rId4" Type="http://schemas.openxmlformats.org/officeDocument/2006/relationships/image" Target="../media/image23.png"/><Relationship Id="rId9" Type="http://schemas.openxmlformats.org/officeDocument/2006/relationships/image" Target="../media/image33.emf"/><Relationship Id="rId1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40.jpe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26.jpeg"/><Relationship Id="rId5" Type="http://schemas.microsoft.com/office/2007/relationships/hdphoto" Target="../media/hdphoto5.wdp"/><Relationship Id="rId10" Type="http://schemas.openxmlformats.org/officeDocument/2006/relationships/image" Target="../media/image25.jpeg"/><Relationship Id="rId4" Type="http://schemas.openxmlformats.org/officeDocument/2006/relationships/image" Target="../media/image23.png"/><Relationship Id="rId9" Type="http://schemas.openxmlformats.org/officeDocument/2006/relationships/image" Target="../media/image33.emf"/><Relationship Id="rId1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3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12.emf"/><Relationship Id="rId4" Type="http://schemas.microsoft.com/office/2007/relationships/hdphoto" Target="../media/hdphoto5.wdp"/><Relationship Id="rId9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emf"/><Relationship Id="rId5" Type="http://schemas.openxmlformats.org/officeDocument/2006/relationships/image" Target="../media/image45.gif"/><Relationship Id="rId4" Type="http://schemas.openxmlformats.org/officeDocument/2006/relationships/image" Target="../media/image44.emf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microsoft.com/office/2007/relationships/hdphoto" Target="../media/hdphoto4.wdp"/><Relationship Id="rId18" Type="http://schemas.openxmlformats.org/officeDocument/2006/relationships/image" Target="../media/image13.emf"/><Relationship Id="rId3" Type="http://schemas.openxmlformats.org/officeDocument/2006/relationships/slide" Target="slide16.xml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image" Target="../media/image16.png"/><Relationship Id="rId16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slide" Target="slide11.xml"/><Relationship Id="rId5" Type="http://schemas.openxmlformats.org/officeDocument/2006/relationships/slide" Target="slide12.xml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545227" cy="7279165"/>
          </a:xfrm>
          <a:prstGeom prst="rect">
            <a:avLst/>
          </a:prstGeom>
        </p:spPr>
      </p:pic>
      <p:pic>
        <p:nvPicPr>
          <p:cNvPr id="7" name="KoiNoEveryDayHappyDay-AyanaTaketatsu-2660866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94" y="6400800"/>
            <a:ext cx="457200" cy="45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58077" y="2402206"/>
            <a:ext cx="9629686" cy="10259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mừng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con 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sinh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0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43691" y="0"/>
            <a:ext cx="11874137" cy="6819254"/>
            <a:chOff x="-30997" y="-15498"/>
            <a:chExt cx="9020014" cy="68192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12" y="180277"/>
            <a:ext cx="1822846" cy="14652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41" y="5371961"/>
            <a:ext cx="1219200" cy="1061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1713" y="2950559"/>
            <a:ext cx="246599" cy="2750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1713" y="3766988"/>
            <a:ext cx="246599" cy="2750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2359" y="2439475"/>
            <a:ext cx="246599" cy="2750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059" y="5371961"/>
            <a:ext cx="246599" cy="275052"/>
          </a:xfrm>
          <a:prstGeom prst="rect">
            <a:avLst/>
          </a:prstGeom>
        </p:spPr>
      </p:pic>
      <p:pic>
        <p:nvPicPr>
          <p:cNvPr id="45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" r="66000" b="65063"/>
          <a:stretch>
            <a:fillRect/>
          </a:stretch>
        </p:blipFill>
        <p:spPr bwMode="auto">
          <a:xfrm>
            <a:off x="3259646" y="4342872"/>
            <a:ext cx="1095257" cy="94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1" t="4488" r="34576" b="65063"/>
          <a:stretch>
            <a:fillRect/>
          </a:stretch>
        </p:blipFill>
        <p:spPr bwMode="auto">
          <a:xfrm>
            <a:off x="7572246" y="4394549"/>
            <a:ext cx="1047546" cy="86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55" y="4224143"/>
            <a:ext cx="1607134" cy="120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ChuongBaoVaoLopNhacChuong-V.A-283771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258" y="6089812"/>
            <a:ext cx="483713" cy="48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ounded Rectangle 20">
            <a:extLst>
              <a:ext uri="{FF2B5EF4-FFF2-40B4-BE49-F238E27FC236}">
                <a16:creationId xmlns="" xmlns:a16="http://schemas.microsoft.com/office/drawing/2014/main" id="{479B6C7F-BADD-4B2D-9989-BEB03C1E0C81}"/>
              </a:ext>
            </a:extLst>
          </p:cNvPr>
          <p:cNvSpPr/>
          <p:nvPr/>
        </p:nvSpPr>
        <p:spPr>
          <a:xfrm>
            <a:off x="3378374" y="457568"/>
            <a:ext cx="6699339" cy="1200329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hangingPunct="0">
              <a:defRPr/>
            </a:pP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1: Theo con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tư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ngồi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?</a:t>
            </a:r>
          </a:p>
          <a:p>
            <a:pPr algn="ctr" defTabSz="685800" eaLnBrk="0" hangingPunct="0">
              <a:defRPr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vi-VN" sz="28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1" name="图片 1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04EEC8F-0A29-4855-932B-3D13E1EC92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4218" y="-151211"/>
            <a:ext cx="1541403" cy="20281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0E35FED-239E-4D17-9DB9-376B08D5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9" r="7747"/>
          <a:stretch/>
        </p:blipFill>
        <p:spPr bwMode="auto">
          <a:xfrm>
            <a:off x="2295657" y="2267253"/>
            <a:ext cx="2949692" cy="191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D3BDCF4-FD12-44A4-AB99-48F499730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049" y="2257891"/>
            <a:ext cx="2883456" cy="19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47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95943" y="53986"/>
            <a:ext cx="11887199" cy="6819254"/>
            <a:chOff x="-30997" y="-15498"/>
            <a:chExt cx="9020014" cy="681925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sp>
        <p:nvSpPr>
          <p:cNvPr id="4" name="文本框 8"/>
          <p:cNvSpPr txBox="1"/>
          <p:nvPr/>
        </p:nvSpPr>
        <p:spPr>
          <a:xfrm>
            <a:off x="4679068" y="2117944"/>
            <a:ext cx="28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zh-CN" sz="2400">
                <a:solidFill>
                  <a:prstClr val="white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  <a:cs typeface="Open Sans Semibold" panose="020B0706030804020204" pitchFamily="34" charset="0"/>
              </a:rPr>
              <a:t>1</a:t>
            </a:r>
            <a:endParaRPr lang="zh-CN" altLang="en-US" sz="2400" dirty="0">
              <a:solidFill>
                <a:prstClr val="white"/>
              </a:solidFill>
              <a:latin typeface="方正古隶简体" panose="03000509000000000000" pitchFamily="65" charset="-122"/>
              <a:ea typeface="方正古隶简体" panose="03000509000000000000" pitchFamily="65" charset="-122"/>
              <a:cs typeface="Open Sans Semibold" panose="020B0706030804020204" pitchFamily="34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37" y="158539"/>
            <a:ext cx="1822846" cy="146523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5215" y="4933618"/>
            <a:ext cx="2035628" cy="1771593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4691734" y="2916151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zh-CN" sz="2400">
                <a:solidFill>
                  <a:prstClr val="white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  <a:cs typeface="Open Sans Semibold" panose="020B0706030804020204" pitchFamily="34" charset="0"/>
              </a:rPr>
              <a:t>2</a:t>
            </a:r>
            <a:endParaRPr lang="zh-CN" altLang="en-US" sz="2400" dirty="0">
              <a:solidFill>
                <a:prstClr val="white"/>
              </a:solidFill>
              <a:latin typeface="方正古隶简体" panose="03000509000000000000" pitchFamily="65" charset="-122"/>
              <a:ea typeface="方正古隶简体" panose="03000509000000000000" pitchFamily="65" charset="-122"/>
              <a:cs typeface="Open Sans Semibold" panose="020B0706030804020204" pitchFamily="34" charset="0"/>
            </a:endParaRPr>
          </a:p>
        </p:txBody>
      </p:sp>
      <p:sp>
        <p:nvSpPr>
          <p:cNvPr id="8" name="文本框 6"/>
          <p:cNvSpPr txBox="1"/>
          <p:nvPr/>
        </p:nvSpPr>
        <p:spPr>
          <a:xfrm>
            <a:off x="4691734" y="364093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zh-CN" sz="2400">
                <a:solidFill>
                  <a:prstClr val="white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  <a:cs typeface="Open Sans Semibold" panose="020B0706030804020204" pitchFamily="34" charset="0"/>
              </a:rPr>
              <a:t>3</a:t>
            </a:r>
            <a:endParaRPr lang="zh-CN" altLang="en-US" sz="2400" dirty="0">
              <a:solidFill>
                <a:prstClr val="white"/>
              </a:solidFill>
              <a:latin typeface="方正古隶简体" panose="03000509000000000000" pitchFamily="65" charset="-122"/>
              <a:ea typeface="方正古隶简体" panose="03000509000000000000" pitchFamily="65" charset="-122"/>
              <a:cs typeface="Open Sans Semibold" panose="020B0706030804020204" pitchFamily="34" charset="0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4691734" y="4392051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zh-CN" sz="2400">
                <a:solidFill>
                  <a:prstClr val="white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  <a:cs typeface="Open Sans Semibold" panose="020B0706030804020204" pitchFamily="34" charset="0"/>
              </a:rPr>
              <a:t>4</a:t>
            </a:r>
            <a:endParaRPr lang="zh-CN" altLang="en-US" sz="2400" dirty="0">
              <a:solidFill>
                <a:prstClr val="white"/>
              </a:solidFill>
              <a:latin typeface="方正古隶简体" panose="03000509000000000000" pitchFamily="65" charset="-122"/>
              <a:ea typeface="方正古隶简体" panose="03000509000000000000" pitchFamily="65" charset="-122"/>
              <a:cs typeface="Open Sans Semibold" panose="020B0706030804020204" pitchFamily="34" charset="0"/>
            </a:endParaRPr>
          </a:p>
        </p:txBody>
      </p:sp>
      <p:pic>
        <p:nvPicPr>
          <p:cNvPr id="10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426" y="4988339"/>
            <a:ext cx="1301220" cy="1608701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7422" y="1153929"/>
            <a:ext cx="585528" cy="662097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4600" y="276615"/>
            <a:ext cx="903657" cy="1415555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" r="66000" b="65063"/>
          <a:stretch>
            <a:fillRect/>
          </a:stretch>
        </p:blipFill>
        <p:spPr bwMode="auto">
          <a:xfrm>
            <a:off x="3693166" y="4646830"/>
            <a:ext cx="1029721" cy="89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1" t="4488" r="34576" b="65063"/>
          <a:stretch>
            <a:fillRect/>
          </a:stretch>
        </p:blipFill>
        <p:spPr bwMode="auto">
          <a:xfrm>
            <a:off x="7435896" y="4691797"/>
            <a:ext cx="1015101" cy="84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50" y="4403733"/>
            <a:ext cx="1500189" cy="11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2844929" y="384229"/>
            <a:ext cx="7524787" cy="1200329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hangingPunct="0">
              <a:defRPr/>
            </a:pP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2: Con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tư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ngồi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máy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?</a:t>
            </a:r>
          </a:p>
          <a:p>
            <a:pPr algn="ctr" defTabSz="685800" eaLnBrk="0" hangingPunct="0">
              <a:defRPr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vi-VN" sz="28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30" name="ChuongBaoVaoLopNhacChuong-V.A-283771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883" y="5641659"/>
            <a:ext cx="483713" cy="48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 descr="Nhiều người bị cong vẹo cột sống do đứng ngồi sai tư thế - Báo Quảng Ninh  điện tử">
            <a:extLst>
              <a:ext uri="{FF2B5EF4-FFF2-40B4-BE49-F238E27FC236}">
                <a16:creationId xmlns="" xmlns:a16="http://schemas.microsoft.com/office/drawing/2014/main" id="{BEE2678A-6B91-4167-BA9C-526694F21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00" b="45000" l="55200" r="95000">
                        <a14:foregroundMark x1="59800" y1="44000" x2="59600" y2="42600"/>
                        <a14:foregroundMark x1="86200" y1="44400" x2="86200" y2="43600"/>
                        <a14:foregroundMark x1="75600" y1="44800" x2="75600" y2="43600"/>
                        <a14:foregroundMark x1="59400" y1="45000" x2="59400" y2="4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66" b="53529"/>
          <a:stretch/>
        </p:blipFill>
        <p:spPr bwMode="auto">
          <a:xfrm>
            <a:off x="2554822" y="1726223"/>
            <a:ext cx="3081634" cy="28794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48E3FDD-7CD4-4804-A67B-4B4CEFBE3F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4658" y="1799862"/>
            <a:ext cx="3206358" cy="3239209"/>
          </a:xfrm>
          <a:prstGeom prst="rect">
            <a:avLst/>
          </a:prstGeom>
        </p:spPr>
      </p:pic>
      <p:pic>
        <p:nvPicPr>
          <p:cNvPr id="57" name="图片 10">
            <a:hlinkClick r:id="rId18" action="ppaction://hlinksldjump"/>
            <a:extLst>
              <a:ext uri="{FF2B5EF4-FFF2-40B4-BE49-F238E27FC236}">
                <a16:creationId xmlns="" xmlns:a16="http://schemas.microsoft.com/office/drawing/2014/main" id="{25909CC8-719D-434B-835A-6F0FF8F113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1248" y="-139795"/>
            <a:ext cx="1541403" cy="202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7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30629" y="0"/>
            <a:ext cx="12061371" cy="6819254"/>
            <a:chOff x="-30997" y="-15498"/>
            <a:chExt cx="9020014" cy="681925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pic>
        <p:nvPicPr>
          <p:cNvPr id="24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19" y="162243"/>
            <a:ext cx="1822846" cy="1465230"/>
          </a:xfrm>
          <a:prstGeom prst="rect">
            <a:avLst/>
          </a:prstGeom>
        </p:spPr>
      </p:pic>
      <p:pic>
        <p:nvPicPr>
          <p:cNvPr id="25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6369" y="4882480"/>
            <a:ext cx="2035628" cy="1771593"/>
          </a:xfrm>
          <a:prstGeom prst="rect">
            <a:avLst/>
          </a:prstGeom>
        </p:spPr>
      </p:pic>
      <p:pic>
        <p:nvPicPr>
          <p:cNvPr id="26" name="图片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0211" y="-163272"/>
            <a:ext cx="1541403" cy="2028162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9216" y="1453554"/>
            <a:ext cx="585528" cy="662097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" r="66000" b="65063"/>
          <a:stretch>
            <a:fillRect/>
          </a:stretch>
        </p:blipFill>
        <p:spPr bwMode="auto">
          <a:xfrm>
            <a:off x="3312383" y="4668014"/>
            <a:ext cx="1002297" cy="86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1" t="4488" r="34576" b="65063"/>
          <a:stretch>
            <a:fillRect/>
          </a:stretch>
        </p:blipFill>
        <p:spPr bwMode="auto">
          <a:xfrm>
            <a:off x="7389825" y="4685823"/>
            <a:ext cx="1009650" cy="8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550" y="4458968"/>
            <a:ext cx="1471067" cy="110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3327920" y="363129"/>
            <a:ext cx="6858000" cy="943993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hangingPunct="0">
              <a:defRPr/>
            </a:pP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sz="28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9" name="ChuongBaoVaoLopNhacChuong-V.A-283771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750" y="6015793"/>
            <a:ext cx="483713" cy="48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400" y="511958"/>
            <a:ext cx="14734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3: 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3805" y="511959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cầm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bút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8EDDF5A-1EB8-4191-94DE-92C0169994D9}"/>
              </a:ext>
            </a:extLst>
          </p:cNvPr>
          <p:cNvGrpSpPr/>
          <p:nvPr/>
        </p:nvGrpSpPr>
        <p:grpSpPr>
          <a:xfrm>
            <a:off x="1676400" y="2059063"/>
            <a:ext cx="3555240" cy="2611734"/>
            <a:chOff x="180757" y="2079893"/>
            <a:chExt cx="3785980" cy="2781240"/>
          </a:xfrm>
        </p:grpSpPr>
        <p:pic>
          <p:nvPicPr>
            <p:cNvPr id="1028" name="Picture 4" descr="Phương pháp hướng dẫn trẻ nhỏ cầm bút đúng cách. - Phuongphap.vn">
              <a:extLst>
                <a:ext uri="{FF2B5EF4-FFF2-40B4-BE49-F238E27FC236}">
                  <a16:creationId xmlns="" xmlns:a16="http://schemas.microsoft.com/office/drawing/2014/main" id="{DF73CDA4-026D-4D9A-8FE4-A3182E2C2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934" b="91274" l="10000" r="98077">
                          <a14:foregroundMark x1="85256" y1="6108" x2="80769" y2="14485"/>
                          <a14:foregroundMark x1="80769" y1="14485" x2="80769" y2="14834"/>
                          <a14:foregroundMark x1="91410" y1="65969" x2="98205" y2="67539"/>
                          <a14:foregroundMark x1="44231" y1="89703" x2="43077" y2="81850"/>
                          <a14:foregroundMark x1="35385" y1="90925" x2="36667" y2="89354"/>
                          <a14:foregroundMark x1="43590" y1="91274" x2="43974" y2="890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7" y="2079893"/>
              <a:ext cx="3785980" cy="2781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73EAB3D4-E1FC-4D11-B9C8-0022B0FA10BE}"/>
                </a:ext>
              </a:extLst>
            </p:cNvPr>
            <p:cNvSpPr/>
            <p:nvPr/>
          </p:nvSpPr>
          <p:spPr>
            <a:xfrm>
              <a:off x="689317" y="2219313"/>
              <a:ext cx="3277140" cy="24426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40C3D77-4ECA-4F93-8531-A746DDC079B7}"/>
              </a:ext>
            </a:extLst>
          </p:cNvPr>
          <p:cNvGrpSpPr/>
          <p:nvPr/>
        </p:nvGrpSpPr>
        <p:grpSpPr>
          <a:xfrm>
            <a:off x="6416836" y="2213235"/>
            <a:ext cx="3029592" cy="2243118"/>
            <a:chOff x="4728091" y="2255613"/>
            <a:chExt cx="3029592" cy="2200740"/>
          </a:xfrm>
        </p:grpSpPr>
        <p:pic>
          <p:nvPicPr>
            <p:cNvPr id="1032" name="Picture 8" descr="Sửa tư thế cầm bút sai cho trẻ. Chỉ bằng một sợi giây chun! | MamaClub">
              <a:extLst>
                <a:ext uri="{FF2B5EF4-FFF2-40B4-BE49-F238E27FC236}">
                  <a16:creationId xmlns="" xmlns:a16="http://schemas.microsoft.com/office/drawing/2014/main" id="{30BA6026-E053-4803-A1C1-AA257B29E0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818" b="93833" l="39867" r="99917">
                          <a14:foregroundMark x1="39867" y1="64611" x2="60300" y2="81057"/>
                          <a14:foregroundMark x1="60300" y1="81057" x2="63636" y2="77680"/>
                          <a14:foregroundMark x1="43453" y1="93833" x2="46872" y2="71806"/>
                          <a14:foregroundMark x1="60801" y1="3818" x2="53795" y2="35977"/>
                          <a14:foregroundMark x1="91076" y1="55213" x2="99500" y2="62261"/>
                          <a14:foregroundMark x1="90575" y1="91630" x2="99917" y2="90162"/>
                          <a14:foregroundMark x1="48540" y1="78708" x2="43953" y2="92511"/>
                          <a14:foregroundMark x1="43453" y1="80764" x2="43536" y2="90162"/>
                          <a14:backgroundMark x1="64721" y1="23495" x2="76397" y2="22614"/>
                          <a14:backgroundMark x1="68224" y1="24670" x2="74562" y2="26872"/>
                          <a14:backgroundMark x1="70142" y1="27166" x2="71893" y2="27166"/>
                          <a14:backgroundMark x1="89658" y1="34949" x2="96497" y2="40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6" t="225"/>
            <a:stretch/>
          </p:blipFill>
          <p:spPr bwMode="auto">
            <a:xfrm>
              <a:off x="5485609" y="2262650"/>
              <a:ext cx="2272074" cy="2001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8FA0A750-582C-4370-BE25-DBDC6B224189}"/>
                </a:ext>
              </a:extLst>
            </p:cNvPr>
            <p:cNvSpPr/>
            <p:nvPr/>
          </p:nvSpPr>
          <p:spPr>
            <a:xfrm>
              <a:off x="4728091" y="2255613"/>
              <a:ext cx="3015682" cy="22007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394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17566" y="0"/>
            <a:ext cx="12074434" cy="6819254"/>
            <a:chOff x="-30997" y="-15498"/>
            <a:chExt cx="9020014" cy="681925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pic>
        <p:nvPicPr>
          <p:cNvPr id="24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0681" y="5085294"/>
            <a:ext cx="1822846" cy="1465230"/>
          </a:xfrm>
          <a:prstGeom prst="rect">
            <a:avLst/>
          </a:prstGeom>
        </p:spPr>
      </p:pic>
      <p:pic>
        <p:nvPicPr>
          <p:cNvPr id="26" name="图片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664" y="-261098"/>
            <a:ext cx="1541403" cy="2028162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9216" y="1453554"/>
            <a:ext cx="585528" cy="662097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" r="66000" b="65063"/>
          <a:stretch>
            <a:fillRect/>
          </a:stretch>
        </p:blipFill>
        <p:spPr bwMode="auto">
          <a:xfrm>
            <a:off x="2769839" y="5550621"/>
            <a:ext cx="1002297" cy="86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1" t="4488" r="34576" b="65063"/>
          <a:stretch>
            <a:fillRect/>
          </a:stretch>
        </p:blipFill>
        <p:spPr bwMode="auto">
          <a:xfrm>
            <a:off x="7528501" y="5378602"/>
            <a:ext cx="1009650" cy="8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44" y="5096722"/>
            <a:ext cx="1471067" cy="110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2322067" y="363128"/>
            <a:ext cx="8598482" cy="140393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hangingPunct="0">
              <a:defRPr/>
            </a:pP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sz="28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9" name="ChuongBaoVaoLopNhacChuong-V.A-283771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429" y="5972458"/>
            <a:ext cx="483713" cy="48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94730" y="500715"/>
            <a:ext cx="14734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4: 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63470" y="500715"/>
            <a:ext cx="667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Calibri"/>
              </a:rPr>
              <a:t>Theo con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giơ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hay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sai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?</a:t>
            </a:r>
          </a:p>
        </p:txBody>
      </p:sp>
      <p:pic>
        <p:nvPicPr>
          <p:cNvPr id="11266" name="Picture 2" descr="CĐM thích thú trước đám mây có hình nút like">
            <a:extLst>
              <a:ext uri="{FF2B5EF4-FFF2-40B4-BE49-F238E27FC236}">
                <a16:creationId xmlns="" xmlns:a16="http://schemas.microsoft.com/office/drawing/2014/main" id="{832E3FBB-04E9-416C-9942-CC785FFC8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1" t="14910" r="21229" b="20818"/>
          <a:stretch/>
        </p:blipFill>
        <p:spPr bwMode="auto">
          <a:xfrm>
            <a:off x="3753532" y="5252325"/>
            <a:ext cx="1199114" cy="11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ĐM thích thú trước đám mây có hình nút like">
            <a:extLst>
              <a:ext uri="{FF2B5EF4-FFF2-40B4-BE49-F238E27FC236}">
                <a16:creationId xmlns="" xmlns:a16="http://schemas.microsoft.com/office/drawing/2014/main" id="{9F935911-F94F-47E4-A7AF-82BF7D965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1" t="14910" r="21229" b="20818"/>
          <a:stretch/>
        </p:blipFill>
        <p:spPr bwMode="auto">
          <a:xfrm flipH="1" flipV="1">
            <a:off x="8445630" y="5325003"/>
            <a:ext cx="1199114" cy="11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Tuyển sinh vào các lớp đầu cấp năm học 2020-2021: Sớm giải tỏa mối lo -  Hànộimới">
            <a:extLst>
              <a:ext uri="{FF2B5EF4-FFF2-40B4-BE49-F238E27FC236}">
                <a16:creationId xmlns="" xmlns:a16="http://schemas.microsoft.com/office/drawing/2014/main" id="{6BC5A764-60A5-4612-B2E7-E03254449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/>
          <a:stretch/>
        </p:blipFill>
        <p:spPr bwMode="auto">
          <a:xfrm>
            <a:off x="3512553" y="1885417"/>
            <a:ext cx="5734953" cy="327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04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82621" y="84774"/>
            <a:ext cx="11795760" cy="6819254"/>
            <a:chOff x="-30997" y="-15498"/>
            <a:chExt cx="9020014" cy="681925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pic>
        <p:nvPicPr>
          <p:cNvPr id="24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5532" y="5207040"/>
            <a:ext cx="1822846" cy="1465230"/>
          </a:xfrm>
          <a:prstGeom prst="rect">
            <a:avLst/>
          </a:prstGeom>
        </p:spPr>
      </p:pic>
      <p:pic>
        <p:nvPicPr>
          <p:cNvPr id="26" name="图片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634" y="-209736"/>
            <a:ext cx="1541403" cy="2028162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9216" y="1453554"/>
            <a:ext cx="585528" cy="662097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" r="66000" b="65063"/>
          <a:stretch>
            <a:fillRect/>
          </a:stretch>
        </p:blipFill>
        <p:spPr bwMode="auto">
          <a:xfrm>
            <a:off x="2136848" y="5207040"/>
            <a:ext cx="1002297" cy="86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1" t="4488" r="34576" b="65063"/>
          <a:stretch>
            <a:fillRect/>
          </a:stretch>
        </p:blipFill>
        <p:spPr bwMode="auto">
          <a:xfrm>
            <a:off x="7631080" y="5327686"/>
            <a:ext cx="1009650" cy="8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167" y="4746848"/>
            <a:ext cx="1471067" cy="110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2483037" y="363128"/>
            <a:ext cx="8333009" cy="140393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hangingPunct="0">
              <a:defRPr/>
            </a:pP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sz="2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5555" y="531167"/>
            <a:ext cx="1332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5: </a:t>
            </a:r>
            <a:endParaRPr lang="en-US" sz="3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6847" y="525690"/>
            <a:ext cx="6864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Theo con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tư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sách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đúng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hay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sai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?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266" name="Picture 2" descr="CĐM thích thú trước đám mây có hình nút like">
            <a:extLst>
              <a:ext uri="{FF2B5EF4-FFF2-40B4-BE49-F238E27FC236}">
                <a16:creationId xmlns="" xmlns:a16="http://schemas.microsoft.com/office/drawing/2014/main" id="{832E3FBB-04E9-416C-9942-CC785FFC8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1" t="14910" r="21229" b="20818"/>
          <a:stretch/>
        </p:blipFill>
        <p:spPr bwMode="auto">
          <a:xfrm>
            <a:off x="3052286" y="5114078"/>
            <a:ext cx="1199114" cy="11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ĐM thích thú trước đám mây có hình nút like">
            <a:extLst>
              <a:ext uri="{FF2B5EF4-FFF2-40B4-BE49-F238E27FC236}">
                <a16:creationId xmlns="" xmlns:a16="http://schemas.microsoft.com/office/drawing/2014/main" id="{9F935911-F94F-47E4-A7AF-82BF7D965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1" t="14910" r="21229" b="20818"/>
          <a:stretch/>
        </p:blipFill>
        <p:spPr bwMode="auto">
          <a:xfrm flipH="1" flipV="1">
            <a:off x="8459659" y="5260587"/>
            <a:ext cx="1199114" cy="11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63" y="1813659"/>
            <a:ext cx="3554332" cy="281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99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82621" y="84774"/>
            <a:ext cx="11795760" cy="6819254"/>
            <a:chOff x="-30997" y="-15498"/>
            <a:chExt cx="9020014" cy="681925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 flipH="1">
              <a:off x="-2" y="-15498"/>
              <a:ext cx="4479011" cy="437052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979" t="4325" r="1459" b="495"/>
            <a:stretch/>
          </p:blipFill>
          <p:spPr>
            <a:xfrm>
              <a:off x="4476426" y="-15498"/>
              <a:ext cx="4512591" cy="437052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 flipH="1">
              <a:off x="-30997" y="3037668"/>
              <a:ext cx="4773479" cy="376608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9466" t="13944" r="1459" b="4039"/>
            <a:stretch/>
          </p:blipFill>
          <p:spPr>
            <a:xfrm>
              <a:off x="4739897" y="3029920"/>
              <a:ext cx="4249118" cy="3766088"/>
            </a:xfrm>
            <a:prstGeom prst="rect">
              <a:avLst/>
            </a:prstGeom>
          </p:spPr>
        </p:pic>
      </p:grpSp>
      <p:pic>
        <p:nvPicPr>
          <p:cNvPr id="24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532" y="5207040"/>
            <a:ext cx="1822846" cy="1465230"/>
          </a:xfrm>
          <a:prstGeom prst="rect">
            <a:avLst/>
          </a:prstGeom>
        </p:spPr>
      </p:pic>
      <p:pic>
        <p:nvPicPr>
          <p:cNvPr id="26" name="图片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634" y="-209736"/>
            <a:ext cx="1541403" cy="2028162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9216" y="1453554"/>
            <a:ext cx="585528" cy="662097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2084581" y="318828"/>
            <a:ext cx="8333009" cy="140393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hangingPunct="0">
              <a:defRPr/>
            </a:pP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pPr algn="ctr" defTabSz="685800" eaLnBrk="0" hangingPunct="0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 sz="2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01232" y="531167"/>
            <a:ext cx="1332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6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: </a:t>
            </a:r>
            <a:endParaRPr lang="en-US" sz="3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2524" y="525690"/>
            <a:ext cx="6864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Con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xét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tư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ngồi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?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836" y="2111576"/>
            <a:ext cx="5351668" cy="356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412" y="857250"/>
            <a:ext cx="9161588" cy="57035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4164" r="3730" b="4449"/>
          <a:stretch/>
        </p:blipFill>
        <p:spPr>
          <a:xfrm rot="407388">
            <a:off x="1561127" y="4229013"/>
            <a:ext cx="3964347" cy="171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7971" r="2418" b="8358"/>
          <a:stretch/>
        </p:blipFill>
        <p:spPr>
          <a:xfrm>
            <a:off x="6019800" y="525736"/>
            <a:ext cx="4648200" cy="1455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8371" y="2538209"/>
            <a:ext cx="4372013" cy="1797529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412664" y="381000"/>
            <a:ext cx="3149937" cy="2749354"/>
          </a:xfrm>
          <a:prstGeom prst="wedgeEllipseCallout">
            <a:avLst>
              <a:gd name="adj1" fmla="val 72311"/>
              <a:gd name="adj2" fmla="val 3572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97" b="99042" l="9744" r="89776">
                        <a14:foregroundMark x1="36581" y1="26997" x2="59265" y2="27955"/>
                        <a14:foregroundMark x1="23802" y1="30351" x2="19649" y2="36901"/>
                        <a14:foregroundMark x1="20447" y1="28115" x2="20128" y2="37700"/>
                        <a14:foregroundMark x1="46326" y1="89776" x2="67572" y2="90096"/>
                        <a14:foregroundMark x1="79073" y1="91214" x2="40735" y2="91693"/>
                        <a14:foregroundMark x1="25399" y1="91693" x2="80671" y2="89776"/>
                        <a14:backgroundMark x1="20447" y1="29073" x2="22045" y2="31789"/>
                        <a14:backgroundMark x1="21725" y1="35144" x2="18530" y2="33546"/>
                        <a14:backgroundMark x1="24441" y1="25399" x2="17093" y2="35623"/>
                        <a14:backgroundMark x1="26358" y1="27157" x2="15495" y2="31789"/>
                      </a14:backgroundRemoval>
                    </a14:imgEffect>
                  </a14:imgLayer>
                </a14:imgProps>
              </a:ext>
            </a:extLst>
          </a:blip>
          <a:srcRect l="15044" r="19883"/>
          <a:stretch/>
        </p:blipFill>
        <p:spPr>
          <a:xfrm>
            <a:off x="5029201" y="2362200"/>
            <a:ext cx="2383521" cy="32549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1295401"/>
            <a:ext cx="319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Wow!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KoiNoEveryDayHappyDay-AyanaTaketatsu-2660866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094" y="6400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1" t="25555" r="9552" b="54445"/>
          <a:stretch>
            <a:fillRect/>
          </a:stretch>
        </p:blipFill>
        <p:spPr bwMode="auto">
          <a:xfrm>
            <a:off x="1643063" y="354965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t="24445" r="53119" b="54443"/>
          <a:stretch>
            <a:fillRect/>
          </a:stretch>
        </p:blipFill>
        <p:spPr bwMode="auto">
          <a:xfrm>
            <a:off x="6096000" y="76200"/>
            <a:ext cx="44275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66" y="0"/>
            <a:ext cx="1207186" cy="1173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61" y="3156523"/>
            <a:ext cx="1454739" cy="100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ư thế ngồi và cách cầm bút CHUẨN cho học sinh tiểu họ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34421"/>
            <a:ext cx="2782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ư thế ngồi và cách cầm bút CHUẨN cho học sinh tiểu học (online-video-cutter.com)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955" y="587829"/>
            <a:ext cx="11155679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4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6144209" y="822960"/>
            <a:ext cx="4349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7" t="70926" r="9515" b="9074"/>
          <a:stretch>
            <a:fillRect/>
          </a:stretch>
        </p:blipFill>
        <p:spPr bwMode="auto">
          <a:xfrm>
            <a:off x="358322" y="2974431"/>
            <a:ext cx="487680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982" y="485274"/>
            <a:ext cx="1207186" cy="1173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383" y="2974431"/>
            <a:ext cx="1454739" cy="100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59" y="861379"/>
            <a:ext cx="9681921" cy="582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324441" y="108857"/>
            <a:ext cx="52229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0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werPoint Slide Show - [Tư thế và bảng chữ cái] 2021-09-06 09-13-29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5" y="0"/>
            <a:ext cx="1216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3124200" y="304800"/>
            <a:ext cx="6988484" cy="2743200"/>
          </a:xfrm>
          <a:prstGeom prst="cloudCallout">
            <a:avLst>
              <a:gd name="adj1" fmla="val -26326"/>
              <a:gd name="adj2" fmla="val 77860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1524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95750" l="2000" r="73385">
                        <a14:foregroundMark x1="34923" y1="25750" x2="48308" y2="66250"/>
                        <a14:foregroundMark x1="16154" y1="31250" x2="19077" y2="64750"/>
                        <a14:foregroundMark x1="11077" y1="64750" x2="21692" y2="70250"/>
                        <a14:foregroundMark x1="56000" y1="54500" x2="57231" y2="59500"/>
                        <a14:foregroundMark x1="47846" y1="47750" x2="50308" y2="51000"/>
                        <a14:foregroundMark x1="36923" y1="64750" x2="54308" y2="75250"/>
                        <a14:foregroundMark x1="34923" y1="50500" x2="42923" y2="61500"/>
                      </a14:backgroundRemoval>
                    </a14:imgEffect>
                  </a14:imgLayer>
                </a14:imgProps>
              </a:ext>
            </a:extLst>
          </a:blip>
          <a:srcRect r="27725"/>
          <a:stretch/>
        </p:blipFill>
        <p:spPr>
          <a:xfrm>
            <a:off x="1524000" y="3048001"/>
            <a:ext cx="5257800" cy="4192239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824" y="4790220"/>
            <a:ext cx="2248906" cy="1807703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4218" y="-5019"/>
            <a:ext cx="1937782" cy="1686438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3207" flipH="1">
            <a:off x="10925868" y="4908321"/>
            <a:ext cx="1061924" cy="886488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079191">
            <a:off x="375343" y="4299651"/>
            <a:ext cx="721640" cy="7602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29001" y="838200"/>
            <a:ext cx="68616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Jokerman" panose="04090605060D06020702" pitchFamily="82" charset="0"/>
              </a:rPr>
              <a:t>TRÒ CHƠI: </a:t>
            </a:r>
          </a:p>
          <a:p>
            <a:pPr defTabSz="685800">
              <a:defRPr/>
            </a:pP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Jokerman" panose="04090605060D06020702" pitchFamily="82" charset="0"/>
              </a:rPr>
              <a:t> </a:t>
            </a:r>
            <a:r>
              <a:rPr lang="en-US" sz="45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Jokerman" panose="04090605060D06020702" pitchFamily="82" charset="0"/>
              </a:rPr>
              <a:t>“DỌN DẸP PHÒNG”</a:t>
            </a:r>
            <a:endParaRPr lang="en-US" sz="45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38 -0.49514 C 0.20247 -0.51297 0.18906 -0.52917 0.18398 -0.52917 C 0.1539 -0.52917 0.12304 -0.26436 0.12304 0.00046 C 0.12304 -0.13311 0.10755 -0.26436 0.09297 -0.26436 C 0.07747 -0.26436 0.06289 -0.13102 0.06289 0.00046 C 0.06289 -0.06505 0.0552 -0.13311 0.04752 -0.13311 C 0.03984 -0.13311 0.03203 -0.06783 0.03203 0.00046 C 0.03203 -0.0338 0.02799 -0.06505 0.02435 -0.06505 C 0.02031 -0.06505 0.01666 -0.03172 0.01666 0.00046 C 0.01666 -0.01667 0.01471 -0.0338 0.01276 -0.0338 C 0.01172 -0.0338 0.00872 -0.01667 0.00872 0.00046 C 0.00872 -0.00811 0.00768 -0.01667 0.0069 -0.01667 C 0.0069 -0.01875 0.00507 -0.00811 0.00507 0.00046 C 0.00507 -0.00394 0.00507 -0.00811 0.00403 -0.00811 C 0.00403 -0.00533 0.00299 -0.00324 0.00299 0.00046 C 0.00299 -0.00116 0.00299 -0.00394 0.00299 -0.00533 C 0.00195 -0.00533 0.00195 -0.00394 0.00195 -0.00116 C 0.00091 -0.00116 0.00091 -0.00324 0.00091 -0.00533 C 3.54167E-6 -0.00533 3.54167E-6 -0.00394 3.54167E-6 -0.00116 " pathEditMode="relative" rAng="0" ptsTypes="AAAAAAAAAAAAAAAAA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230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C -0.00325 0.01759 -0.01523 0.03518 -0.01966 0.03518 C -0.04635 0.03518 -0.07382 -0.22801 -0.07382 -0.47338 C -0.07382 -0.3507 -0.0875 -0.22801 -0.10052 -0.22801 C -0.11419 -0.22801 -0.12721 -0.3507 -0.12721 -0.47338 C -0.12721 -0.42084 -0.13398 -0.3507 -0.14075 -0.3507 C -0.14752 -0.3507 -0.15455 -0.42084 -0.15455 -0.47338 C -0.15455 -0.45602 -0.15794 -0.42084 -0.16145 -0.42084 C -0.16484 -0.42084 -0.16823 -0.45602 -0.16823 -0.47338 C -0.16823 -0.45602 -0.16992 -0.45602 -0.17161 -0.45602 C -0.17265 -0.45602 -0.17513 -0.47338 -0.17513 -0.45602 C -0.17513 -0.47338 -0.17604 -0.47338 -0.17682 -0.47338 C -0.17682 -0.45602 -0.17851 -0.47338 -0.17851 -0.45602 C -0.17851 -0.47338 -0.17851 -0.45602 -0.17942 -0.47338 C -0.17942 -0.45602 -0.18033 -0.47338 -0.18033 -0.45602 C -0.18033 -0.47338 -0.18033 -0.45602 -0.18033 -0.47338 C -0.18125 -0.47338 -0.18125 -0.45602 -0.18125 -0.47338 C -0.18216 -0.47338 -0.18216 -0.45602 -0.18216 -0.47338 C -0.18307 -0.47338 -0.18307 -0.45602 -0.18307 -0.47338 " pathEditMode="relative" rAng="0" ptsTypes="AAAAAAAAAAAAAAAAA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-219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5602c7a8ae7cec1f5e99fb20b2459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 descr="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5791201"/>
            <a:ext cx="846674" cy="924735"/>
          </a:xfrm>
          <a:prstGeom prst="rect">
            <a:avLst/>
          </a:prstGeom>
        </p:spPr>
      </p:pic>
      <p:pic>
        <p:nvPicPr>
          <p:cNvPr id="7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5814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733801"/>
            <a:ext cx="473083" cy="5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Untitled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4600" y="5562600"/>
            <a:ext cx="579758" cy="5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4774bd2faac798f26a8f7592326ab5b7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781800" y="3733800"/>
            <a:ext cx="685800" cy="603794"/>
          </a:xfrm>
          <a:prstGeom prst="rect">
            <a:avLst/>
          </a:prstGeom>
        </p:spPr>
      </p:pic>
      <p:pic>
        <p:nvPicPr>
          <p:cNvPr id="13" name="Picture 12" descr="9e57fc5e1ce66689dbe71cb7121457a6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029201" y="3657600"/>
            <a:ext cx="542719" cy="685800"/>
          </a:xfrm>
          <a:prstGeom prst="rect">
            <a:avLst/>
          </a:prstGeom>
        </p:spPr>
      </p:pic>
      <p:pic>
        <p:nvPicPr>
          <p:cNvPr id="14" name="图片 2">
            <a:hlinkClick r:id="" action="ppaction://noaction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057" y="95856"/>
            <a:ext cx="1570665" cy="136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0.01007 -0.33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-1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2.96296E-6 C 0.00612 -0.03426 0.01081 -0.06828 -0.0043 -0.08889 C -0.0194 -0.10949 -0.06706 -0.12963 -0.08958 -0.12315 C -0.11211 -0.11666 -0.11953 -0.04606 -0.13958 -0.05046 C -0.15963 -0.05486 -0.19388 -0.10972 -0.21002 -0.14953 C -0.22617 -0.18935 -0.22005 -0.26944 -0.23607 -0.28889 C -0.25208 -0.30833 -0.29232 -0.28148 -0.30651 -0.26666 C -0.3207 -0.25185 -0.32109 -0.22592 -0.32122 -0.2 " pathEditMode="relative" rAng="0" ptsTypes="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11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C -0.0224 -0.01504 -0.04427 -0.02893 -0.06146 -0.02615 C -0.07878 -0.02268 -0.09479 -0.00602 -0.10326 0.01991 C -0.11198 0.0456 -0.10169 0.10857 -0.11263 0.12824 C -0.12344 0.14838 -0.15586 0.1382 -0.16875 0.13727 C -0.18151 0.13635 -0.1849 0.13102 -0.1901 0.12246 C -0.19544 0.11366 -0.19792 0.09977 -0.2 0.08542 " pathEditMode="relative" rAng="0" ptsTypes="AAA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9 -0.04166 C -0.0267 -0.10555 -0.02748 -0.16898 -0.02579 -0.22245 C -0.02396 -0.27592 -0.01719 -0.31852 -0.01498 -0.36273 C -0.01276 -0.40694 -0.03581 -0.46227 -0.01263 -0.48727 C 0.01054 -0.5125 0.06731 -0.50856 0.12395 -0.51365 C 0.18059 -0.51875 0.27838 -0.51944 0.32708 -0.51713 C 0.37578 -0.51481 0.40494 -0.53865 0.41614 -0.49953 C 0.42747 -0.46088 0.41119 -0.37222 0.39479 -0.28379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7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4.07407E-6 C -0.00287 -0.06945 -0.00468 -0.13843 -0.0052 -0.18681 C -0.00559 -0.23496 -0.02447 -0.27014 -0.00377 -0.29051 C 0.01693 -0.31065 0.09805 -0.30926 0.11876 -0.30949 C 0.13959 -0.30973 0.11876 -0.29561 0.12019 -0.292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C 0.02414 -0.16019 0.04844 -0.32014 0.00139 -0.38264 C -0.04566 -0.44514 -0.16388 -0.41042 -0.28194 -0.3757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2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EEDAF4BF-7D52-463A-9B00-421D45F7A003}"/>
</file>

<file path=customXml/itemProps2.xml><?xml version="1.0" encoding="utf-8"?>
<ds:datastoreItem xmlns:ds="http://schemas.openxmlformats.org/officeDocument/2006/customXml" ds:itemID="{AE7D6536-1B72-427D-BB16-D134DFDFF28D}"/>
</file>

<file path=customXml/itemProps3.xml><?xml version="1.0" encoding="utf-8"?>
<ds:datastoreItem xmlns:ds="http://schemas.openxmlformats.org/officeDocument/2006/customXml" ds:itemID="{79312194-597C-42F1-A15A-3CF375C629C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</Words>
  <Application>Microsoft Office PowerPoint</Application>
  <PresentationFormat>Widescreen</PresentationFormat>
  <Paragraphs>44</Paragraphs>
  <Slides>16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宋体</vt:lpstr>
      <vt:lpstr>Arial</vt:lpstr>
      <vt:lpstr>Calibri</vt:lpstr>
      <vt:lpstr>Calibri Light</vt:lpstr>
      <vt:lpstr>Jokerman</vt:lpstr>
      <vt:lpstr>Open Sans Semibold</vt:lpstr>
      <vt:lpstr>Times New Roman</vt:lpstr>
      <vt:lpstr>方正古隶简体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Dell</cp:lastModifiedBy>
  <cp:revision>2</cp:revision>
  <dcterms:created xsi:type="dcterms:W3CDTF">2021-09-10T09:21:18Z</dcterms:created>
  <dcterms:modified xsi:type="dcterms:W3CDTF">2022-09-04T07:29:59Z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