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58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81283" autoAdjust="0"/>
  </p:normalViewPr>
  <p:slideViewPr>
    <p:cSldViewPr snapToGrid="0">
      <p:cViewPr>
        <p:scale>
          <a:sx n="50" d="100"/>
          <a:sy n="50" d="100"/>
        </p:scale>
        <p:origin x="213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733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sò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chứa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bãi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ốc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ốc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9054" y="2938662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latin typeface="Book Antiqua" panose="02040602050305030304" pitchFamily="18" charset="0"/>
              </a:rPr>
              <a:t> 3: </a:t>
            </a:r>
            <a:r>
              <a:rPr lang="en-US" sz="4400" b="1" dirty="0" err="1">
                <a:latin typeface="Book Antiqua" panose="02040602050305030304" pitchFamily="18" charset="0"/>
              </a:rPr>
              <a:t>Luyện</a:t>
            </a:r>
            <a:r>
              <a:rPr lang="en-US" sz="4400" b="1" dirty="0"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latin typeface="Book Antiqua" panose="02040602050305030304" pitchFamily="18" charset="0"/>
              </a:rPr>
              <a:t>tập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6" y="1894596"/>
            <a:ext cx="1135953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-9191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637" y="839098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72" y="88973"/>
            <a:ext cx="3415544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5" y="3328984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3202647"/>
            <a:ext cx="4468974" cy="1019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4348090"/>
            <a:ext cx="4468974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478" y="5103574"/>
            <a:ext cx="3126256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377" y="181200"/>
            <a:ext cx="1729937" cy="1947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4" y="4329766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65910" y="1534018"/>
            <a:ext cx="709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75, 64, 87, 46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822" y="3407969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= 70 + 5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3662" y="3519766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= 60 + 4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9822" y="4516535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= 80 + 7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3662" y="4554024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= 40 + 6</a:t>
            </a:r>
          </a:p>
        </p:txBody>
      </p:sp>
    </p:spTree>
    <p:extLst>
      <p:ext uri="{BB962C8B-B14F-4D97-AF65-F5344CB8AC3E}">
        <p14:creationId xmlns:p14="http://schemas.microsoft.com/office/powerpoint/2010/main" val="19999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57285"/>
              </p:ext>
            </p:extLst>
          </p:nvPr>
        </p:nvGraphicFramePr>
        <p:xfrm>
          <a:off x="2168704" y="262852"/>
          <a:ext cx="5940650" cy="1016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7253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319038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28667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33569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</a:tblGrid>
              <a:tr h="5169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4996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3846" y="689867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8891" y="68986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6" y="-603693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34492" y="5734638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654" y="177552"/>
            <a:ext cx="581729" cy="5635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4815" y="177552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1813" y="746529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16525" y="791502"/>
            <a:ext cx="589502" cy="484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08182" y="782162"/>
            <a:ext cx="602558" cy="494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7385" y="860392"/>
            <a:ext cx="580359" cy="352181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F5E5"/>
              </a:clrFrom>
              <a:clrTo>
                <a:srgbClr val="F2F5E5">
                  <a:alpha val="0"/>
                </a:srgbClr>
              </a:clrTo>
            </a:clrChange>
          </a:blip>
          <a:srcRect l="16186" t="27162" r="48812" b="34809"/>
          <a:stretch/>
        </p:blipFill>
        <p:spPr>
          <a:xfrm>
            <a:off x="97654" y="2049717"/>
            <a:ext cx="5117871" cy="31276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95612" y="1692337"/>
            <a:ext cx="6279445" cy="1938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495612" y="3764061"/>
            <a:ext cx="6523154" cy="2027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b.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12088" y="2644227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+ 8 = 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2664" y="3049445"/>
            <a:ext cx="627140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5359" y="4506149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8 =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5934" y="4911367"/>
            <a:ext cx="64628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 animBg="1"/>
      <p:bldP spid="4" grpId="0" animBg="1"/>
      <p:bldP spid="29" grpId="0" animBg="1"/>
      <p:bldP spid="31" grpId="0"/>
      <p:bldP spid="32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95"/>
            <a:ext cx="12260090" cy="705865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80576" y="1286146"/>
            <a:ext cx="1523481" cy="1490844"/>
            <a:chOff x="3871503" y="2444872"/>
            <a:chExt cx="1625593" cy="1598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3871503" y="2444872"/>
              <a:ext cx="1625593" cy="1598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25054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4465" y="1295559"/>
            <a:ext cx="1620737" cy="1490844"/>
            <a:chOff x="5416230" y="2435636"/>
            <a:chExt cx="1616358" cy="1529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5416230" y="2435636"/>
              <a:ext cx="1616358" cy="15298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68895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4919" y="1286146"/>
            <a:ext cx="1562913" cy="1546878"/>
            <a:chOff x="7032588" y="2477382"/>
            <a:chExt cx="1625593" cy="1598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7032588" y="2477382"/>
              <a:ext cx="1625593" cy="15987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12638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978" y="109386"/>
            <a:ext cx="1221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706241" y="2838759"/>
            <a:ext cx="1655988" cy="1471439"/>
            <a:chOff x="777367" y="4759479"/>
            <a:chExt cx="1655988" cy="1471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777367" y="4759479"/>
              <a:ext cx="1655988" cy="14714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1784" y="4969333"/>
              <a:ext cx="42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69879" y="1271802"/>
            <a:ext cx="1510445" cy="1462796"/>
            <a:chOff x="8568080" y="2455089"/>
            <a:chExt cx="1616358" cy="1529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8568080" y="2455089"/>
              <a:ext cx="1616358" cy="152988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108576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7396" y="2844050"/>
            <a:ext cx="1458761" cy="1422203"/>
            <a:chOff x="2468315" y="4759479"/>
            <a:chExt cx="1458761" cy="1422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2468315" y="4759479"/>
              <a:ext cx="1458761" cy="14222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97131" y="496961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1493" y="2845603"/>
            <a:ext cx="1454119" cy="1466148"/>
            <a:chOff x="3927077" y="4764770"/>
            <a:chExt cx="1454119" cy="146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3927077" y="4764770"/>
              <a:ext cx="1454119" cy="14661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55892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69879" y="2838759"/>
            <a:ext cx="1458761" cy="1422203"/>
            <a:chOff x="5420798" y="4754188"/>
            <a:chExt cx="1458761" cy="142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5420798" y="4754188"/>
              <a:ext cx="1458761" cy="14222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86090" y="502215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28640" y="2844050"/>
            <a:ext cx="1454119" cy="1466148"/>
            <a:chOff x="6879559" y="4759479"/>
            <a:chExt cx="1454119" cy="14661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6879559" y="4759479"/>
              <a:ext cx="1454119" cy="146614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63983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39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7017818" y="2914215"/>
            <a:ext cx="1005759" cy="90823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52975" y="2893995"/>
            <a:ext cx="1005759" cy="9082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56611" y="1303660"/>
            <a:ext cx="1661612" cy="1427571"/>
            <a:chOff x="2139677" y="2468146"/>
            <a:chExt cx="1731826" cy="155217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2139677" y="2468146"/>
              <a:ext cx="1731826" cy="155217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110939" y="2732652"/>
              <a:ext cx="40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249976" y="4230477"/>
            <a:ext cx="7142490" cy="2433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41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30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 – 30 = 11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86627" y="524927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6888 -0.04004 C -0.08321 -0.04907 -0.10469 -0.05393 -0.12722 -0.05393 C -0.15287 -0.05393 -0.17331 -0.04907 -0.18763 -0.04004 L -0.25638 -1.48148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6705 -0.04004 C 0.08099 -0.04907 0.10195 -0.05393 0.12395 -0.05393 C 0.14895 -0.05393 0.16901 -0.04907 0.18294 -0.04004 L 0.25 -4.81481E-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12192000" cy="7696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18641" y="1509309"/>
            <a:ext cx="2820318" cy="1299991"/>
          </a:xfrm>
          <a:prstGeom prst="wedgeEllipseCallout">
            <a:avLst>
              <a:gd name="adj1" fmla="val 29949"/>
              <a:gd name="adj2" fmla="val 910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Xin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chào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5596568" y="804230"/>
            <a:ext cx="5207305" cy="1355074"/>
          </a:xfrm>
          <a:prstGeom prst="wedgeEllipseCallout">
            <a:avLst>
              <a:gd name="adj1" fmla="val -45833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thập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sò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bãi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cát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phép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trừ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đúng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!!</a:t>
            </a:r>
          </a:p>
        </p:txBody>
      </p:sp>
      <p:pic>
        <p:nvPicPr>
          <p:cNvPr id="10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4801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73" r="209"/>
          <a:stretch/>
        </p:blipFill>
        <p:spPr>
          <a:xfrm>
            <a:off x="0" y="0"/>
            <a:ext cx="12166600" cy="680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29931" y="4613698"/>
            <a:ext cx="787934" cy="6522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38028" y="2602332"/>
            <a:ext cx="1095114" cy="842869"/>
            <a:chOff x="8138520" y="2465452"/>
            <a:chExt cx="1095114" cy="8428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5300" y="5846725"/>
            <a:ext cx="1130300" cy="949766"/>
            <a:chOff x="5575300" y="5846725"/>
            <a:chExt cx="1130300" cy="949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4497" y="4664506"/>
            <a:ext cx="1308099" cy="949064"/>
            <a:chOff x="7164497" y="4664506"/>
            <a:chExt cx="1308099" cy="949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8421" y="3263778"/>
            <a:ext cx="963743" cy="814159"/>
            <a:chOff x="8659662" y="3832251"/>
            <a:chExt cx="963743" cy="814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37708" y="4661580"/>
            <a:ext cx="1346201" cy="1354311"/>
            <a:chOff x="9969499" y="4627012"/>
            <a:chExt cx="1346201" cy="1354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66104" y="5694269"/>
            <a:ext cx="1257301" cy="1092200"/>
            <a:chOff x="8366104" y="5694269"/>
            <a:chExt cx="1257301" cy="109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1" t="-1127" r="17494" b="76625"/>
          <a:stretch/>
        </p:blipFill>
        <p:spPr>
          <a:xfrm>
            <a:off x="2699933" y="6159285"/>
            <a:ext cx="718133" cy="62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8259" r="39244" b="57269"/>
          <a:stretch/>
        </p:blipFill>
        <p:spPr>
          <a:xfrm rot="1890196">
            <a:off x="7192851" y="3832251"/>
            <a:ext cx="621153" cy="521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49827" y="4617333"/>
            <a:ext cx="787934" cy="65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18126" r="15625" b="53333"/>
          <a:stretch/>
        </p:blipFill>
        <p:spPr>
          <a:xfrm rot="18454630">
            <a:off x="8641079" y="3737962"/>
            <a:ext cx="719461" cy="55374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93037" y="876870"/>
            <a:ext cx="5387991" cy="33293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09849" y="2528543"/>
            <a:ext cx="982344" cy="724780"/>
            <a:chOff x="8138520" y="2465452"/>
            <a:chExt cx="1095114" cy="84286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9849" y="1127558"/>
            <a:ext cx="869574" cy="705365"/>
            <a:chOff x="5575300" y="5846725"/>
            <a:chExt cx="1130300" cy="94976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41797" y="1097268"/>
            <a:ext cx="1046475" cy="645965"/>
            <a:chOff x="7164497" y="4664506"/>
            <a:chExt cx="1308099" cy="949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48855" y="2503533"/>
            <a:ext cx="861282" cy="711865"/>
            <a:chOff x="8659662" y="3832251"/>
            <a:chExt cx="963743" cy="81415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72764" y="2562945"/>
            <a:ext cx="931745" cy="690378"/>
            <a:chOff x="9969499" y="4627012"/>
            <a:chExt cx="1346201" cy="135431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5350" y="998916"/>
            <a:ext cx="1050563" cy="825346"/>
            <a:chOff x="8366104" y="5694269"/>
            <a:chExt cx="1257301" cy="10922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4129" y="1804214"/>
            <a:ext cx="869574" cy="705365"/>
            <a:chOff x="5575300" y="5846725"/>
            <a:chExt cx="1130300" cy="94976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89653" y="1833913"/>
            <a:ext cx="1046475" cy="645965"/>
            <a:chOff x="7164497" y="4664506"/>
            <a:chExt cx="1308099" cy="9490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05670" y="1737599"/>
            <a:ext cx="1050563" cy="825346"/>
            <a:chOff x="8366104" y="5694269"/>
            <a:chExt cx="1257301" cy="10922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52307" y="3333888"/>
            <a:ext cx="982344" cy="724780"/>
            <a:chOff x="8138520" y="2465452"/>
            <a:chExt cx="1095114" cy="84286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27118" y="3333888"/>
            <a:ext cx="861282" cy="711865"/>
            <a:chOff x="8659662" y="3832251"/>
            <a:chExt cx="963743" cy="81415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71979" y="3383187"/>
            <a:ext cx="931745" cy="690378"/>
            <a:chOff x="9969499" y="4627012"/>
            <a:chExt cx="1346201" cy="135431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6524" r="68562" b="39076"/>
          <a:stretch/>
        </p:blipFill>
        <p:spPr>
          <a:xfrm rot="7007406">
            <a:off x="4009532" y="5720550"/>
            <a:ext cx="733386" cy="103963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2961" r="36744" b="45876"/>
          <a:stretch/>
        </p:blipFill>
        <p:spPr>
          <a:xfrm rot="13128088">
            <a:off x="7831477" y="2201125"/>
            <a:ext cx="735049" cy="7951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131902" y="116841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90983" y="1207095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19794" y="192762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78875" y="196630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84435" y="262225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3516" y="266093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74148" y="343943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33229" y="347811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" name="Text Box 1"/>
          <p:cNvSpPr txBox="1"/>
          <p:nvPr/>
        </p:nvSpPr>
        <p:spPr>
          <a:xfrm>
            <a:off x="153832" y="82931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5054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29316C8-97B4-4927-BE4C-7A457DBB7F79}"/>
</file>

<file path=customXml/itemProps2.xml><?xml version="1.0" encoding="utf-8"?>
<ds:datastoreItem xmlns:ds="http://schemas.openxmlformats.org/officeDocument/2006/customXml" ds:itemID="{985E0725-0DE5-4B66-B5CD-A5E19887539D}"/>
</file>

<file path=customXml/itemProps3.xml><?xml version="1.0" encoding="utf-8"?>
<ds:datastoreItem xmlns:ds="http://schemas.openxmlformats.org/officeDocument/2006/customXml" ds:itemID="{2A99C205-A62D-4482-A961-B587A86CE533}"/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387</Words>
  <Application>Microsoft Office PowerPoint</Application>
  <PresentationFormat>Widescreen</PresentationFormat>
  <Paragraphs>83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Book Antiqua</vt:lpstr>
      <vt:lpstr>Calibri</vt:lpstr>
      <vt:lpstr>Calibri Light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Hoàng Linh</cp:lastModifiedBy>
  <cp:revision>40</cp:revision>
  <dcterms:created xsi:type="dcterms:W3CDTF">2021-05-26T03:43:33Z</dcterms:created>
  <dcterms:modified xsi:type="dcterms:W3CDTF">2023-02-12T11:23:33Z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