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710" r:id="rId3"/>
    <p:sldMasterId id="2147483724" r:id="rId4"/>
    <p:sldMasterId id="2147483734" r:id="rId5"/>
  </p:sldMasterIdLst>
  <p:notesMasterIdLst>
    <p:notesMasterId r:id="rId26"/>
  </p:notesMasterIdLst>
  <p:sldIdLst>
    <p:sldId id="472" r:id="rId6"/>
    <p:sldId id="480" r:id="rId7"/>
    <p:sldId id="488" r:id="rId8"/>
    <p:sldId id="483" r:id="rId9"/>
    <p:sldId id="484" r:id="rId10"/>
    <p:sldId id="489" r:id="rId11"/>
    <p:sldId id="490" r:id="rId12"/>
    <p:sldId id="491" r:id="rId13"/>
    <p:sldId id="492" r:id="rId14"/>
    <p:sldId id="473" r:id="rId15"/>
    <p:sldId id="402" r:id="rId16"/>
    <p:sldId id="458" r:id="rId17"/>
    <p:sldId id="459" r:id="rId18"/>
    <p:sldId id="461" r:id="rId19"/>
    <p:sldId id="460" r:id="rId20"/>
    <p:sldId id="462" r:id="rId21"/>
    <p:sldId id="474" r:id="rId22"/>
    <p:sldId id="476" r:id="rId23"/>
    <p:sldId id="477" r:id="rId24"/>
    <p:sldId id="478" r:id="rId25"/>
  </p:sldIdLst>
  <p:sldSz cx="9144000" cy="6858000" type="screen4x3"/>
  <p:notesSz cx="6858000" cy="9144000"/>
  <p:embeddedFontLst>
    <p:embeddedFont>
      <p:font typeface="Lato Light" panose="020B0604020202020204" charset="0"/>
      <p:regular r:id="rId27"/>
      <p:italic r:id="rId28"/>
    </p:embeddedFont>
    <p:embeddedFont>
      <p:font typeface="Lato Regular" panose="020B0604020202020204" charset="0"/>
      <p:regular r:id="rId29"/>
    </p:embeddedFont>
    <p:embeddedFont>
      <p:font typeface="Arial Black" panose="020B0A04020102020204" pitchFamily="34" charset="0"/>
      <p:bold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.VnAvant" panose="020B7200000000000000" pitchFamily="34" charset="0"/>
      <p:regular r:id="rId37"/>
      <p:bold r:id="rId38"/>
      <p:italic r:id="rId39"/>
      <p:boldItalic r:id="rId40"/>
    </p:embeddedFont>
    <p:embeddedFont>
      <p:font typeface="等线" panose="020B0604020202020204" charset="-122"/>
      <p:regular r:id="rId41"/>
      <p:bold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宋体" panose="02010600030101010101" pitchFamily="2" charset="-122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Montserrat Medium" panose="020B0604020202020204" charset="0"/>
      <p:regular r:id="rId52"/>
      <p: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B39326-4B4F-460D-B0C4-DF411D6164C6}">
          <p14:sldIdLst>
            <p14:sldId id="472"/>
            <p14:sldId id="480"/>
            <p14:sldId id="488"/>
            <p14:sldId id="483"/>
            <p14:sldId id="484"/>
            <p14:sldId id="489"/>
            <p14:sldId id="490"/>
            <p14:sldId id="491"/>
            <p14:sldId id="492"/>
            <p14:sldId id="473"/>
            <p14:sldId id="402"/>
            <p14:sldId id="458"/>
            <p14:sldId id="459"/>
            <p14:sldId id="461"/>
            <p14:sldId id="460"/>
            <p14:sldId id="462"/>
            <p14:sldId id="474"/>
            <p14:sldId id="476"/>
            <p14:sldId id="477"/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0786C"/>
    <a:srgbClr val="EE591E"/>
    <a:srgbClr val="968376"/>
    <a:srgbClr val="A1776B"/>
    <a:srgbClr val="FF9900"/>
    <a:srgbClr val="FFFFCC"/>
    <a:srgbClr val="FFFF66"/>
    <a:srgbClr val="0033CC"/>
    <a:srgbClr val="00CC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4660"/>
  </p:normalViewPr>
  <p:slideViewPr>
    <p:cSldViewPr>
      <p:cViewPr varScale="1">
        <p:scale>
          <a:sx n="84" d="100"/>
          <a:sy n="84" d="100"/>
        </p:scale>
        <p:origin x="67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3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customXml" Target="../customXml/item1.xml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662DE-F1A6-47CD-A8C4-98B0B68DE567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10176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662DE-F1A6-47CD-A8C4-98B0B68DE567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9878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63860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79986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81583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4164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8150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5969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5487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5675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396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8789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DF8D8D1-271C-46BB-B9D3-013B96148659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12BF3B-B18A-491F-9B1F-53B4ABD3F834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294414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77128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441961"/>
            <a:ext cx="32766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3801452"/>
            <a:ext cx="338397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4385255"/>
            <a:ext cx="338397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8" y="4817825"/>
            <a:ext cx="336602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319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5" y="999515"/>
            <a:ext cx="62756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2207151"/>
            <a:ext cx="5649912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5"/>
            <a:ext cx="29718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49630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5494824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920316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07338998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64231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4978997" y="2710458"/>
            <a:ext cx="6892927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89" y="6218242"/>
            <a:ext cx="548879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5D936-E5C1-40F1-A553-8D5750AF2A6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6122992"/>
            <a:ext cx="548878" cy="523875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33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0395AC-F529-491C-BF74-D7D1263990D6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5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536634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2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en-GB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50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4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1122365"/>
            <a:ext cx="6858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4388EF-52D1-4258-9BE5-BCD010C7D4DE}" type="datetimeFigureOut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3EE65E-57D2-4566-898C-4F2076833F8D}" type="slidenum"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99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58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50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8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8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54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23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7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6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669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61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52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82"/>
            <a:ext cx="20574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82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75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4978999" y="2710458"/>
            <a:ext cx="6892927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91" y="6218246"/>
            <a:ext cx="54887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6122996"/>
            <a:ext cx="548878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7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1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6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1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60" y="1221614"/>
            <a:ext cx="6228020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9" y="4915578"/>
            <a:ext cx="2252605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9144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5318950"/>
            <a:ext cx="9144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672056"/>
            <a:ext cx="1550194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4400587"/>
            <a:ext cx="1342872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7" y="4720083"/>
            <a:ext cx="901095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5143076"/>
            <a:ext cx="2094194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8" y="5845075"/>
            <a:ext cx="826235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508552"/>
            <a:ext cx="1698179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86" y="609591"/>
            <a:ext cx="977966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72" y="5283823"/>
            <a:ext cx="3668754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349233"/>
            <a:ext cx="161679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7" y="372666"/>
            <a:ext cx="1400175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0" y="169240"/>
            <a:ext cx="1227373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25" y="3190830"/>
            <a:ext cx="127854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3" y="6291436"/>
            <a:ext cx="271463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54" y="349233"/>
            <a:ext cx="1110400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286771" y="2407461"/>
            <a:ext cx="558549" cy="719487"/>
          </a:xfrm>
          <a:prstGeom prst="rect">
            <a:avLst/>
          </a:prstGeom>
        </p:spPr>
      </p:pic>
      <p:sp>
        <p:nvSpPr>
          <p:cNvPr id="25" name="文本框 3"/>
          <p:cNvSpPr txBox="1"/>
          <p:nvPr/>
        </p:nvSpPr>
        <p:spPr>
          <a:xfrm>
            <a:off x="1324754" y="2346733"/>
            <a:ext cx="7268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 45: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Ôn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tập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kể</a:t>
            </a:r>
            <a:r>
              <a:rPr lang="en-US" altLang="zh-CN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黑体简体" panose="03000509000000000000" pitchFamily="65" charset="-122"/>
                <a:cs typeface="+mn-ea"/>
                <a:sym typeface="+mn-lt"/>
              </a:rPr>
              <a:t>chuyện</a:t>
            </a:r>
            <a:endParaRPr lang="zh-CN" altLang="en-US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7087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789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0"/>
            <a:ext cx="5737860" cy="413400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43252" y="1104969"/>
            <a:ext cx="7753739" cy="2957493"/>
            <a:chOff x="331436" y="1850590"/>
            <a:chExt cx="7487347" cy="22250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331436" y="1850590"/>
              <a:ext cx="7487347" cy="22250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78195" y="2445042"/>
              <a:ext cx="4789755" cy="83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660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方正黑体简体" panose="03000509000000000000" pitchFamily="65" charset="-122"/>
                  <a:cs typeface="Calibri" panose="020F0502020204030204" pitchFamily="34" charset="0"/>
                  <a:sym typeface="+mn-lt"/>
                </a:rPr>
                <a:t>Kể chuyện</a:t>
              </a:r>
              <a:endParaRPr lang="en-US" altLang="zh-CN" sz="6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74" y="1017066"/>
            <a:ext cx="1616790" cy="6286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62" y="994864"/>
            <a:ext cx="1110400" cy="628650"/>
          </a:xfrm>
          <a:prstGeom prst="rect">
            <a:avLst/>
          </a:prstGeom>
        </p:spPr>
      </p:pic>
      <p:sp>
        <p:nvSpPr>
          <p:cNvPr id="11" name="WordArt 30"/>
          <p:cNvSpPr>
            <a:spLocks noChangeArrowheads="1" noChangeShapeType="1" noTextEdit="1"/>
          </p:cNvSpPr>
          <p:nvPr/>
        </p:nvSpPr>
        <p:spPr bwMode="auto">
          <a:xfrm>
            <a:off x="1605516" y="3857736"/>
            <a:ext cx="6546328" cy="1066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7005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2.08333E-6 -2.96296E-6 L 0.09752 -2.96296E-6 " pathEditMode="relative" rAng="0" ptsTypes="AA">
                                          <p:cBhvr>
                                            <p:cTn id="12" dur="5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2.22222E-6 L 0.08985 0.00371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04800" y="-41897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23347" y="-34334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637" y="-17215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8132" y="-90500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pic>
        <p:nvPicPr>
          <p:cNvPr id="3" name="[Kể chuyện lớp 1] Bài 45- Sự tích hoa cúc trắng - Sách Kết nối tri thức với cuộc sống.">
            <a:hlinkClick r:id="" action="ppaction://media"/>
            <a:extLst>
              <a:ext uri="{FF2B5EF4-FFF2-40B4-BE49-F238E27FC236}">
                <a16:creationId xmlns:a16="http://schemas.microsoft.com/office/drawing/2014/main" xmlns="" id="{60F96DC3-BDC3-43D5-8DD2-03EA096E1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484"/>
            <a:ext cx="9144000" cy="61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208218-0A65-41E2-91E8-A61195096700}"/>
              </a:ext>
            </a:extLst>
          </p:cNvPr>
          <p:cNvSpPr txBox="1"/>
          <p:nvPr/>
        </p:nvSpPr>
        <p:spPr>
          <a:xfrm>
            <a:off x="2285956" y="5867400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người mẹ lâm bệnh</a:t>
            </a:r>
            <a:r>
              <a:rPr lang="vi-VN" sz="2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57AA1E-19A6-434E-A0FF-A8169380A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1272" r="56550" b="2244"/>
          <a:stretch/>
        </p:blipFill>
        <p:spPr>
          <a:xfrm>
            <a:off x="2467476" y="908861"/>
            <a:ext cx="4438185" cy="45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6F3FE7-5A85-425C-9945-0F771C72F56B}"/>
              </a:ext>
            </a:extLst>
          </p:cNvPr>
          <p:cNvSpPr txBox="1"/>
          <p:nvPr/>
        </p:nvSpPr>
        <p:spPr>
          <a:xfrm>
            <a:off x="2460970" y="5428852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2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8284F6-746F-4FE6-94D8-E33CD33A3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2111688" y="990600"/>
            <a:ext cx="5344662" cy="4346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6F3FE7-5A85-425C-9945-0F771C72F56B}"/>
              </a:ext>
            </a:extLst>
          </p:cNvPr>
          <p:cNvSpPr txBox="1"/>
          <p:nvPr/>
        </p:nvSpPr>
        <p:spPr>
          <a:xfrm>
            <a:off x="2085032" y="6019538"/>
            <a:ext cx="474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2800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già nói với bé điều gì</a:t>
            </a:r>
            <a:r>
              <a:rPr lang="vi-VN" sz="2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4C8612-8FFF-4A6B-9B0B-982163B66EA5}"/>
              </a:ext>
            </a:extLst>
          </p:cNvPr>
          <p:cNvSpPr txBox="1"/>
          <p:nvPr/>
        </p:nvSpPr>
        <p:spPr>
          <a:xfrm>
            <a:off x="131596" y="5663146"/>
            <a:ext cx="9012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bông hoa chỉ có bốn cánh, cô bé đã làm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80DF75-2936-42AC-8C8A-85580E6A2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" t="7234" r="49169"/>
          <a:stretch/>
        </p:blipFill>
        <p:spPr>
          <a:xfrm>
            <a:off x="1524000" y="828248"/>
            <a:ext cx="5555256" cy="48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4E5442-5EF9-4143-928B-2FD89D3F3B0B}"/>
              </a:ext>
            </a:extLst>
          </p:cNvPr>
          <p:cNvSpPr txBox="1"/>
          <p:nvPr/>
        </p:nvSpPr>
        <p:spPr>
          <a:xfrm>
            <a:off x="1295400" y="5943600"/>
            <a:ext cx="6968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đâu người mẹ khỏi bệnh</a:t>
            </a:r>
            <a:r>
              <a:rPr lang="vi-VN" sz="36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541D77D-2227-4389-A103-8E19FF8FE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70" t="6986" r="4522" b="4349"/>
          <a:stretch/>
        </p:blipFill>
        <p:spPr>
          <a:xfrm>
            <a:off x="2202480" y="867846"/>
            <a:ext cx="4960320" cy="47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7" y="232666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940BA4-99C1-41F6-9EE4-F31A99645A88}"/>
              </a:ext>
            </a:extLst>
          </p:cNvPr>
          <p:cNvSpPr txBox="1"/>
          <p:nvPr/>
        </p:nvSpPr>
        <p:spPr>
          <a:xfrm>
            <a:off x="2320160" y="959387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Sự tích hoa cúc trắng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2967CF-238F-476B-93DF-13F0206D2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1272" r="56550" b="2244"/>
          <a:stretch/>
        </p:blipFill>
        <p:spPr>
          <a:xfrm>
            <a:off x="1772167" y="1651226"/>
            <a:ext cx="2362200" cy="22993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BD83EA9-7F7E-424A-A5B1-7A30306E6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5153522" y="1676124"/>
            <a:ext cx="2827333" cy="2299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75DFAF-FBB8-4952-8103-3D0A050B8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" t="7234" r="49169"/>
          <a:stretch/>
        </p:blipFill>
        <p:spPr>
          <a:xfrm>
            <a:off x="1366520" y="4217310"/>
            <a:ext cx="2762767" cy="2389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4BE4F9-DB80-4B86-9B61-B48C4DBED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70" t="6986" r="4522" b="4349"/>
          <a:stretch/>
        </p:blipFill>
        <p:spPr>
          <a:xfrm>
            <a:off x="5153522" y="4217310"/>
            <a:ext cx="2946388" cy="229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0" y="361836"/>
            <a:ext cx="4231063" cy="45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2482455" y="1083475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endParaRPr lang="en-GB" sz="4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35" y="1302031"/>
            <a:ext cx="3510053" cy="26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63" y="4204440"/>
            <a:ext cx="3642189" cy="25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2482455" y="284564"/>
            <a:ext cx="4335364" cy="572691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685800" eaLnBrk="0" fontAlgn="base" hangingPunct="0">
              <a:buClr>
                <a:prstClr val="black"/>
              </a:buClr>
              <a:defRPr/>
            </a:pPr>
            <a:r>
              <a:rPr lang="en-GB" sz="4000" kern="0" dirty="0" err="1">
                <a:solidFill>
                  <a:srgbClr val="FF0000"/>
                </a:solidFill>
              </a:rPr>
              <a:t>Viết</a:t>
            </a:r>
            <a:r>
              <a:rPr lang="en-GB" sz="4000" kern="0" dirty="0">
                <a:solidFill>
                  <a:srgbClr val="FF0000"/>
                </a:solidFill>
              </a:rPr>
              <a:t> </a:t>
            </a:r>
            <a:r>
              <a:rPr lang="en-GB" sz="4000" kern="0" dirty="0" err="1">
                <a:solidFill>
                  <a:srgbClr val="FF0000"/>
                </a:solidFill>
              </a:rPr>
              <a:t>bảng</a:t>
            </a:r>
            <a:endParaRPr lang="en-GB" sz="4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705CD7-AFDC-42A1-93D3-D75229A2A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200"/>
            <a:ext cx="9144000" cy="52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8322153973520666103">
            <a:hlinkClick r:id="" action="ppaction://media"/>
            <a:extLst>
              <a:ext uri="{FF2B5EF4-FFF2-40B4-BE49-F238E27FC236}">
                <a16:creationId xmlns:a16="http://schemas.microsoft.com/office/drawing/2014/main" xmlns="" id="{3EE724B7-DBB0-4EAD-93A9-090B3F6A55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609600"/>
            <a:ext cx="9177996" cy="5562600"/>
          </a:xfrm>
        </p:spPr>
      </p:pic>
    </p:spTree>
    <p:extLst>
      <p:ext uri="{BB962C8B-B14F-4D97-AF65-F5344CB8AC3E}">
        <p14:creationId xmlns:p14="http://schemas.microsoft.com/office/powerpoint/2010/main" val="17601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xmlns="" id="{7B34C4B9-AD74-400D-8119-FAF3A2722F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275282"/>
              </p:ext>
            </p:extLst>
          </p:nvPr>
        </p:nvGraphicFramePr>
        <p:xfrm>
          <a:off x="537775" y="2748083"/>
          <a:ext cx="7701985" cy="8606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0397">
                  <a:extLst>
                    <a:ext uri="{9D8B030D-6E8A-4147-A177-3AD203B41FA5}">
                      <a16:colId xmlns:a16="http://schemas.microsoft.com/office/drawing/2014/main" xmlns="" val="2663708108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1639420589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257938144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4050146249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2086756562"/>
                    </a:ext>
                  </a:extLst>
                </a:gridCol>
              </a:tblGrid>
              <a:tr h="8606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281944"/>
                  </a:ext>
                </a:extLst>
              </a:tr>
            </a:tbl>
          </a:graphicData>
        </a:graphic>
      </p:graphicFrame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xmlns="" id="{B7D428E3-22AC-4C7D-8A55-80A221BB03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31813"/>
              </p:ext>
            </p:extLst>
          </p:nvPr>
        </p:nvGraphicFramePr>
        <p:xfrm>
          <a:off x="533400" y="1905000"/>
          <a:ext cx="7701985" cy="8606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0397">
                  <a:extLst>
                    <a:ext uri="{9D8B030D-6E8A-4147-A177-3AD203B41FA5}">
                      <a16:colId xmlns:a16="http://schemas.microsoft.com/office/drawing/2014/main" xmlns="" val="2663708108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1639420589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257938144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4050146249"/>
                    </a:ext>
                  </a:extLst>
                </a:gridCol>
                <a:gridCol w="1540397">
                  <a:extLst>
                    <a:ext uri="{9D8B030D-6E8A-4147-A177-3AD203B41FA5}">
                      <a16:colId xmlns:a16="http://schemas.microsoft.com/office/drawing/2014/main" xmlns="" val="2086756562"/>
                    </a:ext>
                  </a:extLst>
                </a:gridCol>
              </a:tblGrid>
              <a:tr h="86064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2819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B84A41-5911-47F9-B7C0-57B63F949B71}"/>
              </a:ext>
            </a:extLst>
          </p:cNvPr>
          <p:cNvSpPr txBox="1"/>
          <p:nvPr/>
        </p:nvSpPr>
        <p:spPr>
          <a:xfrm>
            <a:off x="441307" y="2017445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củi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931924-1EB6-45FF-9DBE-0969E307BC30}"/>
              </a:ext>
            </a:extLst>
          </p:cNvPr>
          <p:cNvSpPr txBox="1"/>
          <p:nvPr/>
        </p:nvSpPr>
        <p:spPr>
          <a:xfrm>
            <a:off x="1917061" y="2027109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cửi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0ED801-2306-402C-BA32-69F1FB09AF0C}"/>
              </a:ext>
            </a:extLst>
          </p:cNvPr>
          <p:cNvSpPr txBox="1"/>
          <p:nvPr/>
        </p:nvSpPr>
        <p:spPr>
          <a:xfrm>
            <a:off x="3565507" y="2018616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chào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4AE9C6-ABBB-4842-8633-608253436F55}"/>
              </a:ext>
            </a:extLst>
          </p:cNvPr>
          <p:cNvSpPr txBox="1"/>
          <p:nvPr/>
        </p:nvSpPr>
        <p:spPr>
          <a:xfrm>
            <a:off x="5115613" y="2025847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đẽo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6328BB-3220-47B0-9E88-F9A4A185EC54}"/>
              </a:ext>
            </a:extLst>
          </p:cNvPr>
          <p:cNvSpPr txBox="1"/>
          <p:nvPr/>
        </p:nvSpPr>
        <p:spPr>
          <a:xfrm>
            <a:off x="6612582" y="2012156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rau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5761B6-B0CB-49A7-A1B6-249678313A42}"/>
              </a:ext>
            </a:extLst>
          </p:cNvPr>
          <p:cNvSpPr txBox="1"/>
          <p:nvPr/>
        </p:nvSpPr>
        <p:spPr>
          <a:xfrm>
            <a:off x="441307" y="2848778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câu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B87740-038D-4DA2-AF68-F452290603B2}"/>
              </a:ext>
            </a:extLst>
          </p:cNvPr>
          <p:cNvSpPr txBox="1"/>
          <p:nvPr/>
        </p:nvSpPr>
        <p:spPr>
          <a:xfrm>
            <a:off x="2007641" y="2848777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rêu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BFB6F38-87A7-4501-8BF7-EF0B3EC2615A}"/>
              </a:ext>
            </a:extLst>
          </p:cNvPr>
          <p:cNvGrpSpPr/>
          <p:nvPr/>
        </p:nvGrpSpPr>
        <p:grpSpPr>
          <a:xfrm>
            <a:off x="252119" y="457200"/>
            <a:ext cx="1978576" cy="722531"/>
            <a:chOff x="85748" y="76200"/>
            <a:chExt cx="1978576" cy="72253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1A9D1CB-4F7D-4C7D-8CB3-38DAEC422535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25" name="Rounded Rectangle 62">
                <a:extLst>
                  <a:ext uri="{FF2B5EF4-FFF2-40B4-BE49-F238E27FC236}">
                    <a16:creationId xmlns:a16="http://schemas.microsoft.com/office/drawing/2014/main" xmlns="" id="{AC0C5409-1868-475F-B49A-EACC28845E81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C0AA06E2-1D5D-4E2A-85A8-F9DD1FF57761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E0919BE0-09D5-49FC-968D-2B76A9049187}"/>
                </a:ext>
              </a:extLst>
            </p:cNvPr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97A3E1D-4702-4925-9FAF-D92AF1A7ED84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8D83069-6649-4713-80F4-B31E74CEBD5F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AC7AC14-659E-41D4-A409-12EBEA6DDE15}"/>
              </a:ext>
            </a:extLst>
          </p:cNvPr>
          <p:cNvSpPr txBox="1"/>
          <p:nvPr/>
        </p:nvSpPr>
        <p:spPr>
          <a:xfrm>
            <a:off x="3581400" y="2848776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dịu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55DE258-E60F-4730-98DE-CA1DB187BDBD}"/>
              </a:ext>
            </a:extLst>
          </p:cNvPr>
          <p:cNvSpPr txBox="1"/>
          <p:nvPr/>
        </p:nvSpPr>
        <p:spPr>
          <a:xfrm>
            <a:off x="5110480" y="285793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sưu</a:t>
            </a:r>
            <a:endParaRPr lang="en-US" sz="40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86DAA5-DA9F-4C51-ABD9-7627EE23A9BC}"/>
              </a:ext>
            </a:extLst>
          </p:cNvPr>
          <p:cNvSpPr/>
          <p:nvPr/>
        </p:nvSpPr>
        <p:spPr>
          <a:xfrm>
            <a:off x="6700520" y="2773680"/>
            <a:ext cx="1747520" cy="106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67579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760" y="2"/>
            <a:ext cx="3272432" cy="1118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6667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6667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6667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063229" y="1198563"/>
            <a:ext cx="7156847" cy="1001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063229" y="2819401"/>
            <a:ext cx="7228284" cy="14663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5" y="2640474"/>
            <a:ext cx="1100909" cy="1449651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9267" tIns="59267" rIns="59267" bIns="59267" spcCol="1270" anchor="ctr"/>
            <a:lstStyle/>
            <a:p>
              <a:pPr algn="ctr" defTabSz="155571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467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382" y="917387"/>
            <a:ext cx="110090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9747" tIns="89747" rIns="89747" bIns="89747" spcCol="1270" anchor="ctr"/>
            <a:lstStyle/>
            <a:p>
              <a:pPr algn="ctr" defTabSz="2355792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333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1083470" y="4667252"/>
            <a:ext cx="7227094" cy="13525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Nhê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bè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mÑ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chôp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phiÕu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3733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göi</a:t>
            </a:r>
            <a:r>
              <a:rPr lang="en-US" sz="3733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3733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qua Teams</a:t>
            </a:r>
            <a:endParaRPr lang="en-US" sz="3733" dirty="0">
              <a:solidFill>
                <a:srgbClr val="5B9BD5">
                  <a:lumMod val="75000"/>
                </a:srgbClr>
              </a:solidFill>
              <a:latin typeface=".VnAvant" panose="020B7200000000000000" pitchFamily="34" charset="0"/>
              <a:ea typeface="Cambria" panose="02040503050406030204" pitchFamily="18" charset="0"/>
              <a:cs typeface="RomanD" panose="00000400000000000000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0485" y="4427941"/>
            <a:ext cx="1100909" cy="1449651"/>
            <a:chOff x="4880197" y="1086114"/>
            <a:chExt cx="3246437" cy="3246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4880197" y="1086114"/>
              <a:ext cx="3246437" cy="3246437"/>
            </a:xfrm>
            <a:prstGeom prst="ellipse">
              <a:avLst/>
            </a:prstGeom>
            <a:blipFill rotWithShape="0">
              <a:blip r:embed="rId4"/>
              <a:srcRect/>
              <a:stretch>
                <a:fillRect l="-11000" r="-11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5355627" y="1561544"/>
              <a:ext cx="2295577" cy="22955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0067" tIns="110067" rIns="110067" bIns="110067" spcCol="1270" anchor="ctr"/>
            <a:lstStyle/>
            <a:p>
              <a:pPr algn="ctr" defTabSz="2889178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653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2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6DA3CB-A0A5-4B9F-8DB4-7B6F385DB6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0" b="16019"/>
          <a:stretch/>
        </p:blipFill>
        <p:spPr>
          <a:xfrm>
            <a:off x="-335096" y="-223397"/>
            <a:ext cx="9814192" cy="7304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AC045F-7F4C-4F8E-899F-10FAB8AF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2" y="152400"/>
            <a:ext cx="1782686" cy="759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EA83A7-7AF5-4E4A-9276-8952497EEEE8}"/>
              </a:ext>
            </a:extLst>
          </p:cNvPr>
          <p:cNvSpPr txBox="1"/>
          <p:nvPr/>
        </p:nvSpPr>
        <p:spPr>
          <a:xfrm rot="20552037">
            <a:off x="613256" y="2365513"/>
            <a:ext cx="2047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latin typeface="UTM Avo" panose="02040603050506020204" pitchFamily="18" charset="0"/>
              </a:rPr>
              <a:t>khâu vá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05872A-38AA-46DF-8DDA-DC688B24FE4E}"/>
              </a:ext>
            </a:extLst>
          </p:cNvPr>
          <p:cNvSpPr txBox="1"/>
          <p:nvPr/>
        </p:nvSpPr>
        <p:spPr>
          <a:xfrm rot="1031339">
            <a:off x="114028" y="4703065"/>
            <a:ext cx="15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DAD60"/>
                </a:solidFill>
                <a:latin typeface="UTM Avo" panose="02040603050506020204" pitchFamily="18" charset="0"/>
              </a:rPr>
              <a:t>vui vẻ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712C9C-663A-4F60-ABC3-EEF430FF8933}"/>
              </a:ext>
            </a:extLst>
          </p:cNvPr>
          <p:cNvSpPr txBox="1"/>
          <p:nvPr/>
        </p:nvSpPr>
        <p:spPr>
          <a:xfrm rot="21146888">
            <a:off x="1987736" y="4099141"/>
            <a:ext cx="1894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gọi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899CEC-5465-4129-AEB5-34214E5AA7C9}"/>
              </a:ext>
            </a:extLst>
          </p:cNvPr>
          <p:cNvSpPr txBox="1"/>
          <p:nvPr/>
        </p:nvSpPr>
        <p:spPr>
          <a:xfrm rot="279856">
            <a:off x="2984676" y="2481255"/>
            <a:ext cx="1893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  <a:latin typeface="UTM Avo" panose="02040603050506020204" pitchFamily="18" charset="0"/>
              </a:rPr>
              <a:t>gửi quà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752767-79BB-4C08-B2F1-5EAA3EED2A85}"/>
              </a:ext>
            </a:extLst>
          </p:cNvPr>
          <p:cNvSpPr txBox="1"/>
          <p:nvPr/>
        </p:nvSpPr>
        <p:spPr>
          <a:xfrm rot="1072466">
            <a:off x="3766153" y="5087426"/>
            <a:ext cx="2055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chemeClr val="tx2"/>
                </a:solidFill>
                <a:latin typeface="UTM Avo" panose="02040603050506020204" pitchFamily="18" charset="0"/>
              </a:rPr>
              <a:t>chịu khó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395670-F804-4225-A07B-175DA0C8D1B1}"/>
              </a:ext>
            </a:extLst>
          </p:cNvPr>
          <p:cNvSpPr txBox="1"/>
          <p:nvPr/>
        </p:nvSpPr>
        <p:spPr>
          <a:xfrm rot="545029">
            <a:off x="7403519" y="2662862"/>
            <a:ext cx="159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kéo 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646B39-5766-4281-BCF1-222485B66955}"/>
              </a:ext>
            </a:extLst>
          </p:cNvPr>
          <p:cNvSpPr txBox="1"/>
          <p:nvPr/>
        </p:nvSpPr>
        <p:spPr>
          <a:xfrm rot="1089294">
            <a:off x="5152104" y="1925180"/>
            <a:ext cx="220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ngôi sao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0F3C93-2076-47EB-A7E4-6FB33CA2DAEB}"/>
              </a:ext>
            </a:extLst>
          </p:cNvPr>
          <p:cNvSpPr txBox="1"/>
          <p:nvPr/>
        </p:nvSpPr>
        <p:spPr>
          <a:xfrm rot="21245596">
            <a:off x="5318435" y="3779748"/>
            <a:ext cx="19072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latin typeface="UTM Avo" panose="02040603050506020204" pitchFamily="18" charset="0"/>
              </a:rPr>
              <a:t>cây cau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225531-4877-401B-8F1C-0FA73581EA12}"/>
              </a:ext>
            </a:extLst>
          </p:cNvPr>
          <p:cNvSpPr txBox="1"/>
          <p:nvPr/>
        </p:nvSpPr>
        <p:spPr>
          <a:xfrm rot="20672819">
            <a:off x="7004338" y="5162303"/>
            <a:ext cx="1553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F246D"/>
                </a:solidFill>
                <a:latin typeface="UTM Avo" panose="02040603050506020204" pitchFamily="18" charset="0"/>
              </a:rPr>
              <a:t>mưu trí</a:t>
            </a:r>
          </a:p>
        </p:txBody>
      </p:sp>
    </p:spTree>
    <p:extLst>
      <p:ext uri="{BB962C8B-B14F-4D97-AF65-F5344CB8AC3E}">
        <p14:creationId xmlns:p14="http://schemas.microsoft.com/office/powerpoint/2010/main" val="39195153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7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458A4-7123-479D-B4CB-D92B6A82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6C77F4-B149-42B9-BC6C-9DE0121159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2842" y="1358104"/>
            <a:ext cx="8229600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Nghỉ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.    Khi </a:t>
            </a:r>
            <a:r>
              <a:rPr lang="en-US" dirty="0" err="1">
                <a:latin typeface="UTM Avo" panose="02040603050506020204" pitchFamily="18" charset="0"/>
              </a:rPr>
              <a:t>tán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ngọn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ngủ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dậy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mù</a:t>
            </a:r>
            <a:r>
              <a:rPr lang="en-US" dirty="0">
                <a:latin typeface="UTM Avo" panose="02040603050506020204" pitchFamily="18" charset="0"/>
              </a:rPr>
              <a:t>.   </a:t>
            </a:r>
            <a:r>
              <a:rPr lang="en-US" dirty="0" err="1">
                <a:latin typeface="UTM Avo" panose="02040603050506020204" pitchFamily="18" charset="0"/>
              </a:rPr>
              <a:t>Đến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trưa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trời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thu</a:t>
            </a:r>
            <a:r>
              <a:rPr lang="en-US" dirty="0">
                <a:latin typeface="UTM Avo" panose="02040603050506020204" pitchFamily="18" charset="0"/>
              </a:rPr>
              <a:t>.   </a:t>
            </a:r>
            <a:r>
              <a:rPr lang="en-US" dirty="0" err="1">
                <a:latin typeface="UTM Avo" panose="02040603050506020204" pitchFamily="18" charset="0"/>
              </a:rPr>
              <a:t>Mùa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 ở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quả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dễ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chịu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endParaRPr lang="en-GB" dirty="0"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264D93C-2201-45E3-A110-00A1675B2EF7}"/>
              </a:ext>
            </a:extLst>
          </p:cNvPr>
          <p:cNvGrpSpPr/>
          <p:nvPr/>
        </p:nvGrpSpPr>
        <p:grpSpPr>
          <a:xfrm>
            <a:off x="2624" y="39469"/>
            <a:ext cx="1978576" cy="722531"/>
            <a:chOff x="85748" y="76200"/>
            <a:chExt cx="1978576" cy="7225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CF9E2C7-0DE6-48C0-9C48-A339ACD35A5C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0" name="Rounded Rectangle 62">
                <a:extLst>
                  <a:ext uri="{FF2B5EF4-FFF2-40B4-BE49-F238E27FC236}">
                    <a16:creationId xmlns:a16="http://schemas.microsoft.com/office/drawing/2014/main" xmlns="" id="{D48FE3FF-89D5-4B7C-BFCC-BC33E09304BB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4304CAA1-EC37-498C-A9FB-79DE75771FA1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3A39EFD-169F-49C9-822B-312294EA0864}"/>
                </a:ext>
              </a:extLst>
            </p:cNvPr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D2AF8C5-5A02-4121-B126-2688BE5E401F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4188CEBA-1DCF-4A03-AEDD-DBD9DC9128A9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C733419-1B7F-45CB-AD30-A62D514218EC}"/>
              </a:ext>
            </a:extLst>
          </p:cNvPr>
          <p:cNvSpPr/>
          <p:nvPr/>
        </p:nvSpPr>
        <p:spPr>
          <a:xfrm>
            <a:off x="188905" y="1358104"/>
            <a:ext cx="436353" cy="4330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E7813F1-576A-4FF2-AFF4-67AED6A18925}"/>
              </a:ext>
            </a:extLst>
          </p:cNvPr>
          <p:cNvCxnSpPr/>
          <p:nvPr/>
        </p:nvCxnSpPr>
        <p:spPr bwMode="auto">
          <a:xfrm flipV="1">
            <a:off x="6656864" y="1525241"/>
            <a:ext cx="152400" cy="5318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48BA32D-2692-4A64-82AD-43B3EDA3F9A8}"/>
              </a:ext>
            </a:extLst>
          </p:cNvPr>
          <p:cNvSpPr/>
          <p:nvPr/>
        </p:nvSpPr>
        <p:spPr>
          <a:xfrm>
            <a:off x="6819394" y="1234081"/>
            <a:ext cx="436353" cy="4747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0C11330-8155-4EA2-97D7-D530798685D3}"/>
              </a:ext>
            </a:extLst>
          </p:cNvPr>
          <p:cNvCxnSpPr/>
          <p:nvPr/>
        </p:nvCxnSpPr>
        <p:spPr bwMode="auto">
          <a:xfrm flipV="1">
            <a:off x="4495800" y="3003126"/>
            <a:ext cx="152400" cy="5318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D08F9DF-BD4B-4FB5-9427-B77305F7EA5E}"/>
              </a:ext>
            </a:extLst>
          </p:cNvPr>
          <p:cNvSpPr/>
          <p:nvPr/>
        </p:nvSpPr>
        <p:spPr>
          <a:xfrm>
            <a:off x="4669047" y="2786597"/>
            <a:ext cx="436353" cy="43305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E8A7465-2A7A-46D8-A0F7-A52789751792}"/>
              </a:ext>
            </a:extLst>
          </p:cNvPr>
          <p:cNvCxnSpPr/>
          <p:nvPr/>
        </p:nvCxnSpPr>
        <p:spPr bwMode="auto">
          <a:xfrm flipV="1">
            <a:off x="2133600" y="3718189"/>
            <a:ext cx="152400" cy="5318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120BD6A-9A9A-42C2-9E52-04ABC7342484}"/>
              </a:ext>
            </a:extLst>
          </p:cNvPr>
          <p:cNvSpPr/>
          <p:nvPr/>
        </p:nvSpPr>
        <p:spPr>
          <a:xfrm>
            <a:off x="2230647" y="3539793"/>
            <a:ext cx="436353" cy="35679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1E01F14-6CB3-400D-B89B-FC971FF4FD54}"/>
              </a:ext>
            </a:extLst>
          </p:cNvPr>
          <p:cNvCxnSpPr/>
          <p:nvPr/>
        </p:nvCxnSpPr>
        <p:spPr bwMode="auto">
          <a:xfrm flipV="1">
            <a:off x="1447800" y="4500325"/>
            <a:ext cx="152400" cy="5318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25823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D6A5D-B566-4C5F-9C4D-F431A4B5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3383FAD-25DE-4472-8892-9A9F3684FC63}"/>
              </a:ext>
            </a:extLst>
          </p:cNvPr>
          <p:cNvGrpSpPr/>
          <p:nvPr/>
        </p:nvGrpSpPr>
        <p:grpSpPr>
          <a:xfrm>
            <a:off x="2624" y="-36731"/>
            <a:ext cx="1978576" cy="722531"/>
            <a:chOff x="85748" y="76200"/>
            <a:chExt cx="1978576" cy="7225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043940FB-295C-41E3-935B-71A9B5135EC1}"/>
                </a:ext>
              </a:extLst>
            </p:cNvPr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10" name="Rounded Rectangle 62">
                <a:extLst>
                  <a:ext uri="{FF2B5EF4-FFF2-40B4-BE49-F238E27FC236}">
                    <a16:creationId xmlns:a16="http://schemas.microsoft.com/office/drawing/2014/main" xmlns="" id="{122A304D-7AFD-4363-AFF6-5FFAE75E5043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2D501196-E03D-48BA-845B-149FE039FEDF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3FB14F7-151D-4739-BE84-F9C43454555D}"/>
                </a:ext>
              </a:extLst>
            </p:cNvPr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099BDD58-291D-42FD-96BF-80104BD2CCCD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C50B6323-7B74-4102-A608-C1B336248C4E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xmlns="" id="{5768FDCD-62CD-4612-986C-311227B13A1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0" y="1417638"/>
            <a:ext cx="8229600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Nghỉ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. </a:t>
            </a:r>
            <a:endParaRPr lang="en-GB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25222"/>
      </p:ext>
    </p:extLst>
  </p:cSld>
  <p:clrMapOvr>
    <a:masterClrMapping/>
  </p:clrMapOvr>
  <p:transition advTm="66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24987-9A11-41A1-9D48-FC24CE10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0F0519-5FFD-4359-B20E-C395856732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0" y="1295400"/>
            <a:ext cx="8229600" cy="220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Nghỉ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Khi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tán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ngọn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ngủ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dậy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ngắm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mây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mù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endParaRPr lang="en-GB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36808"/>
      </p:ext>
    </p:extLst>
  </p:cSld>
  <p:clrMapOvr>
    <a:masterClrMapping/>
  </p:clrMapOvr>
  <p:transition advTm="664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617C9F-A21C-41AB-B362-D1D7898C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0D6B99-5C98-4EDE-A8EF-625466A232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0" y="1066800"/>
            <a:ext cx="8229600" cy="294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Nghỉ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. Khi </a:t>
            </a:r>
            <a:r>
              <a:rPr lang="en-US" dirty="0" err="1">
                <a:latin typeface="UTM Avo" panose="02040603050506020204" pitchFamily="18" charset="0"/>
              </a:rPr>
              <a:t>tán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ngọn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ngủ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dậy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mù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trưa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thu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dirty="0">
                <a:latin typeface="UTM Avo" panose="02040603050506020204" pitchFamily="18" charset="0"/>
              </a:rPr>
              <a:t> </a:t>
            </a:r>
            <a:endParaRPr lang="en-GB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86084"/>
      </p:ext>
    </p:extLst>
  </p:cSld>
  <p:clrMapOvr>
    <a:masterClrMapping/>
  </p:clrMapOvr>
  <p:transition advTm="664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91696-B88B-4231-9F2C-67B7E080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4C99DB-B21B-49CA-BD03-D6C31AD9A4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6720" y="990600"/>
            <a:ext cx="8229600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Nghỉ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. Khi </a:t>
            </a:r>
            <a:r>
              <a:rPr lang="en-US" dirty="0" err="1">
                <a:latin typeface="UTM Avo" panose="02040603050506020204" pitchFamily="18" charset="0"/>
              </a:rPr>
              <a:t>tán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ngọn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ngủ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dậy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mù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Đến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trưa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trời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Mùa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hè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ở Tam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Đảo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dễ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</a:rPr>
              <a:t>chịu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endParaRPr lang="en-GB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07041"/>
      </p:ext>
    </p:extLst>
  </p:cSld>
  <p:clrMapOvr>
    <a:masterClrMapping/>
  </p:clrMapOvr>
  <p:transition advTm="664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91696-B88B-4231-9F2C-67B7E080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4C99DB-B21B-49CA-BD03-D6C31AD9A4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6720" y="9906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UTM Avo" panose="02040603050506020204" pitchFamily="18" charset="0"/>
              </a:rPr>
              <a:t>  </a:t>
            </a:r>
            <a:r>
              <a:rPr lang="en-US" dirty="0" err="1">
                <a:latin typeface="UTM Avo" panose="02040603050506020204" pitchFamily="18" charset="0"/>
              </a:rPr>
              <a:t>Nghỉ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. Khi </a:t>
            </a:r>
            <a:r>
              <a:rPr lang="en-US" dirty="0" err="1">
                <a:latin typeface="UTM Avo" panose="02040603050506020204" pitchFamily="18" charset="0"/>
              </a:rPr>
              <a:t>tán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cây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ngọn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thiu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ngủ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Hà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dậy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ngắm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mù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Đến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trưa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trời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Mùa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hè</a:t>
            </a:r>
            <a:r>
              <a:rPr lang="en-US" dirty="0">
                <a:latin typeface="UTM Avo" panose="02040603050506020204" pitchFamily="18" charset="0"/>
              </a:rPr>
              <a:t> ở Tam </a:t>
            </a:r>
            <a:r>
              <a:rPr lang="en-US" dirty="0" err="1">
                <a:latin typeface="UTM Avo" panose="02040603050506020204" pitchFamily="18" charset="0"/>
              </a:rPr>
              <a:t>Đảo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quả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dễ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chịu</a:t>
            </a:r>
            <a:r>
              <a:rPr lang="en-US" dirty="0">
                <a:latin typeface="UTM Avo" panose="02040603050506020204" pitchFamily="18" charset="0"/>
              </a:rPr>
              <a:t>. </a:t>
            </a:r>
            <a:endParaRPr lang="en-GB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13418"/>
      </p:ext>
    </p:extLst>
  </p:cSld>
  <p:clrMapOvr>
    <a:masterClrMapping/>
  </p:clrMapOvr>
  <p:transition advTm="6645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AD81440-330E-43C1-8C6B-335BEF78FB24}"/>
</file>

<file path=customXml/itemProps2.xml><?xml version="1.0" encoding="utf-8"?>
<ds:datastoreItem xmlns:ds="http://schemas.openxmlformats.org/officeDocument/2006/customXml" ds:itemID="{CF11FCFC-3B59-441E-94E5-28D7544B12E5}"/>
</file>

<file path=customXml/itemProps3.xml><?xml version="1.0" encoding="utf-8"?>
<ds:datastoreItem xmlns:ds="http://schemas.openxmlformats.org/officeDocument/2006/customXml" ds:itemID="{5A15543E-E2CF-4813-AA5D-48D141793DE2}"/>
</file>

<file path=docProps/app.xml><?xml version="1.0" encoding="utf-8"?>
<Properties xmlns="http://schemas.openxmlformats.org/officeDocument/2006/extended-properties" xmlns:vt="http://schemas.openxmlformats.org/officeDocument/2006/docPropsVTypes">
  <TotalTime>5328</TotalTime>
  <Words>373</Words>
  <Application>Microsoft Office PowerPoint</Application>
  <PresentationFormat>On-screen Show (4:3)</PresentationFormat>
  <Paragraphs>62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51" baseType="lpstr">
      <vt:lpstr>等线 Light</vt:lpstr>
      <vt:lpstr>Lato Light</vt:lpstr>
      <vt:lpstr>方正卡通简体</vt:lpstr>
      <vt:lpstr>Lato Regular</vt:lpstr>
      <vt:lpstr>Averta Std CY Bold</vt:lpstr>
      <vt:lpstr>方正少儿简体</vt:lpstr>
      <vt:lpstr>Arial Black</vt:lpstr>
      <vt:lpstr>UTM Avo</vt:lpstr>
      <vt:lpstr>Arial</vt:lpstr>
      <vt:lpstr>Calibri Light</vt:lpstr>
      <vt:lpstr>Quicksand Medium</vt:lpstr>
      <vt:lpstr>方正黑体简体</vt:lpstr>
      <vt:lpstr>.VnAvant</vt:lpstr>
      <vt:lpstr>Arial-Rounded</vt:lpstr>
      <vt:lpstr>等线</vt:lpstr>
      <vt:lpstr>Arvo</vt:lpstr>
      <vt:lpstr>Times New Roman</vt:lpstr>
      <vt:lpstr>Patrick Hand SC</vt:lpstr>
      <vt:lpstr>Cambria</vt:lpstr>
      <vt:lpstr>RomanD</vt:lpstr>
      <vt:lpstr>r0c0i Linotte</vt:lpstr>
      <vt:lpstr>宋体</vt:lpstr>
      <vt:lpstr>Arial-SGK-TV</vt:lpstr>
      <vt:lpstr>Calibri</vt:lpstr>
      <vt:lpstr>Lato Hairline</vt:lpstr>
      <vt:lpstr>Montserrat Medium</vt:lpstr>
      <vt:lpstr>Office Theme</vt:lpstr>
      <vt:lpstr>1_Default Design</vt:lpstr>
      <vt:lpstr>2_Office 主题​​</vt:lpstr>
      <vt:lpstr>Hoạt động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355</cp:revision>
  <dcterms:created xsi:type="dcterms:W3CDTF">2006-08-16T00:00:00Z</dcterms:created>
  <dcterms:modified xsi:type="dcterms:W3CDTF">2021-11-19T00:45:44Z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