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10" r:id="rId2"/>
    <p:sldMasterId id="2147483735" r:id="rId3"/>
  </p:sldMasterIdLst>
  <p:notesMasterIdLst>
    <p:notesMasterId r:id="rId21"/>
  </p:notesMasterIdLst>
  <p:sldIdLst>
    <p:sldId id="481" r:id="rId4"/>
    <p:sldId id="484" r:id="rId5"/>
    <p:sldId id="485" r:id="rId6"/>
    <p:sldId id="490" r:id="rId7"/>
    <p:sldId id="491" r:id="rId8"/>
    <p:sldId id="492" r:id="rId9"/>
    <p:sldId id="460" r:id="rId10"/>
    <p:sldId id="457" r:id="rId11"/>
    <p:sldId id="442" r:id="rId12"/>
    <p:sldId id="489" r:id="rId13"/>
    <p:sldId id="462" r:id="rId14"/>
    <p:sldId id="461" r:id="rId15"/>
    <p:sldId id="425" r:id="rId16"/>
    <p:sldId id="273" r:id="rId17"/>
    <p:sldId id="487" r:id="rId18"/>
    <p:sldId id="433" r:id="rId19"/>
    <p:sldId id="48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62" autoAdjust="0"/>
    <p:restoredTop sz="94660"/>
  </p:normalViewPr>
  <p:slideViewPr>
    <p:cSldViewPr snapToGrid="0">
      <p:cViewPr varScale="1">
        <p:scale>
          <a:sx n="59" d="100"/>
          <a:sy n="59" d="100"/>
        </p:scale>
        <p:origin x="651" y="3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3BDCE-6F0A-44EB-A6DA-0C2BF4FEDD3C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2D931-A3CD-429E-AA49-47DA05184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54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427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91AA2B-E02C-4041-8505-F3C3DFA8E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9BF12D0-E9BF-437E-A6E8-9AAFD389D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A7C677-C5B0-4D79-9008-D79BCAD4A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D7EF-CEB2-4AC9-B325-79611D450544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99953F-AC98-498E-BC74-EF50DF031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0F1F37-AECA-4E06-B7A0-6237234B2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2D7A-ECBB-4309-AD4E-90FDBFFE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93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61941F-6626-4B2B-BB71-303D55438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A039950-E184-4515-9F64-6962A3521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721AE4-B01E-421C-822F-AE0F3D49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D7EF-CEB2-4AC9-B325-79611D450544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96283B-6D60-4710-840F-90122045A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34CB2CD-ED8C-47CD-ACAF-060B83AA7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2D7A-ECBB-4309-AD4E-90FDBFFE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24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592BFB3-EA91-4359-B21B-E46E06DD69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2D0BFBD-02D6-4C7E-B696-E684ACE308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B8404F-42C2-4800-B5F8-A0393940E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D7EF-CEB2-4AC9-B325-79611D450544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6F2ECC-6671-43ED-AFBE-2CE6EF4B5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A5FBBE-F4A5-452F-89B7-4CD078BC8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2D7A-ECBB-4309-AD4E-90FDBFFE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85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1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grpSp>
        <p:nvGrpSpPr>
          <p:cNvPr id="49" name="Google Shape;49;p81"/>
          <p:cNvGrpSpPr/>
          <p:nvPr/>
        </p:nvGrpSpPr>
        <p:grpSpPr>
          <a:xfrm rot="5400000">
            <a:off x="7786775" y="2470941"/>
            <a:ext cx="6894364" cy="1916117"/>
            <a:chOff x="961825" y="1874825"/>
            <a:chExt cx="1540250" cy="304500"/>
          </a:xfrm>
        </p:grpSpPr>
        <p:sp>
          <p:nvSpPr>
            <p:cNvPr id="50" name="Google Shape;50;p81"/>
            <p:cNvSpPr/>
            <p:nvPr/>
          </p:nvSpPr>
          <p:spPr>
            <a:xfrm>
              <a:off x="961825" y="1874825"/>
              <a:ext cx="1540175" cy="228475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81"/>
            <p:cNvSpPr/>
            <p:nvPr/>
          </p:nvSpPr>
          <p:spPr>
            <a:xfrm>
              <a:off x="1769525" y="1951075"/>
              <a:ext cx="732550" cy="228250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81"/>
            <p:cNvSpPr/>
            <p:nvPr/>
          </p:nvSpPr>
          <p:spPr>
            <a:xfrm>
              <a:off x="1204200" y="1874825"/>
              <a:ext cx="594400" cy="77400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81"/>
          <p:cNvSpPr txBox="1">
            <a:spLocks noGrp="1"/>
          </p:cNvSpPr>
          <p:nvPr>
            <p:ph type="sldNum" idx="2"/>
          </p:nvPr>
        </p:nvSpPr>
        <p:spPr>
          <a:xfrm>
            <a:off x="11066579" y="612240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790999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70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C5D4-1A16-4333-AA3C-190698B0AD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E8AD-995C-407F-88D2-5D06188C0F2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8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C5D4-1A16-4333-AA3C-190698B0AD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E8AD-995C-407F-88D2-5D06188C0F2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94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C5D4-1A16-4333-AA3C-190698B0AD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E8AD-995C-407F-88D2-5D06188C0F2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720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C5D4-1A16-4333-AA3C-190698B0AD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E8AD-995C-407F-88D2-5D06188C0F2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19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C5D4-1A16-4333-AA3C-190698B0AD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E8AD-995C-407F-88D2-5D06188C0F2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80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C5D4-1A16-4333-AA3C-190698B0AD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E8AD-995C-407F-88D2-5D06188C0F2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522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C5D4-1A16-4333-AA3C-190698B0AD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E8AD-995C-407F-88D2-5D06188C0F2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68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1E753B-071B-482F-ACE8-D0122E837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5DA9749-AD99-4CA5-88BF-32F36601D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B35D5A-E10D-4CDB-8E9F-659A01359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D7EF-CEB2-4AC9-B325-79611D450544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A24390-557F-4C49-B177-8D1532B3B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ED2AE8D-09E8-4840-BE87-A24BF71C1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2D7A-ECBB-4309-AD4E-90FDBFFE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37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C5D4-1A16-4333-AA3C-190698B0AD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E8AD-995C-407F-88D2-5D06188C0F2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5393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C5D4-1A16-4333-AA3C-190698B0AD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E8AD-995C-407F-88D2-5D06188C0F2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58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C5D4-1A16-4333-AA3C-190698B0AD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E8AD-995C-407F-88D2-5D06188C0F2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277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7C5D4-1A16-4333-AA3C-190698B0AD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2E8AD-995C-407F-88D2-5D06188C0F2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523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8F59-F375-46AB-BDD5-3D09AADA6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0A4E-3EA4-4327-90E8-DA64AD0A3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8F59-F375-46AB-BDD5-3D09AADA6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0A4E-3EA4-4327-90E8-DA64AD0A3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304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8F59-F375-46AB-BDD5-3D09AADA6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0A4E-3EA4-4327-90E8-DA64AD0A3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49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8F59-F375-46AB-BDD5-3D09AADA6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0A4E-3EA4-4327-90E8-DA64AD0A3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301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8F59-F375-46AB-BDD5-3D09AADA6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0A4E-3EA4-4327-90E8-DA64AD0A3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14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8F59-F375-46AB-BDD5-3D09AADA6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0A4E-3EA4-4327-90E8-DA64AD0A3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80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AD24F2-D551-46C3-BE29-87DB62A67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B402011-F205-4D21-803C-D9A92E3E6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6EF8B0-DA54-4397-8E65-FBEDBC5AD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D7EF-CEB2-4AC9-B325-79611D450544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4E5E08D-E217-4E28-8014-67FEA732E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78D03D-F90C-43F8-8EA2-B08D9F575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2D7A-ECBB-4309-AD4E-90FDBFFE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0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8F59-F375-46AB-BDD5-3D09AADA6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0A4E-3EA4-4327-90E8-DA64AD0A3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20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8F59-F375-46AB-BDD5-3D09AADA6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0A4E-3EA4-4327-90E8-DA64AD0A3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993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8F59-F375-46AB-BDD5-3D09AADA6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0A4E-3EA4-4327-90E8-DA64AD0A3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048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8F59-F375-46AB-BDD5-3D09AADA6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0A4E-3EA4-4327-90E8-DA64AD0A3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57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68F59-F375-46AB-BDD5-3D09AADA6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00A4E-3EA4-4327-90E8-DA64AD0A3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025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5735200" y="4268351"/>
            <a:ext cx="495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5735200" y="1724451"/>
            <a:ext cx="4951600" cy="25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52810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and design">
  <p:cSld name="Blank and desig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1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666666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grpSp>
        <p:nvGrpSpPr>
          <p:cNvPr id="49" name="Google Shape;49;p81"/>
          <p:cNvGrpSpPr/>
          <p:nvPr/>
        </p:nvGrpSpPr>
        <p:grpSpPr>
          <a:xfrm rot="5400000">
            <a:off x="7786775" y="2470941"/>
            <a:ext cx="6894364" cy="1916117"/>
            <a:chOff x="961825" y="1874825"/>
            <a:chExt cx="1540250" cy="304500"/>
          </a:xfrm>
        </p:grpSpPr>
        <p:sp>
          <p:nvSpPr>
            <p:cNvPr id="50" name="Google Shape;50;p81"/>
            <p:cNvSpPr/>
            <p:nvPr/>
          </p:nvSpPr>
          <p:spPr>
            <a:xfrm>
              <a:off x="961825" y="1874825"/>
              <a:ext cx="1540175" cy="228475"/>
            </a:xfrm>
            <a:custGeom>
              <a:avLst/>
              <a:gdLst/>
              <a:ahLst/>
              <a:cxnLst/>
              <a:rect l="l" t="t" r="r" b="b"/>
              <a:pathLst>
                <a:path w="61607" h="9139" extrusionOk="0">
                  <a:moveTo>
                    <a:pt x="0" y="1"/>
                  </a:moveTo>
                  <a:cubicBezTo>
                    <a:pt x="0" y="1"/>
                    <a:pt x="8577" y="9085"/>
                    <a:pt x="18717" y="9138"/>
                  </a:cubicBezTo>
                  <a:cubicBezTo>
                    <a:pt x="18758" y="9138"/>
                    <a:pt x="18800" y="9138"/>
                    <a:pt x="18841" y="9138"/>
                  </a:cubicBezTo>
                  <a:cubicBezTo>
                    <a:pt x="28811" y="9138"/>
                    <a:pt x="34708" y="2774"/>
                    <a:pt x="42198" y="2250"/>
                  </a:cubicBezTo>
                  <a:cubicBezTo>
                    <a:pt x="42725" y="2213"/>
                    <a:pt x="43251" y="2196"/>
                    <a:pt x="43773" y="2196"/>
                  </a:cubicBezTo>
                  <a:cubicBezTo>
                    <a:pt x="53257" y="2196"/>
                    <a:pt x="61606" y="7948"/>
                    <a:pt x="61606" y="7948"/>
                  </a:cubicBezTo>
                  <a:lnTo>
                    <a:pt x="61606" y="1"/>
                  </a:lnTo>
                  <a:close/>
                </a:path>
              </a:pathLst>
            </a:custGeom>
            <a:solidFill>
              <a:srgbClr val="FF8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81"/>
            <p:cNvSpPr/>
            <p:nvPr/>
          </p:nvSpPr>
          <p:spPr>
            <a:xfrm>
              <a:off x="1769525" y="1951075"/>
              <a:ext cx="732550" cy="228250"/>
            </a:xfrm>
            <a:custGeom>
              <a:avLst/>
              <a:gdLst/>
              <a:ahLst/>
              <a:cxnLst/>
              <a:rect l="l" t="t" r="r" b="b"/>
              <a:pathLst>
                <a:path w="29302" h="9130" extrusionOk="0">
                  <a:moveTo>
                    <a:pt x="11904" y="1"/>
                  </a:moveTo>
                  <a:cubicBezTo>
                    <a:pt x="8174" y="1"/>
                    <a:pt x="4164" y="979"/>
                    <a:pt x="1" y="3607"/>
                  </a:cubicBezTo>
                  <a:cubicBezTo>
                    <a:pt x="3309" y="2311"/>
                    <a:pt x="6516" y="1798"/>
                    <a:pt x="9520" y="1798"/>
                  </a:cubicBezTo>
                  <a:cubicBezTo>
                    <a:pt x="20255" y="1798"/>
                    <a:pt x="28398" y="8349"/>
                    <a:pt x="29302" y="9130"/>
                  </a:cubicBezTo>
                  <a:lnTo>
                    <a:pt x="29302" y="6004"/>
                  </a:lnTo>
                  <a:cubicBezTo>
                    <a:pt x="25095" y="3549"/>
                    <a:pt x="19007" y="1"/>
                    <a:pt x="11904" y="1"/>
                  </a:cubicBezTo>
                  <a:close/>
                </a:path>
              </a:pathLst>
            </a:custGeom>
            <a:solidFill>
              <a:srgbClr val="F76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81"/>
            <p:cNvSpPr/>
            <p:nvPr/>
          </p:nvSpPr>
          <p:spPr>
            <a:xfrm>
              <a:off x="1204200" y="1874825"/>
              <a:ext cx="594400" cy="77400"/>
            </a:xfrm>
            <a:custGeom>
              <a:avLst/>
              <a:gdLst/>
              <a:ahLst/>
              <a:cxnLst/>
              <a:rect l="l" t="t" r="r" b="b"/>
              <a:pathLst>
                <a:path w="23776" h="3096" extrusionOk="0">
                  <a:moveTo>
                    <a:pt x="0" y="1"/>
                  </a:moveTo>
                  <a:cubicBezTo>
                    <a:pt x="3023" y="1501"/>
                    <a:pt x="5861" y="3096"/>
                    <a:pt x="11888" y="3096"/>
                  </a:cubicBezTo>
                  <a:cubicBezTo>
                    <a:pt x="17915" y="3096"/>
                    <a:pt x="20753" y="1498"/>
                    <a:pt x="23776" y="1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81"/>
          <p:cNvSpPr txBox="1">
            <a:spLocks noGrp="1"/>
          </p:cNvSpPr>
          <p:nvPr>
            <p:ph type="sldNum" idx="2"/>
          </p:nvPr>
        </p:nvSpPr>
        <p:spPr>
          <a:xfrm>
            <a:off x="11066579" y="612240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733" b="0" i="0" u="none" strike="noStrike" cap="none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22132500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070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778A5B-188E-4429-B95D-F30A9E618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56F634-8611-46C1-9F17-072678BF42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8DAA213-5DA2-4EB6-BBBD-BA12C6A9D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D461B3-8BC3-4186-B454-92684CA61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D7EF-CEB2-4AC9-B325-79611D450544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F22569-6567-4F49-B88C-2A39C3DD6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108A80-753A-49CC-A055-17AB63DEF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2D7A-ECBB-4309-AD4E-90FDBFFE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51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488B05-E49B-4821-B680-6E697347F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AEDE06-C016-4A8D-9ED1-1DAA95CAC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EFBB6D6-0991-4BE2-B695-47433C096E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26467F-69A6-4FCF-B77E-E4E8C937B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6C90817-3CAD-4943-8866-01FB29E84D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2170C2C-6806-463F-A0F0-9CFFAE44E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D7EF-CEB2-4AC9-B325-79611D450544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A1F13EC-D645-4EE0-93AA-02C130B51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14C5267-4C23-40D0-A545-A59AB6B63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2D7A-ECBB-4309-AD4E-90FDBFFE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D947A7-8B71-4C77-9ABF-28F9C19FC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D4D34A3-543C-4E80-B21A-9CBB8A063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D7EF-CEB2-4AC9-B325-79611D450544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88F78F5-7CA9-4F6B-8D22-52A5F6BC4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844D6C3-66DC-41F3-863C-8E079259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2D7A-ECBB-4309-AD4E-90FDBFFE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07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7C60C43-6A88-41AA-9461-6C0BB34EC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D7EF-CEB2-4AC9-B325-79611D450544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451FB7-FEAC-44C0-9F96-698F6F9DB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CC14AD3-A552-4CBE-A289-1C39F09B8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2D7A-ECBB-4309-AD4E-90FDBFFE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87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C39FDE-7F75-4615-8A9D-46009FCE8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CE8608-F1CC-4B67-AE16-262A93AA5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AAFE74A-EE9A-4F09-B51F-141FDFAF2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7C68B0C-5C24-4978-BA25-CFADCD26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D7EF-CEB2-4AC9-B325-79611D450544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9937445-0906-42CB-99F9-B63C726B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7DAD9B8-650F-402B-9C57-6F9B6BB1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2D7A-ECBB-4309-AD4E-90FDBFFE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35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92D448-35AA-44D4-BD45-8D9CA50AE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1A6B0A4-326C-4995-8808-06BCC24045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782DD53-1271-42D5-AF91-CE14618C3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0F96D0-F063-47DD-8D26-EB2FCDC54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ED7EF-CEB2-4AC9-B325-79611D450544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AD0D741-F16F-4778-8EEA-1A8EB8313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178B67-9BBA-44D6-BC36-A53A40DA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02D7A-ECBB-4309-AD4E-90FDBFFE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5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088723D-8C95-4C52-B911-744599A1D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362D08E-E5BD-49C0-B49F-CA10A5502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910D31-2A90-417E-A7BC-E0AC84785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ED7EF-CEB2-4AC9-B325-79611D450544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2C59116-D3E1-44C8-A259-45732B03A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296828-0C18-44C2-8730-718E50331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02D7A-ECBB-4309-AD4E-90FDBFFEE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1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E27C5D4-1A16-4333-AA3C-190698B0AD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9/3/2022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522E8AD-995C-407F-88D2-5D06188C0F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77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368F59-F375-46AB-BDD5-3D09AADA61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D900A4E-3EA4-4327-90E8-DA64AD0A37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4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1.png"/><Relationship Id="rId7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ai%20b&#224;n%20tay%20c&#7911;a%20em%20&#273;&#226;y..mp4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89" y="2098"/>
            <a:ext cx="12372333" cy="6855902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7018" y="1320799"/>
            <a:ext cx="10972800" cy="384232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7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</a:t>
            </a:r>
            <a:br>
              <a:rPr lang="en-US" sz="7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43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 bàn tay của em đây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53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53FC4B8-251A-45D9-BB8C-482F8E9AB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91"/>
          <a:stretch/>
        </p:blipFill>
        <p:spPr>
          <a:xfrm>
            <a:off x="2012824" y="741518"/>
            <a:ext cx="4267200" cy="4267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729F8B06-2C87-4778-AA2D-473E64C46538}"/>
              </a:ext>
            </a:extLst>
          </p:cNvPr>
          <p:cNvCxnSpPr/>
          <p:nvPr/>
        </p:nvCxnSpPr>
        <p:spPr>
          <a:xfrm flipH="1">
            <a:off x="6381624" y="4920106"/>
            <a:ext cx="609600" cy="2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45926DEA-43F1-4074-8548-FF03FBCD3FBD}"/>
              </a:ext>
            </a:extLst>
          </p:cNvPr>
          <p:cNvCxnSpPr/>
          <p:nvPr/>
        </p:nvCxnSpPr>
        <p:spPr>
          <a:xfrm flipH="1">
            <a:off x="6379463" y="3874106"/>
            <a:ext cx="609600" cy="2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46786FAC-5FC0-4619-A043-C28BC00FC0E7}"/>
              </a:ext>
            </a:extLst>
          </p:cNvPr>
          <p:cNvCxnSpPr/>
          <p:nvPr/>
        </p:nvCxnSpPr>
        <p:spPr>
          <a:xfrm flipH="1">
            <a:off x="6374996" y="2875135"/>
            <a:ext cx="609600" cy="2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34FDDEE-F417-4177-B9D6-4A5B5C5A3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189" y="2638065"/>
            <a:ext cx="3561579" cy="474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8E62A0C-06C1-4F63-95D2-9881C1D1E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194" y="3645963"/>
            <a:ext cx="3631919" cy="540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A84B0FF-3EBF-4164-87D3-72C49D0C5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193" y="4667339"/>
            <a:ext cx="3468063" cy="505514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="" xmlns:a16="http://schemas.microsoft.com/office/drawing/2014/main" id="{4029A6A6-9F6C-41B2-9D07-74BC6A851644}"/>
              </a:ext>
            </a:extLst>
          </p:cNvPr>
          <p:cNvSpPr/>
          <p:nvPr/>
        </p:nvSpPr>
        <p:spPr>
          <a:xfrm>
            <a:off x="1746482" y="2848577"/>
            <a:ext cx="237505" cy="2044971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0c0i Linotte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B172239-63D6-498F-8E68-7378A2FCE29B}"/>
              </a:ext>
            </a:extLst>
          </p:cNvPr>
          <p:cNvSpPr txBox="1"/>
          <p:nvPr/>
        </p:nvSpPr>
        <p:spPr>
          <a:xfrm>
            <a:off x="816933" y="3539679"/>
            <a:ext cx="1020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rPr>
              <a:t> li 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A68C52BA-D4B4-42D9-8EDE-FB9727BB3DCA}"/>
              </a:ext>
            </a:extLst>
          </p:cNvPr>
          <p:cNvSpPr/>
          <p:nvPr/>
        </p:nvSpPr>
        <p:spPr>
          <a:xfrm>
            <a:off x="1818681" y="741094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AE843A68-7AD4-4E26-9B53-3B6D3B9975AA}"/>
              </a:ext>
            </a:extLst>
          </p:cNvPr>
          <p:cNvSpPr/>
          <p:nvPr/>
        </p:nvSpPr>
        <p:spPr>
          <a:xfrm>
            <a:off x="2852955" y="765428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581B6E2B-A585-4431-B31B-93FBA80A9D89}"/>
              </a:ext>
            </a:extLst>
          </p:cNvPr>
          <p:cNvSpPr/>
          <p:nvPr/>
        </p:nvSpPr>
        <p:spPr>
          <a:xfrm>
            <a:off x="3873675" y="758970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90EF4D55-8DD2-43A0-A464-C34C6E5CA08E}"/>
              </a:ext>
            </a:extLst>
          </p:cNvPr>
          <p:cNvSpPr/>
          <p:nvPr/>
        </p:nvSpPr>
        <p:spPr>
          <a:xfrm>
            <a:off x="4907950" y="789739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5B4AA3DE-7041-40A2-BF9B-99BC301BAA60}"/>
              </a:ext>
            </a:extLst>
          </p:cNvPr>
          <p:cNvSpPr/>
          <p:nvPr/>
        </p:nvSpPr>
        <p:spPr>
          <a:xfrm>
            <a:off x="5958906" y="727152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="" xmlns:a16="http://schemas.microsoft.com/office/drawing/2014/main" id="{71CEA910-E6A5-4175-B681-C8FC317D9A37}"/>
              </a:ext>
            </a:extLst>
          </p:cNvPr>
          <p:cNvCxnSpPr/>
          <p:nvPr/>
        </p:nvCxnSpPr>
        <p:spPr>
          <a:xfrm flipH="1">
            <a:off x="2546961" y="2911228"/>
            <a:ext cx="10635" cy="2010144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Left Brace 43">
            <a:extLst>
              <a:ext uri="{FF2B5EF4-FFF2-40B4-BE49-F238E27FC236}">
                <a16:creationId xmlns="" xmlns:a16="http://schemas.microsoft.com/office/drawing/2014/main" id="{01F482A0-2C59-4F37-A2BD-D5B5CAD00C81}"/>
              </a:ext>
            </a:extLst>
          </p:cNvPr>
          <p:cNvSpPr/>
          <p:nvPr/>
        </p:nvSpPr>
        <p:spPr>
          <a:xfrm rot="16200000">
            <a:off x="4367489" y="3908296"/>
            <a:ext cx="45719" cy="2571201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0c0i Linotte" pitchFamily="2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C4F88302-1E77-4179-BBDD-85353A2E709B}"/>
              </a:ext>
            </a:extLst>
          </p:cNvPr>
          <p:cNvSpPr/>
          <p:nvPr/>
        </p:nvSpPr>
        <p:spPr>
          <a:xfrm>
            <a:off x="7831437" y="782362"/>
            <a:ext cx="3561579" cy="55399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NÐt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mãc</a:t>
            </a:r>
            <a:r>
              <a:rPr lang="en-US" sz="2800" dirty="0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hai</a:t>
            </a:r>
            <a:r>
              <a:rPr lang="en-US" sz="2800" dirty="0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Çu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DABC135-CC0D-4D17-ABDA-97D73E2C25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402" y="5429505"/>
            <a:ext cx="1409700" cy="457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353DA0A-85FD-4657-B050-68FB6AD4FC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72" y="2610580"/>
            <a:ext cx="3062093" cy="2446350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="" xmlns:a16="http://schemas.microsoft.com/office/drawing/2014/main" id="{D86AF09D-07F3-4751-B775-531016A2EC08}"/>
              </a:ext>
            </a:extLst>
          </p:cNvPr>
          <p:cNvSpPr/>
          <p:nvPr/>
        </p:nvSpPr>
        <p:spPr>
          <a:xfrm>
            <a:off x="3028875" y="3771603"/>
            <a:ext cx="174551" cy="20218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F80C5864-5765-4BC5-BEAD-414E9DCEA511}"/>
              </a:ext>
            </a:extLst>
          </p:cNvPr>
          <p:cNvSpPr/>
          <p:nvPr/>
        </p:nvSpPr>
        <p:spPr>
          <a:xfrm>
            <a:off x="5647314" y="3832056"/>
            <a:ext cx="174551" cy="20218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F958FCD-EBFA-4A94-B7B9-A373EA2CA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221" y="2499752"/>
            <a:ext cx="3191795" cy="25328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D9F8D9DA-0E64-4266-8CBF-148AF1991D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979" y="2622023"/>
            <a:ext cx="3111927" cy="244635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97A30447-D763-4CF4-9802-4C1D5B156E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232" y="2017134"/>
            <a:ext cx="3659248" cy="365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7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694 L -3.54167E-6 -0.00671 C 0.00521 -0.01481 0.01081 -0.02222 0.01602 -0.03102 C 0.01732 -0.0331 0.01797 -0.03611 0.01914 -0.03889 C 0.0224 -0.04606 0.02696 -0.0544 0.02969 -0.06296 C 0.03164 -0.06991 0.03321 -0.07778 0.03555 -0.08426 C 0.03672 -0.08703 0.03737 -0.09004 0.03868 -0.09259 C 0.04297 -0.09907 0.04766 -0.10486 0.05209 -0.11088 C 0.05677 -0.11782 0.0655 -0.1331 0.07162 -0.13773 C 0.07539 -0.14074 0.0836 -0.14282 0.0836 -0.14259 C 0.08477 -0.14259 0.09506 -0.13935 0.09714 -0.13773 C 0.11055 -0.12754 0.08894 -0.13634 0.11055 -0.12986 C 0.11211 -0.12801 0.11355 -0.12616 0.11498 -0.12453 C 0.11706 -0.12245 0.1194 -0.12176 0.1211 -0.11898 C 0.12214 -0.11713 0.12201 -0.11389 0.1224 -0.11088 C 0.12552 -0.09213 0.1224 -0.10903 0.12552 -0.08703 C 0.12578 -0.08426 0.12644 -0.08194 0.12696 -0.07893 C 0.12748 -0.07268 0.12813 -0.06666 0.12852 -0.06018 C 0.13034 -0.02315 0.13099 0.00301 0.12852 0.04121 C 0.12813 0.04607 0.12631 0.05023 0.12552 0.05463 C 0.12487 0.05834 0.12461 0.06204 0.12396 0.06528 L 0.12852 0.08959 L 0.13008 0.09746 C 0.13008 0.09815 0.13164 0.12917 0.13308 0.13496 C 0.13464 0.14074 0.13594 0.14746 0.13894 0.1507 C 0.1405 0.15278 0.14193 0.15509 0.14349 0.15625 C 0.14636 0.15857 0.15235 0.16181 0.15235 0.16227 C 0.15391 0.15996 0.15534 0.15764 0.1569 0.15625 C 0.16029 0.15347 0.16407 0.15417 0.16745 0.1507 C 0.17709 0.14144 0.17592 0.14167 0.1823 0.12685 C 0.18529 0.11181 0.18217 0.12616 0.18698 0.1081 C 0.18855 0.10209 0.18946 0.09514 0.19154 0.08959 C 0.19297 0.08519 0.19558 0.08264 0.1974 0.07871 C 0.19961 0.07454 0.2017 0.07014 0.20339 0.06528 C 0.20521 0.06088 0.20703 0.05232 0.20795 0.04676 C 0.2086 0.04213 0.20886 0.03797 0.20951 0.03334 C 0.2099 0.03056 0.21042 0.02801 0.21081 0.02547 C 0.2125 0.02639 0.21381 0.02801 0.21537 0.02801 C 0.21693 0.02801 0.22019 0.02547 0.22019 0.0257 L 0.22019 0.02547 L 0.22019 0.0257 " pathEditMode="relative" rAng="0" ptsTypes="AAAAAAAAAAAAAAAAAAAAAAAAAAAAAAAAAAAAAAAAA">
                                      <p:cBhvr>
                                        <p:cTn id="97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44" grpId="0" animBg="1"/>
      <p:bldP spid="45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D761B87-F790-4278-9771-92C81BEDF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91"/>
          <a:stretch/>
        </p:blipFill>
        <p:spPr>
          <a:xfrm>
            <a:off x="1855812" y="1384585"/>
            <a:ext cx="4267200" cy="4267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6FD0B50F-3A04-4FC7-B79D-52E7BFF071E4}"/>
              </a:ext>
            </a:extLst>
          </p:cNvPr>
          <p:cNvCxnSpPr/>
          <p:nvPr/>
        </p:nvCxnSpPr>
        <p:spPr>
          <a:xfrm flipH="1">
            <a:off x="6224612" y="5563173"/>
            <a:ext cx="609600" cy="2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F4B94DAE-56BD-46D4-A5F9-BDD38D000874}"/>
              </a:ext>
            </a:extLst>
          </p:cNvPr>
          <p:cNvCxnSpPr/>
          <p:nvPr/>
        </p:nvCxnSpPr>
        <p:spPr>
          <a:xfrm flipH="1">
            <a:off x="6217984" y="3518193"/>
            <a:ext cx="609600" cy="2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C504F80-0DB6-49A1-92D1-B3D8380F6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177" y="3281132"/>
            <a:ext cx="3561579" cy="474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40F78FD-D5AF-4C69-9C97-01BE803AB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6181" y="5310406"/>
            <a:ext cx="3468063" cy="5055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="" xmlns:a16="http://schemas.microsoft.com/office/drawing/2014/main" id="{E73946A1-BD65-4421-8701-F43A9853AB1A}"/>
              </a:ext>
            </a:extLst>
          </p:cNvPr>
          <p:cNvSpPr/>
          <p:nvPr/>
        </p:nvSpPr>
        <p:spPr>
          <a:xfrm>
            <a:off x="1661669" y="1384161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7AA2DFE0-769A-4FFD-8163-8E8C77278692}"/>
              </a:ext>
            </a:extLst>
          </p:cNvPr>
          <p:cNvSpPr/>
          <p:nvPr/>
        </p:nvSpPr>
        <p:spPr>
          <a:xfrm>
            <a:off x="2695943" y="1408495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9FFAC0D5-8FC4-4032-A23E-B904D374973E}"/>
              </a:ext>
            </a:extLst>
          </p:cNvPr>
          <p:cNvSpPr/>
          <p:nvPr/>
        </p:nvSpPr>
        <p:spPr>
          <a:xfrm>
            <a:off x="3716663" y="1402037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CFCB684D-60C7-46AD-8771-58AB38E3CE38}"/>
              </a:ext>
            </a:extLst>
          </p:cNvPr>
          <p:cNvSpPr/>
          <p:nvPr/>
        </p:nvSpPr>
        <p:spPr>
          <a:xfrm>
            <a:off x="2887269" y="4423395"/>
            <a:ext cx="164099" cy="16002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ED7D518-C90C-443D-9C0E-926E3ACF8A3B}"/>
              </a:ext>
            </a:extLst>
          </p:cNvPr>
          <p:cNvSpPr/>
          <p:nvPr/>
        </p:nvSpPr>
        <p:spPr>
          <a:xfrm>
            <a:off x="5472039" y="4488896"/>
            <a:ext cx="174551" cy="15906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8ED41B1C-6220-470E-A1D7-DB0DA88B418A}"/>
              </a:ext>
            </a:extLst>
          </p:cNvPr>
          <p:cNvSpPr/>
          <p:nvPr/>
        </p:nvSpPr>
        <p:spPr>
          <a:xfrm>
            <a:off x="3902143" y="3409877"/>
            <a:ext cx="174551" cy="20218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29B7EBAB-F340-438C-9B6C-723397A43FD2}"/>
              </a:ext>
            </a:extLst>
          </p:cNvPr>
          <p:cNvSpPr/>
          <p:nvPr/>
        </p:nvSpPr>
        <p:spPr>
          <a:xfrm>
            <a:off x="4415063" y="4423385"/>
            <a:ext cx="174551" cy="20218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7A9FD1-881C-4D1C-AB25-A390E1D8FF50}"/>
              </a:ext>
            </a:extLst>
          </p:cNvPr>
          <p:cNvSpPr/>
          <p:nvPr/>
        </p:nvSpPr>
        <p:spPr>
          <a:xfrm>
            <a:off x="4750938" y="1384161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EA074E31-6E46-4C15-A182-CEA90A6D5884}"/>
              </a:ext>
            </a:extLst>
          </p:cNvPr>
          <p:cNvSpPr/>
          <p:nvPr/>
        </p:nvSpPr>
        <p:spPr>
          <a:xfrm>
            <a:off x="5785213" y="1429604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3CC7D3EF-4B93-47C2-9636-FDE07FCF6C1D}"/>
              </a:ext>
            </a:extLst>
          </p:cNvPr>
          <p:cNvSpPr/>
          <p:nvPr/>
        </p:nvSpPr>
        <p:spPr>
          <a:xfrm>
            <a:off x="4415063" y="5209314"/>
            <a:ext cx="174551" cy="20218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48B6D4E8-79E0-475D-A7BC-FCB8FE3184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25" y="3388370"/>
            <a:ext cx="1148503" cy="12156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AC24A73A-CEB6-4BB9-A2A4-CB5AE7A3C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727" y="3388360"/>
            <a:ext cx="950159" cy="11648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682019C-1432-41C0-9473-4A958F000A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411" y="4548551"/>
            <a:ext cx="1018727" cy="7618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48E033AA-356D-405E-89C2-F32CAD344D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412" y="5305182"/>
            <a:ext cx="820040" cy="3824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41611EC3-8D30-4727-91A0-CE911349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25" y="4567382"/>
            <a:ext cx="904779" cy="113495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4F88302-1E77-4179-BBDD-85353A2E709B}"/>
              </a:ext>
            </a:extLst>
          </p:cNvPr>
          <p:cNvSpPr/>
          <p:nvPr/>
        </p:nvSpPr>
        <p:spPr>
          <a:xfrm>
            <a:off x="132670" y="228364"/>
            <a:ext cx="3561579" cy="55399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NÐt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mãc</a:t>
            </a:r>
            <a:r>
              <a:rPr lang="en-US" sz="2800" dirty="0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hai</a:t>
            </a:r>
            <a:r>
              <a:rPr lang="en-US" sz="2800" dirty="0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Çu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05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047553A-E2FB-4E91-97A3-95B78A3B0624}"/>
              </a:ext>
            </a:extLst>
          </p:cNvPr>
          <p:cNvSpPr txBox="1"/>
          <p:nvPr/>
        </p:nvSpPr>
        <p:spPr>
          <a:xfrm>
            <a:off x="4036556" y="0"/>
            <a:ext cx="30405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0c0i Linotte" pitchFamily="2" charset="0"/>
                <a:ea typeface="+mn-ea"/>
                <a:cs typeface="Arial"/>
                <a:sym typeface="Arial"/>
              </a:rPr>
              <a:t>Dặn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0c0i Linotte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0c0i Linotte" pitchFamily="2" charset="0"/>
                <a:ea typeface="+mn-ea"/>
                <a:cs typeface="Arial"/>
                <a:sym typeface="Arial"/>
              </a:rPr>
              <a:t>dò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0c0i Linotte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788033B-CCAC-4C11-98BF-1C0D0B48374B}"/>
              </a:ext>
            </a:extLst>
          </p:cNvPr>
          <p:cNvSpPr/>
          <p:nvPr/>
        </p:nvSpPr>
        <p:spPr>
          <a:xfrm>
            <a:off x="1418063" y="1207157"/>
            <a:ext cx="9541544" cy="10031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Con </a:t>
            </a:r>
            <a:r>
              <a:rPr lang="en-US" sz="2800" dirty="0" err="1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luyện</a:t>
            </a:r>
            <a:r>
              <a:rPr lang="en-US" sz="2800" dirty="0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móc</a:t>
            </a:r>
            <a:r>
              <a:rPr lang="en-US" sz="2800" dirty="0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xuôi</a:t>
            </a:r>
            <a:r>
              <a:rPr lang="en-US" sz="2800" dirty="0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móc</a:t>
            </a:r>
            <a:r>
              <a:rPr lang="en-US" sz="2800" dirty="0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ngược</a:t>
            </a:r>
            <a:r>
              <a:rPr lang="en-US" sz="2800" dirty="0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móc</a:t>
            </a:r>
            <a:r>
              <a:rPr lang="en-US" sz="2800" dirty="0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hai</a:t>
            </a:r>
            <a:r>
              <a:rPr lang="en-US" sz="2800" dirty="0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338BC00C-0CB6-41F6-89AC-F90E1F7DA470}"/>
              </a:ext>
            </a:extLst>
          </p:cNvPr>
          <p:cNvSpPr/>
          <p:nvPr/>
        </p:nvSpPr>
        <p:spPr>
          <a:xfrm>
            <a:off x="1418063" y="2883557"/>
            <a:ext cx="9637079" cy="10031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lnSpc>
                <a:spcPct val="150000"/>
              </a:lnSpc>
              <a:defRPr/>
            </a:pPr>
            <a:r>
              <a:rPr lang="en-US" sz="2400" dirty="0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đầy</a:t>
            </a:r>
            <a:r>
              <a:rPr lang="en-US" sz="2800" dirty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đủ</a:t>
            </a:r>
            <a:r>
              <a:rPr lang="en-US" sz="2800" dirty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sách</a:t>
            </a:r>
            <a:r>
              <a:rPr lang="en-US" sz="2800" dirty="0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vở</a:t>
            </a:r>
            <a:r>
              <a:rPr lang="en-US" sz="2800" dirty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buổi</a:t>
            </a:r>
            <a:r>
              <a:rPr lang="en-US" sz="2800" dirty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5B9BD5">
                    <a:lumMod val="75000"/>
                  </a:srgb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sau</a:t>
            </a:r>
            <a:endParaRPr lang="en-US" sz="2800" dirty="0">
              <a:solidFill>
                <a:srgbClr val="5B9BD5">
                  <a:lumMod val="75000"/>
                </a:srgbClr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123B9B1A-2894-4946-BDBF-128F09A46EAC}"/>
              </a:ext>
            </a:extLst>
          </p:cNvPr>
          <p:cNvGrpSpPr/>
          <p:nvPr/>
        </p:nvGrpSpPr>
        <p:grpSpPr>
          <a:xfrm>
            <a:off x="40651" y="2640474"/>
            <a:ext cx="1467879" cy="1449650"/>
            <a:chOff x="7117328" y="1191058"/>
            <a:chExt cx="1582209" cy="158220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CD9BEE4B-6344-4D33-A431-6BB9BF8EBBFD}"/>
                </a:ext>
              </a:extLst>
            </p:cNvPr>
            <p:cNvSpPr/>
            <p:nvPr/>
          </p:nvSpPr>
          <p:spPr>
            <a:xfrm>
              <a:off x="7117328" y="1191058"/>
              <a:ext cx="1582209" cy="1582209"/>
            </a:xfrm>
            <a:prstGeom prst="ellipse">
              <a:avLst/>
            </a:prstGeom>
            <a:blipFill rotWithShape="0">
              <a:blip r:embed="rId2"/>
              <a:srcRect/>
              <a:stretch>
                <a:fillRect l="-28000" r="-28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Oval 4">
              <a:extLst>
                <a:ext uri="{FF2B5EF4-FFF2-40B4-BE49-F238E27FC236}">
                  <a16:creationId xmlns="" xmlns:a16="http://schemas.microsoft.com/office/drawing/2014/main" id="{D4C816CF-4740-4130-87B3-2AE14A8FED05}"/>
                </a:ext>
              </a:extLst>
            </p:cNvPr>
            <p:cNvSpPr txBox="1"/>
            <p:nvPr/>
          </p:nvSpPr>
          <p:spPr>
            <a:xfrm>
              <a:off x="7349037" y="1422767"/>
              <a:ext cx="1118791" cy="11187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450" tIns="44450" rIns="44450" bIns="44450" numCol="1" spcCol="1270" anchor="ctr" anchorCtr="0">
              <a:noAutofit/>
            </a:bodyPr>
            <a:lstStyle/>
            <a:p>
              <a:pPr marL="0" marR="0" lvl="0" indent="0" algn="ctr" defTabSz="1555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EF0136F5-072B-436C-AEF3-15CC5EDFD059}"/>
              </a:ext>
            </a:extLst>
          </p:cNvPr>
          <p:cNvGrpSpPr/>
          <p:nvPr/>
        </p:nvGrpSpPr>
        <p:grpSpPr>
          <a:xfrm>
            <a:off x="21847" y="917395"/>
            <a:ext cx="1467879" cy="1424879"/>
            <a:chOff x="2887265" y="808"/>
            <a:chExt cx="2353468" cy="235346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3B7D2E8-5262-4600-A23C-C6D955A41F5B}"/>
                </a:ext>
              </a:extLst>
            </p:cNvPr>
            <p:cNvSpPr/>
            <p:nvPr/>
          </p:nvSpPr>
          <p:spPr>
            <a:xfrm>
              <a:off x="2887265" y="808"/>
              <a:ext cx="2353468" cy="2353468"/>
            </a:xfrm>
            <a:prstGeom prst="ellipse">
              <a:avLst/>
            </a:prstGeom>
            <a:blipFill rotWithShape="0">
              <a:blip r:embed="rId3"/>
              <a:srcRect/>
              <a:stretch>
                <a:fillRect l="-6000" r="-6000"/>
              </a:stretch>
            </a:blip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4">
              <a:extLst>
                <a:ext uri="{FF2B5EF4-FFF2-40B4-BE49-F238E27FC236}">
                  <a16:creationId xmlns="" xmlns:a16="http://schemas.microsoft.com/office/drawing/2014/main" id="{288DF529-A3E8-4142-9F4D-2E930D0494FA}"/>
                </a:ext>
              </a:extLst>
            </p:cNvPr>
            <p:cNvSpPr txBox="1"/>
            <p:nvPr/>
          </p:nvSpPr>
          <p:spPr>
            <a:xfrm>
              <a:off x="3231922" y="345465"/>
              <a:ext cx="1664154" cy="16641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7310" tIns="67310" rIns="67310" bIns="67310" numCol="1" spcCol="1270" anchor="ctr" anchorCtr="0">
              <a:noAutofit/>
            </a:bodyPr>
            <a:lstStyle/>
            <a:p>
              <a:pPr marL="0" marR="0" lvl="0" indent="0" algn="ctr" defTabSz="2355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015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35EE59C2-EBD2-4BA4-B43F-564D02DAA791}"/>
              </a:ext>
            </a:extLst>
          </p:cNvPr>
          <p:cNvGrpSpPr/>
          <p:nvPr/>
        </p:nvGrpSpPr>
        <p:grpSpPr>
          <a:xfrm rot="16200000">
            <a:off x="-2341451" y="1577553"/>
            <a:ext cx="7182884" cy="3788601"/>
            <a:chOff x="-175858" y="-591519"/>
            <a:chExt cx="12385438" cy="5797712"/>
          </a:xfrm>
        </p:grpSpPr>
        <p:sp>
          <p:nvSpPr>
            <p:cNvPr id="24" name="Flowchart: Punched Tape 17">
              <a:extLst>
                <a:ext uri="{FF2B5EF4-FFF2-40B4-BE49-F238E27FC236}">
                  <a16:creationId xmlns="" xmlns:a16="http://schemas.microsoft.com/office/drawing/2014/main" id="{A26A53C7-495D-4BEC-843A-2F08B95BA626}"/>
                </a:ext>
              </a:extLst>
            </p:cNvPr>
            <p:cNvSpPr/>
            <p:nvPr/>
          </p:nvSpPr>
          <p:spPr>
            <a:xfrm>
              <a:off x="-158265" y="581222"/>
              <a:ext cx="12367845" cy="3163194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20081 h 29081"/>
                <a:gd name="connsiteX1" fmla="*/ 2500 w 10000"/>
                <a:gd name="connsiteY1" fmla="*/ 21081 h 29081"/>
                <a:gd name="connsiteX2" fmla="*/ 5000 w 10000"/>
                <a:gd name="connsiteY2" fmla="*/ 20081 h 29081"/>
                <a:gd name="connsiteX3" fmla="*/ 7658 w 10000"/>
                <a:gd name="connsiteY3" fmla="*/ 0 h 29081"/>
                <a:gd name="connsiteX4" fmla="*/ 10000 w 10000"/>
                <a:gd name="connsiteY4" fmla="*/ 20081 h 29081"/>
                <a:gd name="connsiteX5" fmla="*/ 10000 w 10000"/>
                <a:gd name="connsiteY5" fmla="*/ 28081 h 29081"/>
                <a:gd name="connsiteX6" fmla="*/ 7500 w 10000"/>
                <a:gd name="connsiteY6" fmla="*/ 27081 h 29081"/>
                <a:gd name="connsiteX7" fmla="*/ 5000 w 10000"/>
                <a:gd name="connsiteY7" fmla="*/ 28081 h 29081"/>
                <a:gd name="connsiteX8" fmla="*/ 2500 w 10000"/>
                <a:gd name="connsiteY8" fmla="*/ 29081 h 29081"/>
                <a:gd name="connsiteX9" fmla="*/ 0 w 10000"/>
                <a:gd name="connsiteY9" fmla="*/ 28081 h 29081"/>
                <a:gd name="connsiteX10" fmla="*/ 0 w 10000"/>
                <a:gd name="connsiteY10" fmla="*/ 20081 h 29081"/>
                <a:gd name="connsiteX0" fmla="*/ 57 w 10000"/>
                <a:gd name="connsiteY0" fmla="*/ 3726 h 29081"/>
                <a:gd name="connsiteX1" fmla="*/ 2500 w 10000"/>
                <a:gd name="connsiteY1" fmla="*/ 21081 h 29081"/>
                <a:gd name="connsiteX2" fmla="*/ 5000 w 10000"/>
                <a:gd name="connsiteY2" fmla="*/ 20081 h 29081"/>
                <a:gd name="connsiteX3" fmla="*/ 7658 w 10000"/>
                <a:gd name="connsiteY3" fmla="*/ 0 h 29081"/>
                <a:gd name="connsiteX4" fmla="*/ 10000 w 10000"/>
                <a:gd name="connsiteY4" fmla="*/ 20081 h 29081"/>
                <a:gd name="connsiteX5" fmla="*/ 10000 w 10000"/>
                <a:gd name="connsiteY5" fmla="*/ 28081 h 29081"/>
                <a:gd name="connsiteX6" fmla="*/ 7500 w 10000"/>
                <a:gd name="connsiteY6" fmla="*/ 27081 h 29081"/>
                <a:gd name="connsiteX7" fmla="*/ 5000 w 10000"/>
                <a:gd name="connsiteY7" fmla="*/ 28081 h 29081"/>
                <a:gd name="connsiteX8" fmla="*/ 2500 w 10000"/>
                <a:gd name="connsiteY8" fmla="*/ 29081 h 29081"/>
                <a:gd name="connsiteX9" fmla="*/ 0 w 10000"/>
                <a:gd name="connsiteY9" fmla="*/ 28081 h 29081"/>
                <a:gd name="connsiteX10" fmla="*/ 57 w 10000"/>
                <a:gd name="connsiteY10" fmla="*/ 3726 h 29081"/>
                <a:gd name="connsiteX0" fmla="*/ 57 w 10000"/>
                <a:gd name="connsiteY0" fmla="*/ 3816 h 29171"/>
                <a:gd name="connsiteX1" fmla="*/ 2500 w 10000"/>
                <a:gd name="connsiteY1" fmla="*/ 21171 h 29171"/>
                <a:gd name="connsiteX2" fmla="*/ 4770 w 10000"/>
                <a:gd name="connsiteY2" fmla="*/ 13084 h 29171"/>
                <a:gd name="connsiteX3" fmla="*/ 7658 w 10000"/>
                <a:gd name="connsiteY3" fmla="*/ 90 h 29171"/>
                <a:gd name="connsiteX4" fmla="*/ 10000 w 10000"/>
                <a:gd name="connsiteY4" fmla="*/ 20171 h 29171"/>
                <a:gd name="connsiteX5" fmla="*/ 10000 w 10000"/>
                <a:gd name="connsiteY5" fmla="*/ 28171 h 29171"/>
                <a:gd name="connsiteX6" fmla="*/ 7500 w 10000"/>
                <a:gd name="connsiteY6" fmla="*/ 27171 h 29171"/>
                <a:gd name="connsiteX7" fmla="*/ 5000 w 10000"/>
                <a:gd name="connsiteY7" fmla="*/ 28171 h 29171"/>
                <a:gd name="connsiteX8" fmla="*/ 2500 w 10000"/>
                <a:gd name="connsiteY8" fmla="*/ 29171 h 29171"/>
                <a:gd name="connsiteX9" fmla="*/ 0 w 10000"/>
                <a:gd name="connsiteY9" fmla="*/ 28171 h 29171"/>
                <a:gd name="connsiteX10" fmla="*/ 57 w 10000"/>
                <a:gd name="connsiteY10" fmla="*/ 3816 h 29171"/>
                <a:gd name="connsiteX0" fmla="*/ 57 w 10000"/>
                <a:gd name="connsiteY0" fmla="*/ 3823 h 29178"/>
                <a:gd name="connsiteX1" fmla="*/ 2500 w 10000"/>
                <a:gd name="connsiteY1" fmla="*/ 21178 h 29178"/>
                <a:gd name="connsiteX2" fmla="*/ 4770 w 10000"/>
                <a:gd name="connsiteY2" fmla="*/ 13091 h 29178"/>
                <a:gd name="connsiteX3" fmla="*/ 7658 w 10000"/>
                <a:gd name="connsiteY3" fmla="*/ 97 h 29178"/>
                <a:gd name="connsiteX4" fmla="*/ 10000 w 10000"/>
                <a:gd name="connsiteY4" fmla="*/ 20178 h 29178"/>
                <a:gd name="connsiteX5" fmla="*/ 10000 w 10000"/>
                <a:gd name="connsiteY5" fmla="*/ 28178 h 29178"/>
                <a:gd name="connsiteX6" fmla="*/ 7500 w 10000"/>
                <a:gd name="connsiteY6" fmla="*/ 27178 h 29178"/>
                <a:gd name="connsiteX7" fmla="*/ 5000 w 10000"/>
                <a:gd name="connsiteY7" fmla="*/ 28178 h 29178"/>
                <a:gd name="connsiteX8" fmla="*/ 2500 w 10000"/>
                <a:gd name="connsiteY8" fmla="*/ 29178 h 29178"/>
                <a:gd name="connsiteX9" fmla="*/ 0 w 10000"/>
                <a:gd name="connsiteY9" fmla="*/ 28178 h 29178"/>
                <a:gd name="connsiteX10" fmla="*/ 57 w 10000"/>
                <a:gd name="connsiteY10" fmla="*/ 3823 h 29178"/>
                <a:gd name="connsiteX0" fmla="*/ 57 w 10000"/>
                <a:gd name="connsiteY0" fmla="*/ 3820 h 29175"/>
                <a:gd name="connsiteX1" fmla="*/ 2069 w 10000"/>
                <a:gd name="connsiteY1" fmla="*/ 23356 h 29175"/>
                <a:gd name="connsiteX2" fmla="*/ 4770 w 10000"/>
                <a:gd name="connsiteY2" fmla="*/ 13088 h 29175"/>
                <a:gd name="connsiteX3" fmla="*/ 7658 w 10000"/>
                <a:gd name="connsiteY3" fmla="*/ 94 h 29175"/>
                <a:gd name="connsiteX4" fmla="*/ 10000 w 10000"/>
                <a:gd name="connsiteY4" fmla="*/ 20175 h 29175"/>
                <a:gd name="connsiteX5" fmla="*/ 10000 w 10000"/>
                <a:gd name="connsiteY5" fmla="*/ 28175 h 29175"/>
                <a:gd name="connsiteX6" fmla="*/ 7500 w 10000"/>
                <a:gd name="connsiteY6" fmla="*/ 27175 h 29175"/>
                <a:gd name="connsiteX7" fmla="*/ 5000 w 10000"/>
                <a:gd name="connsiteY7" fmla="*/ 28175 h 29175"/>
                <a:gd name="connsiteX8" fmla="*/ 2500 w 10000"/>
                <a:gd name="connsiteY8" fmla="*/ 29175 h 29175"/>
                <a:gd name="connsiteX9" fmla="*/ 0 w 10000"/>
                <a:gd name="connsiteY9" fmla="*/ 28175 h 29175"/>
                <a:gd name="connsiteX10" fmla="*/ 57 w 10000"/>
                <a:gd name="connsiteY10" fmla="*/ 3820 h 29175"/>
                <a:gd name="connsiteX0" fmla="*/ 57 w 10000"/>
                <a:gd name="connsiteY0" fmla="*/ 3822 h 29177"/>
                <a:gd name="connsiteX1" fmla="*/ 2069 w 10000"/>
                <a:gd name="connsiteY1" fmla="*/ 24994 h 29177"/>
                <a:gd name="connsiteX2" fmla="*/ 4770 w 10000"/>
                <a:gd name="connsiteY2" fmla="*/ 13090 h 29177"/>
                <a:gd name="connsiteX3" fmla="*/ 7658 w 10000"/>
                <a:gd name="connsiteY3" fmla="*/ 96 h 29177"/>
                <a:gd name="connsiteX4" fmla="*/ 10000 w 10000"/>
                <a:gd name="connsiteY4" fmla="*/ 20177 h 29177"/>
                <a:gd name="connsiteX5" fmla="*/ 10000 w 10000"/>
                <a:gd name="connsiteY5" fmla="*/ 28177 h 29177"/>
                <a:gd name="connsiteX6" fmla="*/ 7500 w 10000"/>
                <a:gd name="connsiteY6" fmla="*/ 27177 h 29177"/>
                <a:gd name="connsiteX7" fmla="*/ 5000 w 10000"/>
                <a:gd name="connsiteY7" fmla="*/ 28177 h 29177"/>
                <a:gd name="connsiteX8" fmla="*/ 2500 w 10000"/>
                <a:gd name="connsiteY8" fmla="*/ 29177 h 29177"/>
                <a:gd name="connsiteX9" fmla="*/ 0 w 10000"/>
                <a:gd name="connsiteY9" fmla="*/ 28177 h 29177"/>
                <a:gd name="connsiteX10" fmla="*/ 57 w 10000"/>
                <a:gd name="connsiteY10" fmla="*/ 3822 h 29177"/>
                <a:gd name="connsiteX0" fmla="*/ 57 w 10000"/>
                <a:gd name="connsiteY0" fmla="*/ 3822 h 29177"/>
                <a:gd name="connsiteX1" fmla="*/ 2098 w 10000"/>
                <a:gd name="connsiteY1" fmla="*/ 24449 h 29177"/>
                <a:gd name="connsiteX2" fmla="*/ 4770 w 10000"/>
                <a:gd name="connsiteY2" fmla="*/ 13090 h 29177"/>
                <a:gd name="connsiteX3" fmla="*/ 7658 w 10000"/>
                <a:gd name="connsiteY3" fmla="*/ 96 h 29177"/>
                <a:gd name="connsiteX4" fmla="*/ 10000 w 10000"/>
                <a:gd name="connsiteY4" fmla="*/ 20177 h 29177"/>
                <a:gd name="connsiteX5" fmla="*/ 10000 w 10000"/>
                <a:gd name="connsiteY5" fmla="*/ 28177 h 29177"/>
                <a:gd name="connsiteX6" fmla="*/ 7500 w 10000"/>
                <a:gd name="connsiteY6" fmla="*/ 27177 h 29177"/>
                <a:gd name="connsiteX7" fmla="*/ 5000 w 10000"/>
                <a:gd name="connsiteY7" fmla="*/ 28177 h 29177"/>
                <a:gd name="connsiteX8" fmla="*/ 2500 w 10000"/>
                <a:gd name="connsiteY8" fmla="*/ 29177 h 29177"/>
                <a:gd name="connsiteX9" fmla="*/ 0 w 10000"/>
                <a:gd name="connsiteY9" fmla="*/ 28177 h 29177"/>
                <a:gd name="connsiteX10" fmla="*/ 57 w 10000"/>
                <a:gd name="connsiteY10" fmla="*/ 3822 h 29177"/>
                <a:gd name="connsiteX0" fmla="*/ 57 w 10000"/>
                <a:gd name="connsiteY0" fmla="*/ 3822 h 29177"/>
                <a:gd name="connsiteX1" fmla="*/ 2098 w 10000"/>
                <a:gd name="connsiteY1" fmla="*/ 24449 h 29177"/>
                <a:gd name="connsiteX2" fmla="*/ 4770 w 10000"/>
                <a:gd name="connsiteY2" fmla="*/ 13090 h 29177"/>
                <a:gd name="connsiteX3" fmla="*/ 7658 w 10000"/>
                <a:gd name="connsiteY3" fmla="*/ 96 h 29177"/>
                <a:gd name="connsiteX4" fmla="*/ 10000 w 10000"/>
                <a:gd name="connsiteY4" fmla="*/ 20177 h 29177"/>
                <a:gd name="connsiteX5" fmla="*/ 10000 w 10000"/>
                <a:gd name="connsiteY5" fmla="*/ 28177 h 29177"/>
                <a:gd name="connsiteX6" fmla="*/ 7500 w 10000"/>
                <a:gd name="connsiteY6" fmla="*/ 27177 h 29177"/>
                <a:gd name="connsiteX7" fmla="*/ 5000 w 10000"/>
                <a:gd name="connsiteY7" fmla="*/ 28177 h 29177"/>
                <a:gd name="connsiteX8" fmla="*/ 2500 w 10000"/>
                <a:gd name="connsiteY8" fmla="*/ 29177 h 29177"/>
                <a:gd name="connsiteX9" fmla="*/ 0 w 10000"/>
                <a:gd name="connsiteY9" fmla="*/ 28177 h 29177"/>
                <a:gd name="connsiteX10" fmla="*/ 57 w 10000"/>
                <a:gd name="connsiteY10" fmla="*/ 3822 h 29177"/>
                <a:gd name="connsiteX0" fmla="*/ 57 w 10000"/>
                <a:gd name="connsiteY0" fmla="*/ 3822 h 29177"/>
                <a:gd name="connsiteX1" fmla="*/ 2098 w 10000"/>
                <a:gd name="connsiteY1" fmla="*/ 24449 h 29177"/>
                <a:gd name="connsiteX2" fmla="*/ 4770 w 10000"/>
                <a:gd name="connsiteY2" fmla="*/ 13090 h 29177"/>
                <a:gd name="connsiteX3" fmla="*/ 7658 w 10000"/>
                <a:gd name="connsiteY3" fmla="*/ 96 h 29177"/>
                <a:gd name="connsiteX4" fmla="*/ 10000 w 10000"/>
                <a:gd name="connsiteY4" fmla="*/ 20177 h 29177"/>
                <a:gd name="connsiteX5" fmla="*/ 10000 w 10000"/>
                <a:gd name="connsiteY5" fmla="*/ 28177 h 29177"/>
                <a:gd name="connsiteX6" fmla="*/ 7500 w 10000"/>
                <a:gd name="connsiteY6" fmla="*/ 27177 h 29177"/>
                <a:gd name="connsiteX7" fmla="*/ 5000 w 10000"/>
                <a:gd name="connsiteY7" fmla="*/ 28177 h 29177"/>
                <a:gd name="connsiteX8" fmla="*/ 2500 w 10000"/>
                <a:gd name="connsiteY8" fmla="*/ 29177 h 29177"/>
                <a:gd name="connsiteX9" fmla="*/ 0 w 10000"/>
                <a:gd name="connsiteY9" fmla="*/ 28177 h 29177"/>
                <a:gd name="connsiteX10" fmla="*/ 57 w 10000"/>
                <a:gd name="connsiteY10" fmla="*/ 3822 h 29177"/>
                <a:gd name="connsiteX0" fmla="*/ 57 w 10000"/>
                <a:gd name="connsiteY0" fmla="*/ 3822 h 29177"/>
                <a:gd name="connsiteX1" fmla="*/ 2098 w 10000"/>
                <a:gd name="connsiteY1" fmla="*/ 24449 h 29177"/>
                <a:gd name="connsiteX2" fmla="*/ 4770 w 10000"/>
                <a:gd name="connsiteY2" fmla="*/ 13090 h 29177"/>
                <a:gd name="connsiteX3" fmla="*/ 7658 w 10000"/>
                <a:gd name="connsiteY3" fmla="*/ 96 h 29177"/>
                <a:gd name="connsiteX4" fmla="*/ 10000 w 10000"/>
                <a:gd name="connsiteY4" fmla="*/ 20177 h 29177"/>
                <a:gd name="connsiteX5" fmla="*/ 10000 w 10000"/>
                <a:gd name="connsiteY5" fmla="*/ 28177 h 29177"/>
                <a:gd name="connsiteX6" fmla="*/ 7500 w 10000"/>
                <a:gd name="connsiteY6" fmla="*/ 27177 h 29177"/>
                <a:gd name="connsiteX7" fmla="*/ 5000 w 10000"/>
                <a:gd name="connsiteY7" fmla="*/ 28177 h 29177"/>
                <a:gd name="connsiteX8" fmla="*/ 2500 w 10000"/>
                <a:gd name="connsiteY8" fmla="*/ 29177 h 29177"/>
                <a:gd name="connsiteX9" fmla="*/ 0 w 10000"/>
                <a:gd name="connsiteY9" fmla="*/ 28177 h 29177"/>
                <a:gd name="connsiteX10" fmla="*/ 57 w 10000"/>
                <a:gd name="connsiteY10" fmla="*/ 3822 h 29177"/>
                <a:gd name="connsiteX0" fmla="*/ 57 w 10000"/>
                <a:gd name="connsiteY0" fmla="*/ 3822 h 29177"/>
                <a:gd name="connsiteX1" fmla="*/ 2098 w 10000"/>
                <a:gd name="connsiteY1" fmla="*/ 24449 h 29177"/>
                <a:gd name="connsiteX2" fmla="*/ 4770 w 10000"/>
                <a:gd name="connsiteY2" fmla="*/ 13090 h 29177"/>
                <a:gd name="connsiteX3" fmla="*/ 7658 w 10000"/>
                <a:gd name="connsiteY3" fmla="*/ 96 h 29177"/>
                <a:gd name="connsiteX4" fmla="*/ 10000 w 10000"/>
                <a:gd name="connsiteY4" fmla="*/ 20177 h 29177"/>
                <a:gd name="connsiteX5" fmla="*/ 10000 w 10000"/>
                <a:gd name="connsiteY5" fmla="*/ 28177 h 29177"/>
                <a:gd name="connsiteX6" fmla="*/ 7500 w 10000"/>
                <a:gd name="connsiteY6" fmla="*/ 27177 h 29177"/>
                <a:gd name="connsiteX7" fmla="*/ 5000 w 10000"/>
                <a:gd name="connsiteY7" fmla="*/ 28177 h 29177"/>
                <a:gd name="connsiteX8" fmla="*/ 2500 w 10000"/>
                <a:gd name="connsiteY8" fmla="*/ 29177 h 29177"/>
                <a:gd name="connsiteX9" fmla="*/ 0 w 10000"/>
                <a:gd name="connsiteY9" fmla="*/ 28177 h 29177"/>
                <a:gd name="connsiteX10" fmla="*/ 57 w 10000"/>
                <a:gd name="connsiteY10" fmla="*/ 3822 h 29177"/>
                <a:gd name="connsiteX0" fmla="*/ 57 w 10000"/>
                <a:gd name="connsiteY0" fmla="*/ 3822 h 29177"/>
                <a:gd name="connsiteX1" fmla="*/ 2098 w 10000"/>
                <a:gd name="connsiteY1" fmla="*/ 24449 h 29177"/>
                <a:gd name="connsiteX2" fmla="*/ 4770 w 10000"/>
                <a:gd name="connsiteY2" fmla="*/ 13090 h 29177"/>
                <a:gd name="connsiteX3" fmla="*/ 7658 w 10000"/>
                <a:gd name="connsiteY3" fmla="*/ 96 h 29177"/>
                <a:gd name="connsiteX4" fmla="*/ 10000 w 10000"/>
                <a:gd name="connsiteY4" fmla="*/ 20177 h 29177"/>
                <a:gd name="connsiteX5" fmla="*/ 10000 w 10000"/>
                <a:gd name="connsiteY5" fmla="*/ 28177 h 29177"/>
                <a:gd name="connsiteX6" fmla="*/ 7500 w 10000"/>
                <a:gd name="connsiteY6" fmla="*/ 27177 h 29177"/>
                <a:gd name="connsiteX7" fmla="*/ 5000 w 10000"/>
                <a:gd name="connsiteY7" fmla="*/ 28177 h 29177"/>
                <a:gd name="connsiteX8" fmla="*/ 2500 w 10000"/>
                <a:gd name="connsiteY8" fmla="*/ 29177 h 29177"/>
                <a:gd name="connsiteX9" fmla="*/ 0 w 10000"/>
                <a:gd name="connsiteY9" fmla="*/ 28177 h 29177"/>
                <a:gd name="connsiteX10" fmla="*/ 57 w 10000"/>
                <a:gd name="connsiteY10" fmla="*/ 3822 h 29177"/>
                <a:gd name="connsiteX0" fmla="*/ 57 w 10000"/>
                <a:gd name="connsiteY0" fmla="*/ 3822 h 29177"/>
                <a:gd name="connsiteX1" fmla="*/ 2098 w 10000"/>
                <a:gd name="connsiteY1" fmla="*/ 24449 h 29177"/>
                <a:gd name="connsiteX2" fmla="*/ 4770 w 10000"/>
                <a:gd name="connsiteY2" fmla="*/ 13090 h 29177"/>
                <a:gd name="connsiteX3" fmla="*/ 7644 w 10000"/>
                <a:gd name="connsiteY3" fmla="*/ 96 h 29177"/>
                <a:gd name="connsiteX4" fmla="*/ 10000 w 10000"/>
                <a:gd name="connsiteY4" fmla="*/ 20177 h 29177"/>
                <a:gd name="connsiteX5" fmla="*/ 10000 w 10000"/>
                <a:gd name="connsiteY5" fmla="*/ 28177 h 29177"/>
                <a:gd name="connsiteX6" fmla="*/ 7500 w 10000"/>
                <a:gd name="connsiteY6" fmla="*/ 27177 h 29177"/>
                <a:gd name="connsiteX7" fmla="*/ 5000 w 10000"/>
                <a:gd name="connsiteY7" fmla="*/ 28177 h 29177"/>
                <a:gd name="connsiteX8" fmla="*/ 2500 w 10000"/>
                <a:gd name="connsiteY8" fmla="*/ 29177 h 29177"/>
                <a:gd name="connsiteX9" fmla="*/ 0 w 10000"/>
                <a:gd name="connsiteY9" fmla="*/ 28177 h 29177"/>
                <a:gd name="connsiteX10" fmla="*/ 57 w 10000"/>
                <a:gd name="connsiteY10" fmla="*/ 3822 h 29177"/>
                <a:gd name="connsiteX0" fmla="*/ 57 w 10000"/>
                <a:gd name="connsiteY0" fmla="*/ 4026 h 29381"/>
                <a:gd name="connsiteX1" fmla="*/ 2098 w 10000"/>
                <a:gd name="connsiteY1" fmla="*/ 24653 h 29381"/>
                <a:gd name="connsiteX2" fmla="*/ 4770 w 10000"/>
                <a:gd name="connsiteY2" fmla="*/ 13294 h 29381"/>
                <a:gd name="connsiteX3" fmla="*/ 7644 w 10000"/>
                <a:gd name="connsiteY3" fmla="*/ 300 h 29381"/>
                <a:gd name="connsiteX4" fmla="*/ 10000 w 10000"/>
                <a:gd name="connsiteY4" fmla="*/ 20381 h 29381"/>
                <a:gd name="connsiteX5" fmla="*/ 10000 w 10000"/>
                <a:gd name="connsiteY5" fmla="*/ 28381 h 29381"/>
                <a:gd name="connsiteX6" fmla="*/ 7500 w 10000"/>
                <a:gd name="connsiteY6" fmla="*/ 27381 h 29381"/>
                <a:gd name="connsiteX7" fmla="*/ 5000 w 10000"/>
                <a:gd name="connsiteY7" fmla="*/ 28381 h 29381"/>
                <a:gd name="connsiteX8" fmla="*/ 2500 w 10000"/>
                <a:gd name="connsiteY8" fmla="*/ 29381 h 29381"/>
                <a:gd name="connsiteX9" fmla="*/ 0 w 10000"/>
                <a:gd name="connsiteY9" fmla="*/ 28381 h 29381"/>
                <a:gd name="connsiteX10" fmla="*/ 57 w 10000"/>
                <a:gd name="connsiteY10" fmla="*/ 4026 h 29381"/>
                <a:gd name="connsiteX0" fmla="*/ 57 w 10000"/>
                <a:gd name="connsiteY0" fmla="*/ 3737 h 29092"/>
                <a:gd name="connsiteX1" fmla="*/ 2098 w 10000"/>
                <a:gd name="connsiteY1" fmla="*/ 24364 h 29092"/>
                <a:gd name="connsiteX2" fmla="*/ 4770 w 10000"/>
                <a:gd name="connsiteY2" fmla="*/ 13005 h 29092"/>
                <a:gd name="connsiteX3" fmla="*/ 7644 w 10000"/>
                <a:gd name="connsiteY3" fmla="*/ 11 h 29092"/>
                <a:gd name="connsiteX4" fmla="*/ 10000 w 10000"/>
                <a:gd name="connsiteY4" fmla="*/ 20092 h 29092"/>
                <a:gd name="connsiteX5" fmla="*/ 10000 w 10000"/>
                <a:gd name="connsiteY5" fmla="*/ 28092 h 29092"/>
                <a:gd name="connsiteX6" fmla="*/ 7500 w 10000"/>
                <a:gd name="connsiteY6" fmla="*/ 27092 h 29092"/>
                <a:gd name="connsiteX7" fmla="*/ 5000 w 10000"/>
                <a:gd name="connsiteY7" fmla="*/ 28092 h 29092"/>
                <a:gd name="connsiteX8" fmla="*/ 2500 w 10000"/>
                <a:gd name="connsiteY8" fmla="*/ 29092 h 29092"/>
                <a:gd name="connsiteX9" fmla="*/ 0 w 10000"/>
                <a:gd name="connsiteY9" fmla="*/ 28092 h 29092"/>
                <a:gd name="connsiteX10" fmla="*/ 57 w 10000"/>
                <a:gd name="connsiteY10" fmla="*/ 3737 h 29092"/>
                <a:gd name="connsiteX0" fmla="*/ 57 w 10000"/>
                <a:gd name="connsiteY0" fmla="*/ 3464 h 28819"/>
                <a:gd name="connsiteX1" fmla="*/ 2098 w 10000"/>
                <a:gd name="connsiteY1" fmla="*/ 24091 h 28819"/>
                <a:gd name="connsiteX2" fmla="*/ 4770 w 10000"/>
                <a:gd name="connsiteY2" fmla="*/ 12732 h 28819"/>
                <a:gd name="connsiteX3" fmla="*/ 8075 w 10000"/>
                <a:gd name="connsiteY3" fmla="*/ 11 h 28819"/>
                <a:gd name="connsiteX4" fmla="*/ 10000 w 10000"/>
                <a:gd name="connsiteY4" fmla="*/ 19819 h 28819"/>
                <a:gd name="connsiteX5" fmla="*/ 10000 w 10000"/>
                <a:gd name="connsiteY5" fmla="*/ 27819 h 28819"/>
                <a:gd name="connsiteX6" fmla="*/ 7500 w 10000"/>
                <a:gd name="connsiteY6" fmla="*/ 26819 h 28819"/>
                <a:gd name="connsiteX7" fmla="*/ 5000 w 10000"/>
                <a:gd name="connsiteY7" fmla="*/ 27819 h 28819"/>
                <a:gd name="connsiteX8" fmla="*/ 2500 w 10000"/>
                <a:gd name="connsiteY8" fmla="*/ 28819 h 28819"/>
                <a:gd name="connsiteX9" fmla="*/ 0 w 10000"/>
                <a:gd name="connsiteY9" fmla="*/ 27819 h 28819"/>
                <a:gd name="connsiteX10" fmla="*/ 57 w 10000"/>
                <a:gd name="connsiteY10" fmla="*/ 3464 h 28819"/>
                <a:gd name="connsiteX0" fmla="*/ 57 w 10000"/>
                <a:gd name="connsiteY0" fmla="*/ 3860 h 29215"/>
                <a:gd name="connsiteX1" fmla="*/ 2098 w 10000"/>
                <a:gd name="connsiteY1" fmla="*/ 24487 h 29215"/>
                <a:gd name="connsiteX2" fmla="*/ 5545 w 10000"/>
                <a:gd name="connsiteY2" fmla="*/ 8221 h 29215"/>
                <a:gd name="connsiteX3" fmla="*/ 8075 w 10000"/>
                <a:gd name="connsiteY3" fmla="*/ 407 h 29215"/>
                <a:gd name="connsiteX4" fmla="*/ 10000 w 10000"/>
                <a:gd name="connsiteY4" fmla="*/ 20215 h 29215"/>
                <a:gd name="connsiteX5" fmla="*/ 10000 w 10000"/>
                <a:gd name="connsiteY5" fmla="*/ 28215 h 29215"/>
                <a:gd name="connsiteX6" fmla="*/ 7500 w 10000"/>
                <a:gd name="connsiteY6" fmla="*/ 27215 h 29215"/>
                <a:gd name="connsiteX7" fmla="*/ 5000 w 10000"/>
                <a:gd name="connsiteY7" fmla="*/ 28215 h 29215"/>
                <a:gd name="connsiteX8" fmla="*/ 2500 w 10000"/>
                <a:gd name="connsiteY8" fmla="*/ 29215 h 29215"/>
                <a:gd name="connsiteX9" fmla="*/ 0 w 10000"/>
                <a:gd name="connsiteY9" fmla="*/ 28215 h 29215"/>
                <a:gd name="connsiteX10" fmla="*/ 57 w 10000"/>
                <a:gd name="connsiteY10" fmla="*/ 3860 h 29215"/>
                <a:gd name="connsiteX0" fmla="*/ 57 w 10000"/>
                <a:gd name="connsiteY0" fmla="*/ 3961 h 29316"/>
                <a:gd name="connsiteX1" fmla="*/ 2098 w 10000"/>
                <a:gd name="connsiteY1" fmla="*/ 24588 h 29316"/>
                <a:gd name="connsiteX2" fmla="*/ 5545 w 10000"/>
                <a:gd name="connsiteY2" fmla="*/ 8322 h 29316"/>
                <a:gd name="connsiteX3" fmla="*/ 8075 w 10000"/>
                <a:gd name="connsiteY3" fmla="*/ 508 h 29316"/>
                <a:gd name="connsiteX4" fmla="*/ 10000 w 10000"/>
                <a:gd name="connsiteY4" fmla="*/ 20316 h 29316"/>
                <a:gd name="connsiteX5" fmla="*/ 10000 w 10000"/>
                <a:gd name="connsiteY5" fmla="*/ 28316 h 29316"/>
                <a:gd name="connsiteX6" fmla="*/ 7500 w 10000"/>
                <a:gd name="connsiteY6" fmla="*/ 27316 h 29316"/>
                <a:gd name="connsiteX7" fmla="*/ 5000 w 10000"/>
                <a:gd name="connsiteY7" fmla="*/ 28316 h 29316"/>
                <a:gd name="connsiteX8" fmla="*/ 2500 w 10000"/>
                <a:gd name="connsiteY8" fmla="*/ 29316 h 29316"/>
                <a:gd name="connsiteX9" fmla="*/ 0 w 10000"/>
                <a:gd name="connsiteY9" fmla="*/ 28316 h 29316"/>
                <a:gd name="connsiteX10" fmla="*/ 57 w 10000"/>
                <a:gd name="connsiteY10" fmla="*/ 3961 h 29316"/>
                <a:gd name="connsiteX0" fmla="*/ 57 w 10000"/>
                <a:gd name="connsiteY0" fmla="*/ 4055 h 29410"/>
                <a:gd name="connsiteX1" fmla="*/ 2098 w 10000"/>
                <a:gd name="connsiteY1" fmla="*/ 24682 h 29410"/>
                <a:gd name="connsiteX2" fmla="*/ 5545 w 10000"/>
                <a:gd name="connsiteY2" fmla="*/ 8416 h 29410"/>
                <a:gd name="connsiteX3" fmla="*/ 8075 w 10000"/>
                <a:gd name="connsiteY3" fmla="*/ 602 h 29410"/>
                <a:gd name="connsiteX4" fmla="*/ 10000 w 10000"/>
                <a:gd name="connsiteY4" fmla="*/ 20410 h 29410"/>
                <a:gd name="connsiteX5" fmla="*/ 10000 w 10000"/>
                <a:gd name="connsiteY5" fmla="*/ 28410 h 29410"/>
                <a:gd name="connsiteX6" fmla="*/ 7500 w 10000"/>
                <a:gd name="connsiteY6" fmla="*/ 27410 h 29410"/>
                <a:gd name="connsiteX7" fmla="*/ 5000 w 10000"/>
                <a:gd name="connsiteY7" fmla="*/ 28410 h 29410"/>
                <a:gd name="connsiteX8" fmla="*/ 2500 w 10000"/>
                <a:gd name="connsiteY8" fmla="*/ 29410 h 29410"/>
                <a:gd name="connsiteX9" fmla="*/ 0 w 10000"/>
                <a:gd name="connsiteY9" fmla="*/ 28410 h 29410"/>
                <a:gd name="connsiteX10" fmla="*/ 57 w 10000"/>
                <a:gd name="connsiteY10" fmla="*/ 4055 h 29410"/>
                <a:gd name="connsiteX0" fmla="*/ 43 w 9986"/>
                <a:gd name="connsiteY0" fmla="*/ 4055 h 33633"/>
                <a:gd name="connsiteX1" fmla="*/ 2084 w 9986"/>
                <a:gd name="connsiteY1" fmla="*/ 24682 h 33633"/>
                <a:gd name="connsiteX2" fmla="*/ 5531 w 9986"/>
                <a:gd name="connsiteY2" fmla="*/ 8416 h 33633"/>
                <a:gd name="connsiteX3" fmla="*/ 8061 w 9986"/>
                <a:gd name="connsiteY3" fmla="*/ 602 h 33633"/>
                <a:gd name="connsiteX4" fmla="*/ 9986 w 9986"/>
                <a:gd name="connsiteY4" fmla="*/ 20410 h 33633"/>
                <a:gd name="connsiteX5" fmla="*/ 9986 w 9986"/>
                <a:gd name="connsiteY5" fmla="*/ 28410 h 33633"/>
                <a:gd name="connsiteX6" fmla="*/ 7486 w 9986"/>
                <a:gd name="connsiteY6" fmla="*/ 27410 h 33633"/>
                <a:gd name="connsiteX7" fmla="*/ 4986 w 9986"/>
                <a:gd name="connsiteY7" fmla="*/ 28410 h 33633"/>
                <a:gd name="connsiteX8" fmla="*/ 2486 w 9986"/>
                <a:gd name="connsiteY8" fmla="*/ 29410 h 33633"/>
                <a:gd name="connsiteX9" fmla="*/ 0 w 9986"/>
                <a:gd name="connsiteY9" fmla="*/ 33589 h 33633"/>
                <a:gd name="connsiteX10" fmla="*/ 43 w 9986"/>
                <a:gd name="connsiteY10" fmla="*/ 4055 h 33633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496 w 10000"/>
                <a:gd name="connsiteY6" fmla="*/ 8150 h 14579"/>
                <a:gd name="connsiteX7" fmla="*/ 4993 w 10000"/>
                <a:gd name="connsiteY7" fmla="*/ 8447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496 w 10000"/>
                <a:gd name="connsiteY6" fmla="*/ 8150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496 w 10000"/>
                <a:gd name="connsiteY6" fmla="*/ 8150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424 w 10000"/>
                <a:gd name="connsiteY6" fmla="*/ 3044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510 w 10000"/>
                <a:gd name="connsiteY6" fmla="*/ 3854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510 w 10000"/>
                <a:gd name="connsiteY6" fmla="*/ 3854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510 w 10000"/>
                <a:gd name="connsiteY6" fmla="*/ 3854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510 w 10000"/>
                <a:gd name="connsiteY6" fmla="*/ 3854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510 w 10000"/>
                <a:gd name="connsiteY6" fmla="*/ 3854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510 w 10000"/>
                <a:gd name="connsiteY6" fmla="*/ 3854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510 w 10000"/>
                <a:gd name="connsiteY6" fmla="*/ 3854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510 w 10000"/>
                <a:gd name="connsiteY6" fmla="*/ 3854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510 w 10000"/>
                <a:gd name="connsiteY6" fmla="*/ 3854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481 w 10000"/>
                <a:gd name="connsiteY6" fmla="*/ 4016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481 w 10000"/>
                <a:gd name="connsiteY6" fmla="*/ 4016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481 w 10000"/>
                <a:gd name="connsiteY6" fmla="*/ 4016 h 14579"/>
                <a:gd name="connsiteX7" fmla="*/ 5050 w 10000"/>
                <a:gd name="connsiteY7" fmla="*/ 9258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481 w 10000"/>
                <a:gd name="connsiteY6" fmla="*/ 4016 h 14579"/>
                <a:gd name="connsiteX7" fmla="*/ 5050 w 10000"/>
                <a:gd name="connsiteY7" fmla="*/ 9258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654 w 10000"/>
                <a:gd name="connsiteY6" fmla="*/ 3449 h 14579"/>
                <a:gd name="connsiteX7" fmla="*/ 5050 w 10000"/>
                <a:gd name="connsiteY7" fmla="*/ 9258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654 w 10000"/>
                <a:gd name="connsiteY6" fmla="*/ 3449 h 14579"/>
                <a:gd name="connsiteX7" fmla="*/ 5050 w 10000"/>
                <a:gd name="connsiteY7" fmla="*/ 9258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654 w 10000"/>
                <a:gd name="connsiteY6" fmla="*/ 3449 h 14579"/>
                <a:gd name="connsiteX7" fmla="*/ 5050 w 10000"/>
                <a:gd name="connsiteY7" fmla="*/ 9258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654 w 10000"/>
                <a:gd name="connsiteY6" fmla="*/ 3449 h 14579"/>
                <a:gd name="connsiteX7" fmla="*/ 5050 w 10000"/>
                <a:gd name="connsiteY7" fmla="*/ 9258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654 w 10000"/>
                <a:gd name="connsiteY6" fmla="*/ 3692 h 14579"/>
                <a:gd name="connsiteX7" fmla="*/ 5050 w 10000"/>
                <a:gd name="connsiteY7" fmla="*/ 9258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4579">
                  <a:moveTo>
                    <a:pt x="43" y="1206"/>
                  </a:moveTo>
                  <a:cubicBezTo>
                    <a:pt x="43" y="1370"/>
                    <a:pt x="1171" y="7122"/>
                    <a:pt x="2087" y="7339"/>
                  </a:cubicBezTo>
                  <a:cubicBezTo>
                    <a:pt x="3003" y="7555"/>
                    <a:pt x="4426" y="4506"/>
                    <a:pt x="5539" y="2502"/>
                  </a:cubicBezTo>
                  <a:cubicBezTo>
                    <a:pt x="6651" y="499"/>
                    <a:pt x="7329" y="-415"/>
                    <a:pt x="8072" y="179"/>
                  </a:cubicBezTo>
                  <a:cubicBezTo>
                    <a:pt x="8815" y="773"/>
                    <a:pt x="10000" y="5904"/>
                    <a:pt x="10000" y="6068"/>
                  </a:cubicBezTo>
                  <a:lnTo>
                    <a:pt x="10000" y="8447"/>
                  </a:lnTo>
                  <a:cubicBezTo>
                    <a:pt x="10000" y="8283"/>
                    <a:pt x="8982" y="2747"/>
                    <a:pt x="7654" y="3692"/>
                  </a:cubicBezTo>
                  <a:cubicBezTo>
                    <a:pt x="6326" y="4637"/>
                    <a:pt x="5978" y="7444"/>
                    <a:pt x="5050" y="9258"/>
                  </a:cubicBezTo>
                  <a:cubicBezTo>
                    <a:pt x="4122" y="11073"/>
                    <a:pt x="3469" y="14579"/>
                    <a:pt x="2086" y="14579"/>
                  </a:cubicBezTo>
                  <a:cubicBezTo>
                    <a:pt x="704" y="14579"/>
                    <a:pt x="0" y="10151"/>
                    <a:pt x="0" y="9987"/>
                  </a:cubicBezTo>
                  <a:cubicBezTo>
                    <a:pt x="19" y="7573"/>
                    <a:pt x="24" y="3619"/>
                    <a:pt x="43" y="1206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lowchart: Punched Tape 15">
              <a:extLst>
                <a:ext uri="{FF2B5EF4-FFF2-40B4-BE49-F238E27FC236}">
                  <a16:creationId xmlns="" xmlns:a16="http://schemas.microsoft.com/office/drawing/2014/main" id="{DD8554EB-215A-47B6-B320-1A48274BE0D3}"/>
                </a:ext>
              </a:extLst>
            </p:cNvPr>
            <p:cNvSpPr/>
            <p:nvPr/>
          </p:nvSpPr>
          <p:spPr>
            <a:xfrm rot="10800000">
              <a:off x="-175858" y="-591519"/>
              <a:ext cx="12367844" cy="2895258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898"/>
                <a:gd name="connsiteX1" fmla="*/ 2500 w 10000"/>
                <a:gd name="connsiteY1" fmla="*/ 2000 h 10898"/>
                <a:gd name="connsiteX2" fmla="*/ 5000 w 10000"/>
                <a:gd name="connsiteY2" fmla="*/ 1000 h 10898"/>
                <a:gd name="connsiteX3" fmla="*/ 7500 w 10000"/>
                <a:gd name="connsiteY3" fmla="*/ 0 h 10898"/>
                <a:gd name="connsiteX4" fmla="*/ 10000 w 10000"/>
                <a:gd name="connsiteY4" fmla="*/ 1000 h 10898"/>
                <a:gd name="connsiteX5" fmla="*/ 10000 w 10000"/>
                <a:gd name="connsiteY5" fmla="*/ 9000 h 10898"/>
                <a:gd name="connsiteX6" fmla="*/ 7500 w 10000"/>
                <a:gd name="connsiteY6" fmla="*/ 8000 h 10898"/>
                <a:gd name="connsiteX7" fmla="*/ 5000 w 10000"/>
                <a:gd name="connsiteY7" fmla="*/ 9000 h 10898"/>
                <a:gd name="connsiteX8" fmla="*/ 3027 w 10000"/>
                <a:gd name="connsiteY8" fmla="*/ 10898 h 10898"/>
                <a:gd name="connsiteX9" fmla="*/ 0 w 10000"/>
                <a:gd name="connsiteY9" fmla="*/ 9000 h 10898"/>
                <a:gd name="connsiteX10" fmla="*/ 0 w 10000"/>
                <a:gd name="connsiteY10" fmla="*/ 1000 h 10898"/>
                <a:gd name="connsiteX0" fmla="*/ 0 w 10000"/>
                <a:gd name="connsiteY0" fmla="*/ 1000 h 10898"/>
                <a:gd name="connsiteX1" fmla="*/ 2500 w 10000"/>
                <a:gd name="connsiteY1" fmla="*/ 2000 h 10898"/>
                <a:gd name="connsiteX2" fmla="*/ 5000 w 10000"/>
                <a:gd name="connsiteY2" fmla="*/ 1000 h 10898"/>
                <a:gd name="connsiteX3" fmla="*/ 7500 w 10000"/>
                <a:gd name="connsiteY3" fmla="*/ 0 h 10898"/>
                <a:gd name="connsiteX4" fmla="*/ 10000 w 10000"/>
                <a:gd name="connsiteY4" fmla="*/ 1000 h 10898"/>
                <a:gd name="connsiteX5" fmla="*/ 10000 w 10000"/>
                <a:gd name="connsiteY5" fmla="*/ 9000 h 10898"/>
                <a:gd name="connsiteX6" fmla="*/ 7500 w 10000"/>
                <a:gd name="connsiteY6" fmla="*/ 8000 h 10898"/>
                <a:gd name="connsiteX7" fmla="*/ 5658 w 10000"/>
                <a:gd name="connsiteY7" fmla="*/ 10308 h 10898"/>
                <a:gd name="connsiteX8" fmla="*/ 3027 w 10000"/>
                <a:gd name="connsiteY8" fmla="*/ 10898 h 10898"/>
                <a:gd name="connsiteX9" fmla="*/ 0 w 10000"/>
                <a:gd name="connsiteY9" fmla="*/ 9000 h 10898"/>
                <a:gd name="connsiteX10" fmla="*/ 0 w 10000"/>
                <a:gd name="connsiteY10" fmla="*/ 1000 h 10898"/>
                <a:gd name="connsiteX0" fmla="*/ 0 w 10000"/>
                <a:gd name="connsiteY0" fmla="*/ 1000 h 10898"/>
                <a:gd name="connsiteX1" fmla="*/ 2500 w 10000"/>
                <a:gd name="connsiteY1" fmla="*/ 2000 h 10898"/>
                <a:gd name="connsiteX2" fmla="*/ 5000 w 10000"/>
                <a:gd name="connsiteY2" fmla="*/ 1000 h 10898"/>
                <a:gd name="connsiteX3" fmla="*/ 7500 w 10000"/>
                <a:gd name="connsiteY3" fmla="*/ 0 h 10898"/>
                <a:gd name="connsiteX4" fmla="*/ 10000 w 10000"/>
                <a:gd name="connsiteY4" fmla="*/ 1000 h 10898"/>
                <a:gd name="connsiteX5" fmla="*/ 9985 w 10000"/>
                <a:gd name="connsiteY5" fmla="*/ 4840 h 10898"/>
                <a:gd name="connsiteX6" fmla="*/ 10000 w 10000"/>
                <a:gd name="connsiteY6" fmla="*/ 9000 h 10898"/>
                <a:gd name="connsiteX7" fmla="*/ 7500 w 10000"/>
                <a:gd name="connsiteY7" fmla="*/ 8000 h 10898"/>
                <a:gd name="connsiteX8" fmla="*/ 5658 w 10000"/>
                <a:gd name="connsiteY8" fmla="*/ 10308 h 10898"/>
                <a:gd name="connsiteX9" fmla="*/ 3027 w 10000"/>
                <a:gd name="connsiteY9" fmla="*/ 10898 h 10898"/>
                <a:gd name="connsiteX10" fmla="*/ 0 w 10000"/>
                <a:gd name="connsiteY10" fmla="*/ 9000 h 10898"/>
                <a:gd name="connsiteX11" fmla="*/ 0 w 10000"/>
                <a:gd name="connsiteY11" fmla="*/ 1000 h 10898"/>
                <a:gd name="connsiteX0" fmla="*/ 0 w 10000"/>
                <a:gd name="connsiteY0" fmla="*/ 1000 h 11227"/>
                <a:gd name="connsiteX1" fmla="*/ 2500 w 10000"/>
                <a:gd name="connsiteY1" fmla="*/ 2000 h 11227"/>
                <a:gd name="connsiteX2" fmla="*/ 5000 w 10000"/>
                <a:gd name="connsiteY2" fmla="*/ 1000 h 11227"/>
                <a:gd name="connsiteX3" fmla="*/ 7500 w 10000"/>
                <a:gd name="connsiteY3" fmla="*/ 0 h 11227"/>
                <a:gd name="connsiteX4" fmla="*/ 10000 w 10000"/>
                <a:gd name="connsiteY4" fmla="*/ 1000 h 11227"/>
                <a:gd name="connsiteX5" fmla="*/ 9985 w 10000"/>
                <a:gd name="connsiteY5" fmla="*/ 4840 h 11227"/>
                <a:gd name="connsiteX6" fmla="*/ 10000 w 10000"/>
                <a:gd name="connsiteY6" fmla="*/ 9000 h 11227"/>
                <a:gd name="connsiteX7" fmla="*/ 7500 w 10000"/>
                <a:gd name="connsiteY7" fmla="*/ 8000 h 11227"/>
                <a:gd name="connsiteX8" fmla="*/ 5658 w 10000"/>
                <a:gd name="connsiteY8" fmla="*/ 10308 h 11227"/>
                <a:gd name="connsiteX9" fmla="*/ 3130 w 10000"/>
                <a:gd name="connsiteY9" fmla="*/ 11227 h 11227"/>
                <a:gd name="connsiteX10" fmla="*/ 0 w 10000"/>
                <a:gd name="connsiteY10" fmla="*/ 9000 h 11227"/>
                <a:gd name="connsiteX11" fmla="*/ 0 w 10000"/>
                <a:gd name="connsiteY11" fmla="*/ 1000 h 11227"/>
                <a:gd name="connsiteX0" fmla="*/ 0 w 10051"/>
                <a:gd name="connsiteY0" fmla="*/ 1000 h 12249"/>
                <a:gd name="connsiteX1" fmla="*/ 2500 w 10051"/>
                <a:gd name="connsiteY1" fmla="*/ 2000 h 12249"/>
                <a:gd name="connsiteX2" fmla="*/ 5000 w 10051"/>
                <a:gd name="connsiteY2" fmla="*/ 1000 h 12249"/>
                <a:gd name="connsiteX3" fmla="*/ 7500 w 10051"/>
                <a:gd name="connsiteY3" fmla="*/ 0 h 12249"/>
                <a:gd name="connsiteX4" fmla="*/ 10000 w 10051"/>
                <a:gd name="connsiteY4" fmla="*/ 1000 h 12249"/>
                <a:gd name="connsiteX5" fmla="*/ 9985 w 10051"/>
                <a:gd name="connsiteY5" fmla="*/ 4840 h 12249"/>
                <a:gd name="connsiteX6" fmla="*/ 10051 w 10051"/>
                <a:gd name="connsiteY6" fmla="*/ 12249 h 12249"/>
                <a:gd name="connsiteX7" fmla="*/ 7500 w 10051"/>
                <a:gd name="connsiteY7" fmla="*/ 8000 h 12249"/>
                <a:gd name="connsiteX8" fmla="*/ 5658 w 10051"/>
                <a:gd name="connsiteY8" fmla="*/ 10308 h 12249"/>
                <a:gd name="connsiteX9" fmla="*/ 3130 w 10051"/>
                <a:gd name="connsiteY9" fmla="*/ 11227 h 12249"/>
                <a:gd name="connsiteX10" fmla="*/ 0 w 10051"/>
                <a:gd name="connsiteY10" fmla="*/ 9000 h 12249"/>
                <a:gd name="connsiteX11" fmla="*/ 0 w 10051"/>
                <a:gd name="connsiteY11" fmla="*/ 1000 h 12249"/>
                <a:gd name="connsiteX0" fmla="*/ 0 w 10051"/>
                <a:gd name="connsiteY0" fmla="*/ 1000 h 12249"/>
                <a:gd name="connsiteX1" fmla="*/ 2500 w 10051"/>
                <a:gd name="connsiteY1" fmla="*/ 2000 h 12249"/>
                <a:gd name="connsiteX2" fmla="*/ 5000 w 10051"/>
                <a:gd name="connsiteY2" fmla="*/ 1000 h 12249"/>
                <a:gd name="connsiteX3" fmla="*/ 7500 w 10051"/>
                <a:gd name="connsiteY3" fmla="*/ 0 h 12249"/>
                <a:gd name="connsiteX4" fmla="*/ 10000 w 10051"/>
                <a:gd name="connsiteY4" fmla="*/ 1000 h 12249"/>
                <a:gd name="connsiteX5" fmla="*/ 9985 w 10051"/>
                <a:gd name="connsiteY5" fmla="*/ 4840 h 12249"/>
                <a:gd name="connsiteX6" fmla="*/ 10051 w 10051"/>
                <a:gd name="connsiteY6" fmla="*/ 12249 h 12249"/>
                <a:gd name="connsiteX7" fmla="*/ 7859 w 10051"/>
                <a:gd name="connsiteY7" fmla="*/ 10044 h 12249"/>
                <a:gd name="connsiteX8" fmla="*/ 5658 w 10051"/>
                <a:gd name="connsiteY8" fmla="*/ 10308 h 12249"/>
                <a:gd name="connsiteX9" fmla="*/ 3130 w 10051"/>
                <a:gd name="connsiteY9" fmla="*/ 11227 h 12249"/>
                <a:gd name="connsiteX10" fmla="*/ 0 w 10051"/>
                <a:gd name="connsiteY10" fmla="*/ 9000 h 12249"/>
                <a:gd name="connsiteX11" fmla="*/ 0 w 10051"/>
                <a:gd name="connsiteY11" fmla="*/ 1000 h 12249"/>
                <a:gd name="connsiteX0" fmla="*/ 0 w 10051"/>
                <a:gd name="connsiteY0" fmla="*/ 1000 h 27252"/>
                <a:gd name="connsiteX1" fmla="*/ 2500 w 10051"/>
                <a:gd name="connsiteY1" fmla="*/ 2000 h 27252"/>
                <a:gd name="connsiteX2" fmla="*/ 5000 w 10051"/>
                <a:gd name="connsiteY2" fmla="*/ 1000 h 27252"/>
                <a:gd name="connsiteX3" fmla="*/ 7500 w 10051"/>
                <a:gd name="connsiteY3" fmla="*/ 0 h 27252"/>
                <a:gd name="connsiteX4" fmla="*/ 10000 w 10051"/>
                <a:gd name="connsiteY4" fmla="*/ 1000 h 27252"/>
                <a:gd name="connsiteX5" fmla="*/ 9985 w 10051"/>
                <a:gd name="connsiteY5" fmla="*/ 4840 h 27252"/>
                <a:gd name="connsiteX6" fmla="*/ 10051 w 10051"/>
                <a:gd name="connsiteY6" fmla="*/ 12249 h 27252"/>
                <a:gd name="connsiteX7" fmla="*/ 7859 w 10051"/>
                <a:gd name="connsiteY7" fmla="*/ 10044 h 27252"/>
                <a:gd name="connsiteX8" fmla="*/ 5658 w 10051"/>
                <a:gd name="connsiteY8" fmla="*/ 10308 h 27252"/>
                <a:gd name="connsiteX9" fmla="*/ 2386 w 10051"/>
                <a:gd name="connsiteY9" fmla="*/ 27252 h 27252"/>
                <a:gd name="connsiteX10" fmla="*/ 0 w 10051"/>
                <a:gd name="connsiteY10" fmla="*/ 9000 h 27252"/>
                <a:gd name="connsiteX11" fmla="*/ 0 w 10051"/>
                <a:gd name="connsiteY11" fmla="*/ 1000 h 27252"/>
                <a:gd name="connsiteX0" fmla="*/ 0 w 10051"/>
                <a:gd name="connsiteY0" fmla="*/ 1000 h 27252"/>
                <a:gd name="connsiteX1" fmla="*/ 2500 w 10051"/>
                <a:gd name="connsiteY1" fmla="*/ 2000 h 27252"/>
                <a:gd name="connsiteX2" fmla="*/ 5000 w 10051"/>
                <a:gd name="connsiteY2" fmla="*/ 1000 h 27252"/>
                <a:gd name="connsiteX3" fmla="*/ 7500 w 10051"/>
                <a:gd name="connsiteY3" fmla="*/ 0 h 27252"/>
                <a:gd name="connsiteX4" fmla="*/ 10000 w 10051"/>
                <a:gd name="connsiteY4" fmla="*/ 1000 h 27252"/>
                <a:gd name="connsiteX5" fmla="*/ 9985 w 10051"/>
                <a:gd name="connsiteY5" fmla="*/ 4840 h 27252"/>
                <a:gd name="connsiteX6" fmla="*/ 10051 w 10051"/>
                <a:gd name="connsiteY6" fmla="*/ 12249 h 27252"/>
                <a:gd name="connsiteX7" fmla="*/ 7859 w 10051"/>
                <a:gd name="connsiteY7" fmla="*/ 10044 h 27252"/>
                <a:gd name="connsiteX8" fmla="*/ 5735 w 10051"/>
                <a:gd name="connsiteY8" fmla="*/ 19348 h 27252"/>
                <a:gd name="connsiteX9" fmla="*/ 2386 w 10051"/>
                <a:gd name="connsiteY9" fmla="*/ 27252 h 27252"/>
                <a:gd name="connsiteX10" fmla="*/ 0 w 10051"/>
                <a:gd name="connsiteY10" fmla="*/ 9000 h 27252"/>
                <a:gd name="connsiteX11" fmla="*/ 0 w 10051"/>
                <a:gd name="connsiteY11" fmla="*/ 1000 h 27252"/>
                <a:gd name="connsiteX0" fmla="*/ 0 w 10051"/>
                <a:gd name="connsiteY0" fmla="*/ 1000 h 28074"/>
                <a:gd name="connsiteX1" fmla="*/ 2500 w 10051"/>
                <a:gd name="connsiteY1" fmla="*/ 2000 h 28074"/>
                <a:gd name="connsiteX2" fmla="*/ 5000 w 10051"/>
                <a:gd name="connsiteY2" fmla="*/ 1000 h 28074"/>
                <a:gd name="connsiteX3" fmla="*/ 7500 w 10051"/>
                <a:gd name="connsiteY3" fmla="*/ 0 h 28074"/>
                <a:gd name="connsiteX4" fmla="*/ 10000 w 10051"/>
                <a:gd name="connsiteY4" fmla="*/ 1000 h 28074"/>
                <a:gd name="connsiteX5" fmla="*/ 9985 w 10051"/>
                <a:gd name="connsiteY5" fmla="*/ 4840 h 28074"/>
                <a:gd name="connsiteX6" fmla="*/ 10051 w 10051"/>
                <a:gd name="connsiteY6" fmla="*/ 12249 h 28074"/>
                <a:gd name="connsiteX7" fmla="*/ 7859 w 10051"/>
                <a:gd name="connsiteY7" fmla="*/ 10044 h 28074"/>
                <a:gd name="connsiteX8" fmla="*/ 5735 w 10051"/>
                <a:gd name="connsiteY8" fmla="*/ 19348 h 28074"/>
                <a:gd name="connsiteX9" fmla="*/ 2463 w 10051"/>
                <a:gd name="connsiteY9" fmla="*/ 28074 h 28074"/>
                <a:gd name="connsiteX10" fmla="*/ 0 w 10051"/>
                <a:gd name="connsiteY10" fmla="*/ 9000 h 28074"/>
                <a:gd name="connsiteX11" fmla="*/ 0 w 10051"/>
                <a:gd name="connsiteY11" fmla="*/ 1000 h 28074"/>
                <a:gd name="connsiteX0" fmla="*/ 0 w 10179"/>
                <a:gd name="connsiteY0" fmla="*/ 1000 h 37724"/>
                <a:gd name="connsiteX1" fmla="*/ 2500 w 10179"/>
                <a:gd name="connsiteY1" fmla="*/ 2000 h 37724"/>
                <a:gd name="connsiteX2" fmla="*/ 5000 w 10179"/>
                <a:gd name="connsiteY2" fmla="*/ 1000 h 37724"/>
                <a:gd name="connsiteX3" fmla="*/ 7500 w 10179"/>
                <a:gd name="connsiteY3" fmla="*/ 0 h 37724"/>
                <a:gd name="connsiteX4" fmla="*/ 10000 w 10179"/>
                <a:gd name="connsiteY4" fmla="*/ 1000 h 37724"/>
                <a:gd name="connsiteX5" fmla="*/ 9985 w 10179"/>
                <a:gd name="connsiteY5" fmla="*/ 4840 h 37724"/>
                <a:gd name="connsiteX6" fmla="*/ 10179 w 10179"/>
                <a:gd name="connsiteY6" fmla="*/ 37724 h 37724"/>
                <a:gd name="connsiteX7" fmla="*/ 7859 w 10179"/>
                <a:gd name="connsiteY7" fmla="*/ 10044 h 37724"/>
                <a:gd name="connsiteX8" fmla="*/ 5735 w 10179"/>
                <a:gd name="connsiteY8" fmla="*/ 19348 h 37724"/>
                <a:gd name="connsiteX9" fmla="*/ 2463 w 10179"/>
                <a:gd name="connsiteY9" fmla="*/ 28074 h 37724"/>
                <a:gd name="connsiteX10" fmla="*/ 0 w 10179"/>
                <a:gd name="connsiteY10" fmla="*/ 9000 h 37724"/>
                <a:gd name="connsiteX11" fmla="*/ 0 w 10179"/>
                <a:gd name="connsiteY11" fmla="*/ 1000 h 37724"/>
                <a:gd name="connsiteX0" fmla="*/ 0 w 10179"/>
                <a:gd name="connsiteY0" fmla="*/ 1000 h 37724"/>
                <a:gd name="connsiteX1" fmla="*/ 2500 w 10179"/>
                <a:gd name="connsiteY1" fmla="*/ 2000 h 37724"/>
                <a:gd name="connsiteX2" fmla="*/ 5000 w 10179"/>
                <a:gd name="connsiteY2" fmla="*/ 1000 h 37724"/>
                <a:gd name="connsiteX3" fmla="*/ 7500 w 10179"/>
                <a:gd name="connsiteY3" fmla="*/ 0 h 37724"/>
                <a:gd name="connsiteX4" fmla="*/ 10000 w 10179"/>
                <a:gd name="connsiteY4" fmla="*/ 1000 h 37724"/>
                <a:gd name="connsiteX5" fmla="*/ 9985 w 10179"/>
                <a:gd name="connsiteY5" fmla="*/ 4840 h 37724"/>
                <a:gd name="connsiteX6" fmla="*/ 10179 w 10179"/>
                <a:gd name="connsiteY6" fmla="*/ 37724 h 37724"/>
                <a:gd name="connsiteX7" fmla="*/ 8064 w 10179"/>
                <a:gd name="connsiteY7" fmla="*/ 19495 h 37724"/>
                <a:gd name="connsiteX8" fmla="*/ 5735 w 10179"/>
                <a:gd name="connsiteY8" fmla="*/ 19348 h 37724"/>
                <a:gd name="connsiteX9" fmla="*/ 2463 w 10179"/>
                <a:gd name="connsiteY9" fmla="*/ 28074 h 37724"/>
                <a:gd name="connsiteX10" fmla="*/ 0 w 10179"/>
                <a:gd name="connsiteY10" fmla="*/ 9000 h 37724"/>
                <a:gd name="connsiteX11" fmla="*/ 0 w 10179"/>
                <a:gd name="connsiteY11" fmla="*/ 1000 h 37724"/>
                <a:gd name="connsiteX0" fmla="*/ 0 w 10179"/>
                <a:gd name="connsiteY0" fmla="*/ 1000 h 37724"/>
                <a:gd name="connsiteX1" fmla="*/ 2500 w 10179"/>
                <a:gd name="connsiteY1" fmla="*/ 2000 h 37724"/>
                <a:gd name="connsiteX2" fmla="*/ 5000 w 10179"/>
                <a:gd name="connsiteY2" fmla="*/ 1000 h 37724"/>
                <a:gd name="connsiteX3" fmla="*/ 7500 w 10179"/>
                <a:gd name="connsiteY3" fmla="*/ 0 h 37724"/>
                <a:gd name="connsiteX4" fmla="*/ 10000 w 10179"/>
                <a:gd name="connsiteY4" fmla="*/ 1000 h 37724"/>
                <a:gd name="connsiteX5" fmla="*/ 9985 w 10179"/>
                <a:gd name="connsiteY5" fmla="*/ 4840 h 37724"/>
                <a:gd name="connsiteX6" fmla="*/ 10179 w 10179"/>
                <a:gd name="connsiteY6" fmla="*/ 37724 h 37724"/>
                <a:gd name="connsiteX7" fmla="*/ 8064 w 10179"/>
                <a:gd name="connsiteY7" fmla="*/ 19495 h 37724"/>
                <a:gd name="connsiteX8" fmla="*/ 5735 w 10179"/>
                <a:gd name="connsiteY8" fmla="*/ 19348 h 37724"/>
                <a:gd name="connsiteX9" fmla="*/ 2463 w 10179"/>
                <a:gd name="connsiteY9" fmla="*/ 28074 h 37724"/>
                <a:gd name="connsiteX10" fmla="*/ 0 w 10179"/>
                <a:gd name="connsiteY10" fmla="*/ 9000 h 37724"/>
                <a:gd name="connsiteX11" fmla="*/ 0 w 10179"/>
                <a:gd name="connsiteY11" fmla="*/ 1000 h 37724"/>
                <a:gd name="connsiteX0" fmla="*/ 0 w 10179"/>
                <a:gd name="connsiteY0" fmla="*/ 1000 h 37724"/>
                <a:gd name="connsiteX1" fmla="*/ 2500 w 10179"/>
                <a:gd name="connsiteY1" fmla="*/ 2000 h 37724"/>
                <a:gd name="connsiteX2" fmla="*/ 5000 w 10179"/>
                <a:gd name="connsiteY2" fmla="*/ 1000 h 37724"/>
                <a:gd name="connsiteX3" fmla="*/ 7500 w 10179"/>
                <a:gd name="connsiteY3" fmla="*/ 0 h 37724"/>
                <a:gd name="connsiteX4" fmla="*/ 10000 w 10179"/>
                <a:gd name="connsiteY4" fmla="*/ 1000 h 37724"/>
                <a:gd name="connsiteX5" fmla="*/ 9985 w 10179"/>
                <a:gd name="connsiteY5" fmla="*/ 4840 h 37724"/>
                <a:gd name="connsiteX6" fmla="*/ 10179 w 10179"/>
                <a:gd name="connsiteY6" fmla="*/ 37724 h 37724"/>
                <a:gd name="connsiteX7" fmla="*/ 8064 w 10179"/>
                <a:gd name="connsiteY7" fmla="*/ 19495 h 37724"/>
                <a:gd name="connsiteX8" fmla="*/ 5735 w 10179"/>
                <a:gd name="connsiteY8" fmla="*/ 19348 h 37724"/>
                <a:gd name="connsiteX9" fmla="*/ 2463 w 10179"/>
                <a:gd name="connsiteY9" fmla="*/ 28074 h 37724"/>
                <a:gd name="connsiteX10" fmla="*/ 0 w 10179"/>
                <a:gd name="connsiteY10" fmla="*/ 9000 h 37724"/>
                <a:gd name="connsiteX11" fmla="*/ 0 w 10179"/>
                <a:gd name="connsiteY11" fmla="*/ 1000 h 37724"/>
                <a:gd name="connsiteX0" fmla="*/ 0 w 10179"/>
                <a:gd name="connsiteY0" fmla="*/ 1654 h 38378"/>
                <a:gd name="connsiteX1" fmla="*/ 2885 w 10179"/>
                <a:gd name="connsiteY1" fmla="*/ 18679 h 38378"/>
                <a:gd name="connsiteX2" fmla="*/ 5000 w 10179"/>
                <a:gd name="connsiteY2" fmla="*/ 1654 h 38378"/>
                <a:gd name="connsiteX3" fmla="*/ 7500 w 10179"/>
                <a:gd name="connsiteY3" fmla="*/ 654 h 38378"/>
                <a:gd name="connsiteX4" fmla="*/ 10000 w 10179"/>
                <a:gd name="connsiteY4" fmla="*/ 1654 h 38378"/>
                <a:gd name="connsiteX5" fmla="*/ 9985 w 10179"/>
                <a:gd name="connsiteY5" fmla="*/ 5494 h 38378"/>
                <a:gd name="connsiteX6" fmla="*/ 10179 w 10179"/>
                <a:gd name="connsiteY6" fmla="*/ 38378 h 38378"/>
                <a:gd name="connsiteX7" fmla="*/ 8064 w 10179"/>
                <a:gd name="connsiteY7" fmla="*/ 20149 h 38378"/>
                <a:gd name="connsiteX8" fmla="*/ 5735 w 10179"/>
                <a:gd name="connsiteY8" fmla="*/ 20002 h 38378"/>
                <a:gd name="connsiteX9" fmla="*/ 2463 w 10179"/>
                <a:gd name="connsiteY9" fmla="*/ 28728 h 38378"/>
                <a:gd name="connsiteX10" fmla="*/ 0 w 10179"/>
                <a:gd name="connsiteY10" fmla="*/ 9654 h 38378"/>
                <a:gd name="connsiteX11" fmla="*/ 0 w 10179"/>
                <a:gd name="connsiteY11" fmla="*/ 1654 h 38378"/>
                <a:gd name="connsiteX0" fmla="*/ 0 w 10179"/>
                <a:gd name="connsiteY0" fmla="*/ 1439 h 38163"/>
                <a:gd name="connsiteX1" fmla="*/ 2885 w 10179"/>
                <a:gd name="connsiteY1" fmla="*/ 18464 h 38163"/>
                <a:gd name="connsiteX2" fmla="*/ 5410 w 10179"/>
                <a:gd name="connsiteY2" fmla="*/ 8424 h 38163"/>
                <a:gd name="connsiteX3" fmla="*/ 7500 w 10179"/>
                <a:gd name="connsiteY3" fmla="*/ 439 h 38163"/>
                <a:gd name="connsiteX4" fmla="*/ 10000 w 10179"/>
                <a:gd name="connsiteY4" fmla="*/ 1439 h 38163"/>
                <a:gd name="connsiteX5" fmla="*/ 9985 w 10179"/>
                <a:gd name="connsiteY5" fmla="*/ 5279 h 38163"/>
                <a:gd name="connsiteX6" fmla="*/ 10179 w 10179"/>
                <a:gd name="connsiteY6" fmla="*/ 38163 h 38163"/>
                <a:gd name="connsiteX7" fmla="*/ 8064 w 10179"/>
                <a:gd name="connsiteY7" fmla="*/ 19934 h 38163"/>
                <a:gd name="connsiteX8" fmla="*/ 5735 w 10179"/>
                <a:gd name="connsiteY8" fmla="*/ 19787 h 38163"/>
                <a:gd name="connsiteX9" fmla="*/ 2463 w 10179"/>
                <a:gd name="connsiteY9" fmla="*/ 28513 h 38163"/>
                <a:gd name="connsiteX10" fmla="*/ 0 w 10179"/>
                <a:gd name="connsiteY10" fmla="*/ 9439 h 38163"/>
                <a:gd name="connsiteX11" fmla="*/ 0 w 10179"/>
                <a:gd name="connsiteY11" fmla="*/ 1439 h 38163"/>
                <a:gd name="connsiteX0" fmla="*/ 0 w 10179"/>
                <a:gd name="connsiteY0" fmla="*/ 1439 h 38163"/>
                <a:gd name="connsiteX1" fmla="*/ 2115 w 10179"/>
                <a:gd name="connsiteY1" fmla="*/ 20929 h 38163"/>
                <a:gd name="connsiteX2" fmla="*/ 5410 w 10179"/>
                <a:gd name="connsiteY2" fmla="*/ 8424 h 38163"/>
                <a:gd name="connsiteX3" fmla="*/ 7500 w 10179"/>
                <a:gd name="connsiteY3" fmla="*/ 439 h 38163"/>
                <a:gd name="connsiteX4" fmla="*/ 10000 w 10179"/>
                <a:gd name="connsiteY4" fmla="*/ 1439 h 38163"/>
                <a:gd name="connsiteX5" fmla="*/ 9985 w 10179"/>
                <a:gd name="connsiteY5" fmla="*/ 5279 h 38163"/>
                <a:gd name="connsiteX6" fmla="*/ 10179 w 10179"/>
                <a:gd name="connsiteY6" fmla="*/ 38163 h 38163"/>
                <a:gd name="connsiteX7" fmla="*/ 8064 w 10179"/>
                <a:gd name="connsiteY7" fmla="*/ 19934 h 38163"/>
                <a:gd name="connsiteX8" fmla="*/ 5735 w 10179"/>
                <a:gd name="connsiteY8" fmla="*/ 19787 h 38163"/>
                <a:gd name="connsiteX9" fmla="*/ 2463 w 10179"/>
                <a:gd name="connsiteY9" fmla="*/ 28513 h 38163"/>
                <a:gd name="connsiteX10" fmla="*/ 0 w 10179"/>
                <a:gd name="connsiteY10" fmla="*/ 9439 h 38163"/>
                <a:gd name="connsiteX11" fmla="*/ 0 w 10179"/>
                <a:gd name="connsiteY11" fmla="*/ 1439 h 38163"/>
                <a:gd name="connsiteX0" fmla="*/ 0 w 10179"/>
                <a:gd name="connsiteY0" fmla="*/ 1439 h 38163"/>
                <a:gd name="connsiteX1" fmla="*/ 1807 w 10179"/>
                <a:gd name="connsiteY1" fmla="*/ 20929 h 38163"/>
                <a:gd name="connsiteX2" fmla="*/ 5410 w 10179"/>
                <a:gd name="connsiteY2" fmla="*/ 8424 h 38163"/>
                <a:gd name="connsiteX3" fmla="*/ 7500 w 10179"/>
                <a:gd name="connsiteY3" fmla="*/ 439 h 38163"/>
                <a:gd name="connsiteX4" fmla="*/ 10000 w 10179"/>
                <a:gd name="connsiteY4" fmla="*/ 1439 h 38163"/>
                <a:gd name="connsiteX5" fmla="*/ 9985 w 10179"/>
                <a:gd name="connsiteY5" fmla="*/ 5279 h 38163"/>
                <a:gd name="connsiteX6" fmla="*/ 10179 w 10179"/>
                <a:gd name="connsiteY6" fmla="*/ 38163 h 38163"/>
                <a:gd name="connsiteX7" fmla="*/ 8064 w 10179"/>
                <a:gd name="connsiteY7" fmla="*/ 19934 h 38163"/>
                <a:gd name="connsiteX8" fmla="*/ 5735 w 10179"/>
                <a:gd name="connsiteY8" fmla="*/ 19787 h 38163"/>
                <a:gd name="connsiteX9" fmla="*/ 2463 w 10179"/>
                <a:gd name="connsiteY9" fmla="*/ 28513 h 38163"/>
                <a:gd name="connsiteX10" fmla="*/ 0 w 10179"/>
                <a:gd name="connsiteY10" fmla="*/ 9439 h 38163"/>
                <a:gd name="connsiteX11" fmla="*/ 0 w 10179"/>
                <a:gd name="connsiteY11" fmla="*/ 1439 h 38163"/>
                <a:gd name="connsiteX0" fmla="*/ 0 w 10179"/>
                <a:gd name="connsiteY0" fmla="*/ 1439 h 38163"/>
                <a:gd name="connsiteX1" fmla="*/ 1935 w 10179"/>
                <a:gd name="connsiteY1" fmla="*/ 20518 h 38163"/>
                <a:gd name="connsiteX2" fmla="*/ 5410 w 10179"/>
                <a:gd name="connsiteY2" fmla="*/ 8424 h 38163"/>
                <a:gd name="connsiteX3" fmla="*/ 7500 w 10179"/>
                <a:gd name="connsiteY3" fmla="*/ 439 h 38163"/>
                <a:gd name="connsiteX4" fmla="*/ 10000 w 10179"/>
                <a:gd name="connsiteY4" fmla="*/ 1439 h 38163"/>
                <a:gd name="connsiteX5" fmla="*/ 9985 w 10179"/>
                <a:gd name="connsiteY5" fmla="*/ 5279 h 38163"/>
                <a:gd name="connsiteX6" fmla="*/ 10179 w 10179"/>
                <a:gd name="connsiteY6" fmla="*/ 38163 h 38163"/>
                <a:gd name="connsiteX7" fmla="*/ 8064 w 10179"/>
                <a:gd name="connsiteY7" fmla="*/ 19934 h 38163"/>
                <a:gd name="connsiteX8" fmla="*/ 5735 w 10179"/>
                <a:gd name="connsiteY8" fmla="*/ 19787 h 38163"/>
                <a:gd name="connsiteX9" fmla="*/ 2463 w 10179"/>
                <a:gd name="connsiteY9" fmla="*/ 28513 h 38163"/>
                <a:gd name="connsiteX10" fmla="*/ 0 w 10179"/>
                <a:gd name="connsiteY10" fmla="*/ 9439 h 38163"/>
                <a:gd name="connsiteX11" fmla="*/ 0 w 10179"/>
                <a:gd name="connsiteY11" fmla="*/ 1439 h 38163"/>
                <a:gd name="connsiteX0" fmla="*/ 0 w 10179"/>
                <a:gd name="connsiteY0" fmla="*/ 1766 h 38490"/>
                <a:gd name="connsiteX1" fmla="*/ 1935 w 10179"/>
                <a:gd name="connsiteY1" fmla="*/ 20845 h 38490"/>
                <a:gd name="connsiteX2" fmla="*/ 5410 w 10179"/>
                <a:gd name="connsiteY2" fmla="*/ 13271 h 38490"/>
                <a:gd name="connsiteX3" fmla="*/ 7500 w 10179"/>
                <a:gd name="connsiteY3" fmla="*/ 766 h 38490"/>
                <a:gd name="connsiteX4" fmla="*/ 10000 w 10179"/>
                <a:gd name="connsiteY4" fmla="*/ 1766 h 38490"/>
                <a:gd name="connsiteX5" fmla="*/ 9985 w 10179"/>
                <a:gd name="connsiteY5" fmla="*/ 5606 h 38490"/>
                <a:gd name="connsiteX6" fmla="*/ 10179 w 10179"/>
                <a:gd name="connsiteY6" fmla="*/ 38490 h 38490"/>
                <a:gd name="connsiteX7" fmla="*/ 8064 w 10179"/>
                <a:gd name="connsiteY7" fmla="*/ 20261 h 38490"/>
                <a:gd name="connsiteX8" fmla="*/ 5735 w 10179"/>
                <a:gd name="connsiteY8" fmla="*/ 20114 h 38490"/>
                <a:gd name="connsiteX9" fmla="*/ 2463 w 10179"/>
                <a:gd name="connsiteY9" fmla="*/ 28840 h 38490"/>
                <a:gd name="connsiteX10" fmla="*/ 0 w 10179"/>
                <a:gd name="connsiteY10" fmla="*/ 9766 h 38490"/>
                <a:gd name="connsiteX11" fmla="*/ 0 w 10179"/>
                <a:gd name="connsiteY11" fmla="*/ 1766 h 38490"/>
                <a:gd name="connsiteX0" fmla="*/ 0 w 10179"/>
                <a:gd name="connsiteY0" fmla="*/ 1677 h 38401"/>
                <a:gd name="connsiteX1" fmla="*/ 1935 w 10179"/>
                <a:gd name="connsiteY1" fmla="*/ 20756 h 38401"/>
                <a:gd name="connsiteX2" fmla="*/ 5333 w 10179"/>
                <a:gd name="connsiteY2" fmla="*/ 11949 h 38401"/>
                <a:gd name="connsiteX3" fmla="*/ 7500 w 10179"/>
                <a:gd name="connsiteY3" fmla="*/ 677 h 38401"/>
                <a:gd name="connsiteX4" fmla="*/ 10000 w 10179"/>
                <a:gd name="connsiteY4" fmla="*/ 1677 h 38401"/>
                <a:gd name="connsiteX5" fmla="*/ 9985 w 10179"/>
                <a:gd name="connsiteY5" fmla="*/ 5517 h 38401"/>
                <a:gd name="connsiteX6" fmla="*/ 10179 w 10179"/>
                <a:gd name="connsiteY6" fmla="*/ 38401 h 38401"/>
                <a:gd name="connsiteX7" fmla="*/ 8064 w 10179"/>
                <a:gd name="connsiteY7" fmla="*/ 20172 h 38401"/>
                <a:gd name="connsiteX8" fmla="*/ 5735 w 10179"/>
                <a:gd name="connsiteY8" fmla="*/ 20025 h 38401"/>
                <a:gd name="connsiteX9" fmla="*/ 2463 w 10179"/>
                <a:gd name="connsiteY9" fmla="*/ 28751 h 38401"/>
                <a:gd name="connsiteX10" fmla="*/ 0 w 10179"/>
                <a:gd name="connsiteY10" fmla="*/ 9677 h 38401"/>
                <a:gd name="connsiteX11" fmla="*/ 0 w 10179"/>
                <a:gd name="connsiteY11" fmla="*/ 1677 h 38401"/>
                <a:gd name="connsiteX0" fmla="*/ 0 w 10179"/>
                <a:gd name="connsiteY0" fmla="*/ 1469 h 38193"/>
                <a:gd name="connsiteX1" fmla="*/ 1935 w 10179"/>
                <a:gd name="connsiteY1" fmla="*/ 20548 h 38193"/>
                <a:gd name="connsiteX2" fmla="*/ 5333 w 10179"/>
                <a:gd name="connsiteY2" fmla="*/ 8865 h 38193"/>
                <a:gd name="connsiteX3" fmla="*/ 7500 w 10179"/>
                <a:gd name="connsiteY3" fmla="*/ 469 h 38193"/>
                <a:gd name="connsiteX4" fmla="*/ 10000 w 10179"/>
                <a:gd name="connsiteY4" fmla="*/ 1469 h 38193"/>
                <a:gd name="connsiteX5" fmla="*/ 9985 w 10179"/>
                <a:gd name="connsiteY5" fmla="*/ 5309 h 38193"/>
                <a:gd name="connsiteX6" fmla="*/ 10179 w 10179"/>
                <a:gd name="connsiteY6" fmla="*/ 38193 h 38193"/>
                <a:gd name="connsiteX7" fmla="*/ 8064 w 10179"/>
                <a:gd name="connsiteY7" fmla="*/ 19964 h 38193"/>
                <a:gd name="connsiteX8" fmla="*/ 5735 w 10179"/>
                <a:gd name="connsiteY8" fmla="*/ 19817 h 38193"/>
                <a:gd name="connsiteX9" fmla="*/ 2463 w 10179"/>
                <a:gd name="connsiteY9" fmla="*/ 28543 h 38193"/>
                <a:gd name="connsiteX10" fmla="*/ 0 w 10179"/>
                <a:gd name="connsiteY10" fmla="*/ 9469 h 38193"/>
                <a:gd name="connsiteX11" fmla="*/ 0 w 10179"/>
                <a:gd name="connsiteY11" fmla="*/ 1469 h 38193"/>
                <a:gd name="connsiteX0" fmla="*/ 0 w 10179"/>
                <a:gd name="connsiteY0" fmla="*/ 1469 h 38193"/>
                <a:gd name="connsiteX1" fmla="*/ 1935 w 10179"/>
                <a:gd name="connsiteY1" fmla="*/ 20548 h 38193"/>
                <a:gd name="connsiteX2" fmla="*/ 5333 w 10179"/>
                <a:gd name="connsiteY2" fmla="*/ 8865 h 38193"/>
                <a:gd name="connsiteX3" fmla="*/ 7500 w 10179"/>
                <a:gd name="connsiteY3" fmla="*/ 469 h 38193"/>
                <a:gd name="connsiteX4" fmla="*/ 10000 w 10179"/>
                <a:gd name="connsiteY4" fmla="*/ 1469 h 38193"/>
                <a:gd name="connsiteX5" fmla="*/ 9985 w 10179"/>
                <a:gd name="connsiteY5" fmla="*/ 5309 h 38193"/>
                <a:gd name="connsiteX6" fmla="*/ 10179 w 10179"/>
                <a:gd name="connsiteY6" fmla="*/ 38193 h 38193"/>
                <a:gd name="connsiteX7" fmla="*/ 8064 w 10179"/>
                <a:gd name="connsiteY7" fmla="*/ 19964 h 38193"/>
                <a:gd name="connsiteX8" fmla="*/ 5735 w 10179"/>
                <a:gd name="connsiteY8" fmla="*/ 19817 h 38193"/>
                <a:gd name="connsiteX9" fmla="*/ 2463 w 10179"/>
                <a:gd name="connsiteY9" fmla="*/ 28543 h 38193"/>
                <a:gd name="connsiteX10" fmla="*/ 0 w 10179"/>
                <a:gd name="connsiteY10" fmla="*/ 9469 h 38193"/>
                <a:gd name="connsiteX11" fmla="*/ 0 w 10179"/>
                <a:gd name="connsiteY11" fmla="*/ 1469 h 38193"/>
                <a:gd name="connsiteX0" fmla="*/ 0 w 10179"/>
                <a:gd name="connsiteY0" fmla="*/ 1813 h 38537"/>
                <a:gd name="connsiteX1" fmla="*/ 1935 w 10179"/>
                <a:gd name="connsiteY1" fmla="*/ 20892 h 38537"/>
                <a:gd name="connsiteX2" fmla="*/ 5333 w 10179"/>
                <a:gd name="connsiteY2" fmla="*/ 9209 h 38537"/>
                <a:gd name="connsiteX3" fmla="*/ 7551 w 10179"/>
                <a:gd name="connsiteY3" fmla="*/ 402 h 38537"/>
                <a:gd name="connsiteX4" fmla="*/ 10000 w 10179"/>
                <a:gd name="connsiteY4" fmla="*/ 1813 h 38537"/>
                <a:gd name="connsiteX5" fmla="*/ 9985 w 10179"/>
                <a:gd name="connsiteY5" fmla="*/ 5653 h 38537"/>
                <a:gd name="connsiteX6" fmla="*/ 10179 w 10179"/>
                <a:gd name="connsiteY6" fmla="*/ 38537 h 38537"/>
                <a:gd name="connsiteX7" fmla="*/ 8064 w 10179"/>
                <a:gd name="connsiteY7" fmla="*/ 20308 h 38537"/>
                <a:gd name="connsiteX8" fmla="*/ 5735 w 10179"/>
                <a:gd name="connsiteY8" fmla="*/ 20161 h 38537"/>
                <a:gd name="connsiteX9" fmla="*/ 2463 w 10179"/>
                <a:gd name="connsiteY9" fmla="*/ 28887 h 38537"/>
                <a:gd name="connsiteX10" fmla="*/ 0 w 10179"/>
                <a:gd name="connsiteY10" fmla="*/ 9813 h 38537"/>
                <a:gd name="connsiteX11" fmla="*/ 0 w 10179"/>
                <a:gd name="connsiteY11" fmla="*/ 1813 h 38537"/>
                <a:gd name="connsiteX0" fmla="*/ 0 w 10179"/>
                <a:gd name="connsiteY0" fmla="*/ 2721 h 39445"/>
                <a:gd name="connsiteX1" fmla="*/ 1935 w 10179"/>
                <a:gd name="connsiteY1" fmla="*/ 21800 h 39445"/>
                <a:gd name="connsiteX2" fmla="*/ 5333 w 10179"/>
                <a:gd name="connsiteY2" fmla="*/ 10117 h 39445"/>
                <a:gd name="connsiteX3" fmla="*/ 7551 w 10179"/>
                <a:gd name="connsiteY3" fmla="*/ 1310 h 39445"/>
                <a:gd name="connsiteX4" fmla="*/ 10000 w 10179"/>
                <a:gd name="connsiteY4" fmla="*/ 2721 h 39445"/>
                <a:gd name="connsiteX5" fmla="*/ 9985 w 10179"/>
                <a:gd name="connsiteY5" fmla="*/ 6561 h 39445"/>
                <a:gd name="connsiteX6" fmla="*/ 10179 w 10179"/>
                <a:gd name="connsiteY6" fmla="*/ 39445 h 39445"/>
                <a:gd name="connsiteX7" fmla="*/ 8064 w 10179"/>
                <a:gd name="connsiteY7" fmla="*/ 21216 h 39445"/>
                <a:gd name="connsiteX8" fmla="*/ 5735 w 10179"/>
                <a:gd name="connsiteY8" fmla="*/ 21069 h 39445"/>
                <a:gd name="connsiteX9" fmla="*/ 2463 w 10179"/>
                <a:gd name="connsiteY9" fmla="*/ 29795 h 39445"/>
                <a:gd name="connsiteX10" fmla="*/ 0 w 10179"/>
                <a:gd name="connsiteY10" fmla="*/ 10721 h 39445"/>
                <a:gd name="connsiteX11" fmla="*/ 0 w 10179"/>
                <a:gd name="connsiteY11" fmla="*/ 2721 h 39445"/>
                <a:gd name="connsiteX0" fmla="*/ 0 w 10179"/>
                <a:gd name="connsiteY0" fmla="*/ 2721 h 39445"/>
                <a:gd name="connsiteX1" fmla="*/ 1935 w 10179"/>
                <a:gd name="connsiteY1" fmla="*/ 21800 h 39445"/>
                <a:gd name="connsiteX2" fmla="*/ 5333 w 10179"/>
                <a:gd name="connsiteY2" fmla="*/ 10117 h 39445"/>
                <a:gd name="connsiteX3" fmla="*/ 7551 w 10179"/>
                <a:gd name="connsiteY3" fmla="*/ 1310 h 39445"/>
                <a:gd name="connsiteX4" fmla="*/ 10000 w 10179"/>
                <a:gd name="connsiteY4" fmla="*/ 2721 h 39445"/>
                <a:gd name="connsiteX5" fmla="*/ 10113 w 10179"/>
                <a:gd name="connsiteY5" fmla="*/ 16422 h 39445"/>
                <a:gd name="connsiteX6" fmla="*/ 10179 w 10179"/>
                <a:gd name="connsiteY6" fmla="*/ 39445 h 39445"/>
                <a:gd name="connsiteX7" fmla="*/ 8064 w 10179"/>
                <a:gd name="connsiteY7" fmla="*/ 21216 h 39445"/>
                <a:gd name="connsiteX8" fmla="*/ 5735 w 10179"/>
                <a:gd name="connsiteY8" fmla="*/ 21069 h 39445"/>
                <a:gd name="connsiteX9" fmla="*/ 2463 w 10179"/>
                <a:gd name="connsiteY9" fmla="*/ 29795 h 39445"/>
                <a:gd name="connsiteX10" fmla="*/ 0 w 10179"/>
                <a:gd name="connsiteY10" fmla="*/ 10721 h 39445"/>
                <a:gd name="connsiteX11" fmla="*/ 0 w 10179"/>
                <a:gd name="connsiteY11" fmla="*/ 2721 h 39445"/>
                <a:gd name="connsiteX0" fmla="*/ 0 w 10179"/>
                <a:gd name="connsiteY0" fmla="*/ 1420 h 38144"/>
                <a:gd name="connsiteX1" fmla="*/ 1935 w 10179"/>
                <a:gd name="connsiteY1" fmla="*/ 20499 h 38144"/>
                <a:gd name="connsiteX2" fmla="*/ 5333 w 10179"/>
                <a:gd name="connsiteY2" fmla="*/ 8816 h 38144"/>
                <a:gd name="connsiteX3" fmla="*/ 7551 w 10179"/>
                <a:gd name="connsiteY3" fmla="*/ 9 h 38144"/>
                <a:gd name="connsiteX4" fmla="*/ 10128 w 10179"/>
                <a:gd name="connsiteY4" fmla="*/ 7173 h 38144"/>
                <a:gd name="connsiteX5" fmla="*/ 10113 w 10179"/>
                <a:gd name="connsiteY5" fmla="*/ 15121 h 38144"/>
                <a:gd name="connsiteX6" fmla="*/ 10179 w 10179"/>
                <a:gd name="connsiteY6" fmla="*/ 38144 h 38144"/>
                <a:gd name="connsiteX7" fmla="*/ 8064 w 10179"/>
                <a:gd name="connsiteY7" fmla="*/ 19915 h 38144"/>
                <a:gd name="connsiteX8" fmla="*/ 5735 w 10179"/>
                <a:gd name="connsiteY8" fmla="*/ 19768 h 38144"/>
                <a:gd name="connsiteX9" fmla="*/ 2463 w 10179"/>
                <a:gd name="connsiteY9" fmla="*/ 28494 h 38144"/>
                <a:gd name="connsiteX10" fmla="*/ 0 w 10179"/>
                <a:gd name="connsiteY10" fmla="*/ 9420 h 38144"/>
                <a:gd name="connsiteX11" fmla="*/ 0 w 10179"/>
                <a:gd name="connsiteY11" fmla="*/ 1420 h 38144"/>
                <a:gd name="connsiteX0" fmla="*/ 0 w 10179"/>
                <a:gd name="connsiteY0" fmla="*/ 1420 h 38144"/>
                <a:gd name="connsiteX1" fmla="*/ 1935 w 10179"/>
                <a:gd name="connsiteY1" fmla="*/ 20499 h 38144"/>
                <a:gd name="connsiteX2" fmla="*/ 5333 w 10179"/>
                <a:gd name="connsiteY2" fmla="*/ 8816 h 38144"/>
                <a:gd name="connsiteX3" fmla="*/ 7551 w 10179"/>
                <a:gd name="connsiteY3" fmla="*/ 9 h 38144"/>
                <a:gd name="connsiteX4" fmla="*/ 10128 w 10179"/>
                <a:gd name="connsiteY4" fmla="*/ 7173 h 38144"/>
                <a:gd name="connsiteX5" fmla="*/ 10087 w 10179"/>
                <a:gd name="connsiteY5" fmla="*/ 29502 h 38144"/>
                <a:gd name="connsiteX6" fmla="*/ 10179 w 10179"/>
                <a:gd name="connsiteY6" fmla="*/ 38144 h 38144"/>
                <a:gd name="connsiteX7" fmla="*/ 8064 w 10179"/>
                <a:gd name="connsiteY7" fmla="*/ 19915 h 38144"/>
                <a:gd name="connsiteX8" fmla="*/ 5735 w 10179"/>
                <a:gd name="connsiteY8" fmla="*/ 19768 h 38144"/>
                <a:gd name="connsiteX9" fmla="*/ 2463 w 10179"/>
                <a:gd name="connsiteY9" fmla="*/ 28494 h 38144"/>
                <a:gd name="connsiteX10" fmla="*/ 0 w 10179"/>
                <a:gd name="connsiteY10" fmla="*/ 9420 h 38144"/>
                <a:gd name="connsiteX11" fmla="*/ 0 w 10179"/>
                <a:gd name="connsiteY11" fmla="*/ 1420 h 38144"/>
                <a:gd name="connsiteX0" fmla="*/ 0 w 10205"/>
                <a:gd name="connsiteY0" fmla="*/ 1690 h 38414"/>
                <a:gd name="connsiteX1" fmla="*/ 1935 w 10205"/>
                <a:gd name="connsiteY1" fmla="*/ 20769 h 38414"/>
                <a:gd name="connsiteX2" fmla="*/ 5333 w 10205"/>
                <a:gd name="connsiteY2" fmla="*/ 9086 h 38414"/>
                <a:gd name="connsiteX3" fmla="*/ 7551 w 10205"/>
                <a:gd name="connsiteY3" fmla="*/ 279 h 38414"/>
                <a:gd name="connsiteX4" fmla="*/ 10205 w 10205"/>
                <a:gd name="connsiteY4" fmla="*/ 19770 h 38414"/>
                <a:gd name="connsiteX5" fmla="*/ 10087 w 10205"/>
                <a:gd name="connsiteY5" fmla="*/ 29772 h 38414"/>
                <a:gd name="connsiteX6" fmla="*/ 10179 w 10205"/>
                <a:gd name="connsiteY6" fmla="*/ 38414 h 38414"/>
                <a:gd name="connsiteX7" fmla="*/ 8064 w 10205"/>
                <a:gd name="connsiteY7" fmla="*/ 20185 h 38414"/>
                <a:gd name="connsiteX8" fmla="*/ 5735 w 10205"/>
                <a:gd name="connsiteY8" fmla="*/ 20038 h 38414"/>
                <a:gd name="connsiteX9" fmla="*/ 2463 w 10205"/>
                <a:gd name="connsiteY9" fmla="*/ 28764 h 38414"/>
                <a:gd name="connsiteX10" fmla="*/ 0 w 10205"/>
                <a:gd name="connsiteY10" fmla="*/ 9690 h 38414"/>
                <a:gd name="connsiteX11" fmla="*/ 0 w 10205"/>
                <a:gd name="connsiteY11" fmla="*/ 1690 h 38414"/>
                <a:gd name="connsiteX0" fmla="*/ 0 w 10205"/>
                <a:gd name="connsiteY0" fmla="*/ 1292 h 38016"/>
                <a:gd name="connsiteX1" fmla="*/ 1935 w 10205"/>
                <a:gd name="connsiteY1" fmla="*/ 20371 h 38016"/>
                <a:gd name="connsiteX2" fmla="*/ 5333 w 10205"/>
                <a:gd name="connsiteY2" fmla="*/ 8688 h 38016"/>
                <a:gd name="connsiteX3" fmla="*/ 7731 w 10205"/>
                <a:gd name="connsiteY3" fmla="*/ 292 h 38016"/>
                <a:gd name="connsiteX4" fmla="*/ 10205 w 10205"/>
                <a:gd name="connsiteY4" fmla="*/ 19372 h 38016"/>
                <a:gd name="connsiteX5" fmla="*/ 10087 w 10205"/>
                <a:gd name="connsiteY5" fmla="*/ 29374 h 38016"/>
                <a:gd name="connsiteX6" fmla="*/ 10179 w 10205"/>
                <a:gd name="connsiteY6" fmla="*/ 38016 h 38016"/>
                <a:gd name="connsiteX7" fmla="*/ 8064 w 10205"/>
                <a:gd name="connsiteY7" fmla="*/ 19787 h 38016"/>
                <a:gd name="connsiteX8" fmla="*/ 5735 w 10205"/>
                <a:gd name="connsiteY8" fmla="*/ 19640 h 38016"/>
                <a:gd name="connsiteX9" fmla="*/ 2463 w 10205"/>
                <a:gd name="connsiteY9" fmla="*/ 28366 h 38016"/>
                <a:gd name="connsiteX10" fmla="*/ 0 w 10205"/>
                <a:gd name="connsiteY10" fmla="*/ 9292 h 38016"/>
                <a:gd name="connsiteX11" fmla="*/ 0 w 10205"/>
                <a:gd name="connsiteY11" fmla="*/ 1292 h 38016"/>
                <a:gd name="connsiteX0" fmla="*/ 0 w 10179"/>
                <a:gd name="connsiteY0" fmla="*/ 1189 h 37913"/>
                <a:gd name="connsiteX1" fmla="*/ 1935 w 10179"/>
                <a:gd name="connsiteY1" fmla="*/ 20268 h 37913"/>
                <a:gd name="connsiteX2" fmla="*/ 5333 w 10179"/>
                <a:gd name="connsiteY2" fmla="*/ 8585 h 37913"/>
                <a:gd name="connsiteX3" fmla="*/ 7731 w 10179"/>
                <a:gd name="connsiteY3" fmla="*/ 189 h 37913"/>
                <a:gd name="connsiteX4" fmla="*/ 10179 w 10179"/>
                <a:gd name="connsiteY4" fmla="*/ 16804 h 37913"/>
                <a:gd name="connsiteX5" fmla="*/ 10087 w 10179"/>
                <a:gd name="connsiteY5" fmla="*/ 29271 h 37913"/>
                <a:gd name="connsiteX6" fmla="*/ 10179 w 10179"/>
                <a:gd name="connsiteY6" fmla="*/ 37913 h 37913"/>
                <a:gd name="connsiteX7" fmla="*/ 8064 w 10179"/>
                <a:gd name="connsiteY7" fmla="*/ 19684 h 37913"/>
                <a:gd name="connsiteX8" fmla="*/ 5735 w 10179"/>
                <a:gd name="connsiteY8" fmla="*/ 19537 h 37913"/>
                <a:gd name="connsiteX9" fmla="*/ 2463 w 10179"/>
                <a:gd name="connsiteY9" fmla="*/ 28263 h 37913"/>
                <a:gd name="connsiteX10" fmla="*/ 0 w 10179"/>
                <a:gd name="connsiteY10" fmla="*/ 9189 h 37913"/>
                <a:gd name="connsiteX11" fmla="*/ 0 w 10179"/>
                <a:gd name="connsiteY11" fmla="*/ 1189 h 37913"/>
                <a:gd name="connsiteX0" fmla="*/ 0 w 10179"/>
                <a:gd name="connsiteY0" fmla="*/ 1189 h 37913"/>
                <a:gd name="connsiteX1" fmla="*/ 1935 w 10179"/>
                <a:gd name="connsiteY1" fmla="*/ 20268 h 37913"/>
                <a:gd name="connsiteX2" fmla="*/ 5333 w 10179"/>
                <a:gd name="connsiteY2" fmla="*/ 8585 h 37913"/>
                <a:gd name="connsiteX3" fmla="*/ 7731 w 10179"/>
                <a:gd name="connsiteY3" fmla="*/ 189 h 37913"/>
                <a:gd name="connsiteX4" fmla="*/ 10179 w 10179"/>
                <a:gd name="connsiteY4" fmla="*/ 16804 h 37913"/>
                <a:gd name="connsiteX5" fmla="*/ 10087 w 10179"/>
                <a:gd name="connsiteY5" fmla="*/ 29271 h 37913"/>
                <a:gd name="connsiteX6" fmla="*/ 10179 w 10179"/>
                <a:gd name="connsiteY6" fmla="*/ 37913 h 37913"/>
                <a:gd name="connsiteX7" fmla="*/ 8064 w 10179"/>
                <a:gd name="connsiteY7" fmla="*/ 19684 h 37913"/>
                <a:gd name="connsiteX8" fmla="*/ 5735 w 10179"/>
                <a:gd name="connsiteY8" fmla="*/ 19537 h 37913"/>
                <a:gd name="connsiteX9" fmla="*/ 2463 w 10179"/>
                <a:gd name="connsiteY9" fmla="*/ 28263 h 37913"/>
                <a:gd name="connsiteX10" fmla="*/ 0 w 10179"/>
                <a:gd name="connsiteY10" fmla="*/ 9189 h 37913"/>
                <a:gd name="connsiteX11" fmla="*/ 0 w 10179"/>
                <a:gd name="connsiteY11" fmla="*/ 1189 h 37913"/>
                <a:gd name="connsiteX0" fmla="*/ 0 w 10179"/>
                <a:gd name="connsiteY0" fmla="*/ 1189 h 37913"/>
                <a:gd name="connsiteX1" fmla="*/ 1935 w 10179"/>
                <a:gd name="connsiteY1" fmla="*/ 20268 h 37913"/>
                <a:gd name="connsiteX2" fmla="*/ 5333 w 10179"/>
                <a:gd name="connsiteY2" fmla="*/ 8585 h 37913"/>
                <a:gd name="connsiteX3" fmla="*/ 7731 w 10179"/>
                <a:gd name="connsiteY3" fmla="*/ 189 h 37913"/>
                <a:gd name="connsiteX4" fmla="*/ 10179 w 10179"/>
                <a:gd name="connsiteY4" fmla="*/ 16804 h 37913"/>
                <a:gd name="connsiteX5" fmla="*/ 10087 w 10179"/>
                <a:gd name="connsiteY5" fmla="*/ 29271 h 37913"/>
                <a:gd name="connsiteX6" fmla="*/ 10179 w 10179"/>
                <a:gd name="connsiteY6" fmla="*/ 37913 h 37913"/>
                <a:gd name="connsiteX7" fmla="*/ 8064 w 10179"/>
                <a:gd name="connsiteY7" fmla="*/ 19684 h 37913"/>
                <a:gd name="connsiteX8" fmla="*/ 5735 w 10179"/>
                <a:gd name="connsiteY8" fmla="*/ 19537 h 37913"/>
                <a:gd name="connsiteX9" fmla="*/ 2463 w 10179"/>
                <a:gd name="connsiteY9" fmla="*/ 28263 h 37913"/>
                <a:gd name="connsiteX10" fmla="*/ 0 w 10179"/>
                <a:gd name="connsiteY10" fmla="*/ 9189 h 37913"/>
                <a:gd name="connsiteX11" fmla="*/ 0 w 10179"/>
                <a:gd name="connsiteY11" fmla="*/ 1189 h 37913"/>
                <a:gd name="connsiteX0" fmla="*/ 0 w 10179"/>
                <a:gd name="connsiteY0" fmla="*/ 1995 h 38719"/>
                <a:gd name="connsiteX1" fmla="*/ 1935 w 10179"/>
                <a:gd name="connsiteY1" fmla="*/ 21074 h 38719"/>
                <a:gd name="connsiteX2" fmla="*/ 5333 w 10179"/>
                <a:gd name="connsiteY2" fmla="*/ 9391 h 38719"/>
                <a:gd name="connsiteX3" fmla="*/ 7603 w 10179"/>
                <a:gd name="connsiteY3" fmla="*/ 173 h 38719"/>
                <a:gd name="connsiteX4" fmla="*/ 10179 w 10179"/>
                <a:gd name="connsiteY4" fmla="*/ 17610 h 38719"/>
                <a:gd name="connsiteX5" fmla="*/ 10087 w 10179"/>
                <a:gd name="connsiteY5" fmla="*/ 30077 h 38719"/>
                <a:gd name="connsiteX6" fmla="*/ 10179 w 10179"/>
                <a:gd name="connsiteY6" fmla="*/ 38719 h 38719"/>
                <a:gd name="connsiteX7" fmla="*/ 8064 w 10179"/>
                <a:gd name="connsiteY7" fmla="*/ 20490 h 38719"/>
                <a:gd name="connsiteX8" fmla="*/ 5735 w 10179"/>
                <a:gd name="connsiteY8" fmla="*/ 20343 h 38719"/>
                <a:gd name="connsiteX9" fmla="*/ 2463 w 10179"/>
                <a:gd name="connsiteY9" fmla="*/ 29069 h 38719"/>
                <a:gd name="connsiteX10" fmla="*/ 0 w 10179"/>
                <a:gd name="connsiteY10" fmla="*/ 9995 h 38719"/>
                <a:gd name="connsiteX11" fmla="*/ 0 w 10179"/>
                <a:gd name="connsiteY11" fmla="*/ 1995 h 38719"/>
                <a:gd name="connsiteX0" fmla="*/ 0 w 10179"/>
                <a:gd name="connsiteY0" fmla="*/ 2077 h 38801"/>
                <a:gd name="connsiteX1" fmla="*/ 1935 w 10179"/>
                <a:gd name="connsiteY1" fmla="*/ 21156 h 38801"/>
                <a:gd name="connsiteX2" fmla="*/ 5333 w 10179"/>
                <a:gd name="connsiteY2" fmla="*/ 8240 h 38801"/>
                <a:gd name="connsiteX3" fmla="*/ 7603 w 10179"/>
                <a:gd name="connsiteY3" fmla="*/ 255 h 38801"/>
                <a:gd name="connsiteX4" fmla="*/ 10179 w 10179"/>
                <a:gd name="connsiteY4" fmla="*/ 17692 h 38801"/>
                <a:gd name="connsiteX5" fmla="*/ 10087 w 10179"/>
                <a:gd name="connsiteY5" fmla="*/ 30159 h 38801"/>
                <a:gd name="connsiteX6" fmla="*/ 10179 w 10179"/>
                <a:gd name="connsiteY6" fmla="*/ 38801 h 38801"/>
                <a:gd name="connsiteX7" fmla="*/ 8064 w 10179"/>
                <a:gd name="connsiteY7" fmla="*/ 20572 h 38801"/>
                <a:gd name="connsiteX8" fmla="*/ 5735 w 10179"/>
                <a:gd name="connsiteY8" fmla="*/ 20425 h 38801"/>
                <a:gd name="connsiteX9" fmla="*/ 2463 w 10179"/>
                <a:gd name="connsiteY9" fmla="*/ 29151 h 38801"/>
                <a:gd name="connsiteX10" fmla="*/ 0 w 10179"/>
                <a:gd name="connsiteY10" fmla="*/ 10077 h 38801"/>
                <a:gd name="connsiteX11" fmla="*/ 0 w 10179"/>
                <a:gd name="connsiteY11" fmla="*/ 2077 h 3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79" h="38801">
                  <a:moveTo>
                    <a:pt x="0" y="2077"/>
                  </a:moveTo>
                  <a:cubicBezTo>
                    <a:pt x="0" y="2629"/>
                    <a:pt x="1046" y="20129"/>
                    <a:pt x="1935" y="21156"/>
                  </a:cubicBezTo>
                  <a:cubicBezTo>
                    <a:pt x="2824" y="22183"/>
                    <a:pt x="4388" y="11723"/>
                    <a:pt x="5333" y="8240"/>
                  </a:cubicBezTo>
                  <a:cubicBezTo>
                    <a:pt x="6278" y="4757"/>
                    <a:pt x="6795" y="-1320"/>
                    <a:pt x="7603" y="255"/>
                  </a:cubicBezTo>
                  <a:cubicBezTo>
                    <a:pt x="8411" y="1830"/>
                    <a:pt x="8811" y="4234"/>
                    <a:pt x="10179" y="17692"/>
                  </a:cubicBezTo>
                  <a:cubicBezTo>
                    <a:pt x="10181" y="18801"/>
                    <a:pt x="10085" y="29050"/>
                    <a:pt x="10087" y="30159"/>
                  </a:cubicBezTo>
                  <a:cubicBezTo>
                    <a:pt x="10092" y="31546"/>
                    <a:pt x="10174" y="37414"/>
                    <a:pt x="10179" y="38801"/>
                  </a:cubicBezTo>
                  <a:cubicBezTo>
                    <a:pt x="10179" y="38249"/>
                    <a:pt x="8805" y="23635"/>
                    <a:pt x="8064" y="20572"/>
                  </a:cubicBezTo>
                  <a:cubicBezTo>
                    <a:pt x="7323" y="17509"/>
                    <a:pt x="6411" y="17351"/>
                    <a:pt x="5735" y="20425"/>
                  </a:cubicBezTo>
                  <a:cubicBezTo>
                    <a:pt x="5059" y="23499"/>
                    <a:pt x="3844" y="29151"/>
                    <a:pt x="2463" y="29151"/>
                  </a:cubicBezTo>
                  <a:cubicBezTo>
                    <a:pt x="1082" y="29151"/>
                    <a:pt x="0" y="10629"/>
                    <a:pt x="0" y="10077"/>
                  </a:cubicBezTo>
                  <a:lnTo>
                    <a:pt x="0" y="2077"/>
                  </a:lnTo>
                  <a:close/>
                </a:path>
              </a:pathLst>
            </a:custGeom>
            <a:solidFill>
              <a:srgbClr val="FFE3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lowchart: Punched Tape 18">
              <a:extLst>
                <a:ext uri="{FF2B5EF4-FFF2-40B4-BE49-F238E27FC236}">
                  <a16:creationId xmlns="" xmlns:a16="http://schemas.microsoft.com/office/drawing/2014/main" id="{FC623E4B-B886-459D-97A4-97FC9EDCE988}"/>
                </a:ext>
              </a:extLst>
            </p:cNvPr>
            <p:cNvSpPr/>
            <p:nvPr/>
          </p:nvSpPr>
          <p:spPr>
            <a:xfrm>
              <a:off x="-54981" y="1274625"/>
              <a:ext cx="12246979" cy="3931568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4956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4956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236 w 10236"/>
                <a:gd name="connsiteY0" fmla="*/ 1000 h 35924"/>
                <a:gd name="connsiteX1" fmla="*/ 2736 w 10236"/>
                <a:gd name="connsiteY1" fmla="*/ 2000 h 35924"/>
                <a:gd name="connsiteX2" fmla="*/ 5192 w 10236"/>
                <a:gd name="connsiteY2" fmla="*/ 1000 h 35924"/>
                <a:gd name="connsiteX3" fmla="*/ 7736 w 10236"/>
                <a:gd name="connsiteY3" fmla="*/ 0 h 35924"/>
                <a:gd name="connsiteX4" fmla="*/ 10236 w 10236"/>
                <a:gd name="connsiteY4" fmla="*/ 1000 h 35924"/>
                <a:gd name="connsiteX5" fmla="*/ 10236 w 10236"/>
                <a:gd name="connsiteY5" fmla="*/ 9000 h 35924"/>
                <a:gd name="connsiteX6" fmla="*/ 7736 w 10236"/>
                <a:gd name="connsiteY6" fmla="*/ 8000 h 35924"/>
                <a:gd name="connsiteX7" fmla="*/ 5236 w 10236"/>
                <a:gd name="connsiteY7" fmla="*/ 9000 h 35924"/>
                <a:gd name="connsiteX8" fmla="*/ 2736 w 10236"/>
                <a:gd name="connsiteY8" fmla="*/ 10000 h 35924"/>
                <a:gd name="connsiteX9" fmla="*/ 0 w 10236"/>
                <a:gd name="connsiteY9" fmla="*/ 35916 h 35924"/>
                <a:gd name="connsiteX10" fmla="*/ 236 w 10236"/>
                <a:gd name="connsiteY10" fmla="*/ 1000 h 35924"/>
                <a:gd name="connsiteX0" fmla="*/ 22 w 10258"/>
                <a:gd name="connsiteY0" fmla="*/ 5681 h 35924"/>
                <a:gd name="connsiteX1" fmla="*/ 2758 w 10258"/>
                <a:gd name="connsiteY1" fmla="*/ 2000 h 35924"/>
                <a:gd name="connsiteX2" fmla="*/ 5214 w 10258"/>
                <a:gd name="connsiteY2" fmla="*/ 1000 h 35924"/>
                <a:gd name="connsiteX3" fmla="*/ 7758 w 10258"/>
                <a:gd name="connsiteY3" fmla="*/ 0 h 35924"/>
                <a:gd name="connsiteX4" fmla="*/ 10258 w 10258"/>
                <a:gd name="connsiteY4" fmla="*/ 1000 h 35924"/>
                <a:gd name="connsiteX5" fmla="*/ 10258 w 10258"/>
                <a:gd name="connsiteY5" fmla="*/ 9000 h 35924"/>
                <a:gd name="connsiteX6" fmla="*/ 7758 w 10258"/>
                <a:gd name="connsiteY6" fmla="*/ 8000 h 35924"/>
                <a:gd name="connsiteX7" fmla="*/ 5258 w 10258"/>
                <a:gd name="connsiteY7" fmla="*/ 9000 h 35924"/>
                <a:gd name="connsiteX8" fmla="*/ 2758 w 10258"/>
                <a:gd name="connsiteY8" fmla="*/ 10000 h 35924"/>
                <a:gd name="connsiteX9" fmla="*/ 22 w 10258"/>
                <a:gd name="connsiteY9" fmla="*/ 35916 h 35924"/>
                <a:gd name="connsiteX10" fmla="*/ 22 w 10258"/>
                <a:gd name="connsiteY10" fmla="*/ 5681 h 35924"/>
                <a:gd name="connsiteX0" fmla="*/ 44 w 10280"/>
                <a:gd name="connsiteY0" fmla="*/ 5681 h 35924"/>
                <a:gd name="connsiteX1" fmla="*/ 2780 w 10280"/>
                <a:gd name="connsiteY1" fmla="*/ 2000 h 35924"/>
                <a:gd name="connsiteX2" fmla="*/ 5236 w 10280"/>
                <a:gd name="connsiteY2" fmla="*/ 1000 h 35924"/>
                <a:gd name="connsiteX3" fmla="*/ 7780 w 10280"/>
                <a:gd name="connsiteY3" fmla="*/ 0 h 35924"/>
                <a:gd name="connsiteX4" fmla="*/ 10280 w 10280"/>
                <a:gd name="connsiteY4" fmla="*/ 1000 h 35924"/>
                <a:gd name="connsiteX5" fmla="*/ 10280 w 10280"/>
                <a:gd name="connsiteY5" fmla="*/ 9000 h 35924"/>
                <a:gd name="connsiteX6" fmla="*/ 7780 w 10280"/>
                <a:gd name="connsiteY6" fmla="*/ 8000 h 35924"/>
                <a:gd name="connsiteX7" fmla="*/ 5280 w 10280"/>
                <a:gd name="connsiteY7" fmla="*/ 9000 h 35924"/>
                <a:gd name="connsiteX8" fmla="*/ 2780 w 10280"/>
                <a:gd name="connsiteY8" fmla="*/ 10000 h 35924"/>
                <a:gd name="connsiteX9" fmla="*/ 0 w 10280"/>
                <a:gd name="connsiteY9" fmla="*/ 35916 h 35924"/>
                <a:gd name="connsiteX10" fmla="*/ 44 w 10280"/>
                <a:gd name="connsiteY10" fmla="*/ 5681 h 35924"/>
                <a:gd name="connsiteX0" fmla="*/ 44 w 10280"/>
                <a:gd name="connsiteY0" fmla="*/ 5681 h 48911"/>
                <a:gd name="connsiteX1" fmla="*/ 2780 w 10280"/>
                <a:gd name="connsiteY1" fmla="*/ 2000 h 48911"/>
                <a:gd name="connsiteX2" fmla="*/ 5236 w 10280"/>
                <a:gd name="connsiteY2" fmla="*/ 1000 h 48911"/>
                <a:gd name="connsiteX3" fmla="*/ 7780 w 10280"/>
                <a:gd name="connsiteY3" fmla="*/ 0 h 48911"/>
                <a:gd name="connsiteX4" fmla="*/ 10280 w 10280"/>
                <a:gd name="connsiteY4" fmla="*/ 1000 h 48911"/>
                <a:gd name="connsiteX5" fmla="*/ 10280 w 10280"/>
                <a:gd name="connsiteY5" fmla="*/ 9000 h 48911"/>
                <a:gd name="connsiteX6" fmla="*/ 7780 w 10280"/>
                <a:gd name="connsiteY6" fmla="*/ 8000 h 48911"/>
                <a:gd name="connsiteX7" fmla="*/ 5280 w 10280"/>
                <a:gd name="connsiteY7" fmla="*/ 9000 h 48911"/>
                <a:gd name="connsiteX8" fmla="*/ 1894 w 10280"/>
                <a:gd name="connsiteY8" fmla="*/ 48911 h 48911"/>
                <a:gd name="connsiteX9" fmla="*/ 0 w 10280"/>
                <a:gd name="connsiteY9" fmla="*/ 35916 h 48911"/>
                <a:gd name="connsiteX10" fmla="*/ 44 w 10280"/>
                <a:gd name="connsiteY10" fmla="*/ 5681 h 48911"/>
                <a:gd name="connsiteX0" fmla="*/ 44 w 10280"/>
                <a:gd name="connsiteY0" fmla="*/ 5681 h 48911"/>
                <a:gd name="connsiteX1" fmla="*/ 2780 w 10280"/>
                <a:gd name="connsiteY1" fmla="*/ 2000 h 48911"/>
                <a:gd name="connsiteX2" fmla="*/ 5236 w 10280"/>
                <a:gd name="connsiteY2" fmla="*/ 1000 h 48911"/>
                <a:gd name="connsiteX3" fmla="*/ 7780 w 10280"/>
                <a:gd name="connsiteY3" fmla="*/ 0 h 48911"/>
                <a:gd name="connsiteX4" fmla="*/ 10280 w 10280"/>
                <a:gd name="connsiteY4" fmla="*/ 1000 h 48911"/>
                <a:gd name="connsiteX5" fmla="*/ 10280 w 10280"/>
                <a:gd name="connsiteY5" fmla="*/ 9000 h 48911"/>
                <a:gd name="connsiteX6" fmla="*/ 7780 w 10280"/>
                <a:gd name="connsiteY6" fmla="*/ 8000 h 48911"/>
                <a:gd name="connsiteX7" fmla="*/ 5354 w 10280"/>
                <a:gd name="connsiteY7" fmla="*/ 20702 h 48911"/>
                <a:gd name="connsiteX8" fmla="*/ 1894 w 10280"/>
                <a:gd name="connsiteY8" fmla="*/ 48911 h 48911"/>
                <a:gd name="connsiteX9" fmla="*/ 0 w 10280"/>
                <a:gd name="connsiteY9" fmla="*/ 35916 h 48911"/>
                <a:gd name="connsiteX10" fmla="*/ 44 w 10280"/>
                <a:gd name="connsiteY10" fmla="*/ 5681 h 48911"/>
                <a:gd name="connsiteX0" fmla="*/ 44 w 10280"/>
                <a:gd name="connsiteY0" fmla="*/ 5681 h 48911"/>
                <a:gd name="connsiteX1" fmla="*/ 2780 w 10280"/>
                <a:gd name="connsiteY1" fmla="*/ 2000 h 48911"/>
                <a:gd name="connsiteX2" fmla="*/ 5236 w 10280"/>
                <a:gd name="connsiteY2" fmla="*/ 1000 h 48911"/>
                <a:gd name="connsiteX3" fmla="*/ 7780 w 10280"/>
                <a:gd name="connsiteY3" fmla="*/ 0 h 48911"/>
                <a:gd name="connsiteX4" fmla="*/ 10280 w 10280"/>
                <a:gd name="connsiteY4" fmla="*/ 1000 h 48911"/>
                <a:gd name="connsiteX5" fmla="*/ 10280 w 10280"/>
                <a:gd name="connsiteY5" fmla="*/ 9000 h 48911"/>
                <a:gd name="connsiteX6" fmla="*/ 7780 w 10280"/>
                <a:gd name="connsiteY6" fmla="*/ 8000 h 48911"/>
                <a:gd name="connsiteX7" fmla="*/ 5354 w 10280"/>
                <a:gd name="connsiteY7" fmla="*/ 20702 h 48911"/>
                <a:gd name="connsiteX8" fmla="*/ 1894 w 10280"/>
                <a:gd name="connsiteY8" fmla="*/ 48911 h 48911"/>
                <a:gd name="connsiteX9" fmla="*/ 0 w 10280"/>
                <a:gd name="connsiteY9" fmla="*/ 35916 h 48911"/>
                <a:gd name="connsiteX10" fmla="*/ 44 w 10280"/>
                <a:gd name="connsiteY10" fmla="*/ 5681 h 48911"/>
                <a:gd name="connsiteX0" fmla="*/ 44 w 10280"/>
                <a:gd name="connsiteY0" fmla="*/ 22064 h 65294"/>
                <a:gd name="connsiteX1" fmla="*/ 2780 w 10280"/>
                <a:gd name="connsiteY1" fmla="*/ 18383 h 65294"/>
                <a:gd name="connsiteX2" fmla="*/ 5236 w 10280"/>
                <a:gd name="connsiteY2" fmla="*/ 17383 h 65294"/>
                <a:gd name="connsiteX3" fmla="*/ 8459 w 10280"/>
                <a:gd name="connsiteY3" fmla="*/ 0 h 65294"/>
                <a:gd name="connsiteX4" fmla="*/ 10280 w 10280"/>
                <a:gd name="connsiteY4" fmla="*/ 17383 h 65294"/>
                <a:gd name="connsiteX5" fmla="*/ 10280 w 10280"/>
                <a:gd name="connsiteY5" fmla="*/ 25383 h 65294"/>
                <a:gd name="connsiteX6" fmla="*/ 7780 w 10280"/>
                <a:gd name="connsiteY6" fmla="*/ 24383 h 65294"/>
                <a:gd name="connsiteX7" fmla="*/ 5354 w 10280"/>
                <a:gd name="connsiteY7" fmla="*/ 37085 h 65294"/>
                <a:gd name="connsiteX8" fmla="*/ 1894 w 10280"/>
                <a:gd name="connsiteY8" fmla="*/ 65294 h 65294"/>
                <a:gd name="connsiteX9" fmla="*/ 0 w 10280"/>
                <a:gd name="connsiteY9" fmla="*/ 52299 h 65294"/>
                <a:gd name="connsiteX10" fmla="*/ 44 w 10280"/>
                <a:gd name="connsiteY10" fmla="*/ 22064 h 65294"/>
                <a:gd name="connsiteX0" fmla="*/ 44 w 10280"/>
                <a:gd name="connsiteY0" fmla="*/ 22134 h 65364"/>
                <a:gd name="connsiteX1" fmla="*/ 2780 w 10280"/>
                <a:gd name="connsiteY1" fmla="*/ 18453 h 65364"/>
                <a:gd name="connsiteX2" fmla="*/ 5546 w 10280"/>
                <a:gd name="connsiteY2" fmla="*/ 11602 h 65364"/>
                <a:gd name="connsiteX3" fmla="*/ 8459 w 10280"/>
                <a:gd name="connsiteY3" fmla="*/ 70 h 65364"/>
                <a:gd name="connsiteX4" fmla="*/ 10280 w 10280"/>
                <a:gd name="connsiteY4" fmla="*/ 17453 h 65364"/>
                <a:gd name="connsiteX5" fmla="*/ 10280 w 10280"/>
                <a:gd name="connsiteY5" fmla="*/ 25453 h 65364"/>
                <a:gd name="connsiteX6" fmla="*/ 7780 w 10280"/>
                <a:gd name="connsiteY6" fmla="*/ 24453 h 65364"/>
                <a:gd name="connsiteX7" fmla="*/ 5354 w 10280"/>
                <a:gd name="connsiteY7" fmla="*/ 37155 h 65364"/>
                <a:gd name="connsiteX8" fmla="*/ 1894 w 10280"/>
                <a:gd name="connsiteY8" fmla="*/ 65364 h 65364"/>
                <a:gd name="connsiteX9" fmla="*/ 0 w 10280"/>
                <a:gd name="connsiteY9" fmla="*/ 52369 h 65364"/>
                <a:gd name="connsiteX10" fmla="*/ 44 w 10280"/>
                <a:gd name="connsiteY10" fmla="*/ 22134 h 65364"/>
                <a:gd name="connsiteX0" fmla="*/ 44 w 10280"/>
                <a:gd name="connsiteY0" fmla="*/ 22162 h 65392"/>
                <a:gd name="connsiteX1" fmla="*/ 2573 w 10280"/>
                <a:gd name="connsiteY1" fmla="*/ 36620 h 65392"/>
                <a:gd name="connsiteX2" fmla="*/ 5546 w 10280"/>
                <a:gd name="connsiteY2" fmla="*/ 11630 h 65392"/>
                <a:gd name="connsiteX3" fmla="*/ 8459 w 10280"/>
                <a:gd name="connsiteY3" fmla="*/ 98 h 65392"/>
                <a:gd name="connsiteX4" fmla="*/ 10280 w 10280"/>
                <a:gd name="connsiteY4" fmla="*/ 17481 h 65392"/>
                <a:gd name="connsiteX5" fmla="*/ 10280 w 10280"/>
                <a:gd name="connsiteY5" fmla="*/ 25481 h 65392"/>
                <a:gd name="connsiteX6" fmla="*/ 7780 w 10280"/>
                <a:gd name="connsiteY6" fmla="*/ 24481 h 65392"/>
                <a:gd name="connsiteX7" fmla="*/ 5354 w 10280"/>
                <a:gd name="connsiteY7" fmla="*/ 37183 h 65392"/>
                <a:gd name="connsiteX8" fmla="*/ 1894 w 10280"/>
                <a:gd name="connsiteY8" fmla="*/ 65392 h 65392"/>
                <a:gd name="connsiteX9" fmla="*/ 0 w 10280"/>
                <a:gd name="connsiteY9" fmla="*/ 52397 h 65392"/>
                <a:gd name="connsiteX10" fmla="*/ 44 w 10280"/>
                <a:gd name="connsiteY10" fmla="*/ 22162 h 65392"/>
                <a:gd name="connsiteX0" fmla="*/ 44 w 10280"/>
                <a:gd name="connsiteY0" fmla="*/ 22178 h 65408"/>
                <a:gd name="connsiteX1" fmla="*/ 2543 w 10280"/>
                <a:gd name="connsiteY1" fmla="*/ 43072 h 65408"/>
                <a:gd name="connsiteX2" fmla="*/ 5546 w 10280"/>
                <a:gd name="connsiteY2" fmla="*/ 11646 h 65408"/>
                <a:gd name="connsiteX3" fmla="*/ 8459 w 10280"/>
                <a:gd name="connsiteY3" fmla="*/ 114 h 65408"/>
                <a:gd name="connsiteX4" fmla="*/ 10280 w 10280"/>
                <a:gd name="connsiteY4" fmla="*/ 17497 h 65408"/>
                <a:gd name="connsiteX5" fmla="*/ 10280 w 10280"/>
                <a:gd name="connsiteY5" fmla="*/ 25497 h 65408"/>
                <a:gd name="connsiteX6" fmla="*/ 7780 w 10280"/>
                <a:gd name="connsiteY6" fmla="*/ 24497 h 65408"/>
                <a:gd name="connsiteX7" fmla="*/ 5354 w 10280"/>
                <a:gd name="connsiteY7" fmla="*/ 37199 h 65408"/>
                <a:gd name="connsiteX8" fmla="*/ 1894 w 10280"/>
                <a:gd name="connsiteY8" fmla="*/ 65408 h 65408"/>
                <a:gd name="connsiteX9" fmla="*/ 0 w 10280"/>
                <a:gd name="connsiteY9" fmla="*/ 52413 h 65408"/>
                <a:gd name="connsiteX10" fmla="*/ 44 w 10280"/>
                <a:gd name="connsiteY10" fmla="*/ 22178 h 65408"/>
                <a:gd name="connsiteX0" fmla="*/ 44 w 10280"/>
                <a:gd name="connsiteY0" fmla="*/ 22167 h 65397"/>
                <a:gd name="connsiteX1" fmla="*/ 2573 w 10280"/>
                <a:gd name="connsiteY1" fmla="*/ 38380 h 65397"/>
                <a:gd name="connsiteX2" fmla="*/ 5546 w 10280"/>
                <a:gd name="connsiteY2" fmla="*/ 11635 h 65397"/>
                <a:gd name="connsiteX3" fmla="*/ 8459 w 10280"/>
                <a:gd name="connsiteY3" fmla="*/ 103 h 65397"/>
                <a:gd name="connsiteX4" fmla="*/ 10280 w 10280"/>
                <a:gd name="connsiteY4" fmla="*/ 17486 h 65397"/>
                <a:gd name="connsiteX5" fmla="*/ 10280 w 10280"/>
                <a:gd name="connsiteY5" fmla="*/ 25486 h 65397"/>
                <a:gd name="connsiteX6" fmla="*/ 7780 w 10280"/>
                <a:gd name="connsiteY6" fmla="*/ 24486 h 65397"/>
                <a:gd name="connsiteX7" fmla="*/ 5354 w 10280"/>
                <a:gd name="connsiteY7" fmla="*/ 37188 h 65397"/>
                <a:gd name="connsiteX8" fmla="*/ 1894 w 10280"/>
                <a:gd name="connsiteY8" fmla="*/ 65397 h 65397"/>
                <a:gd name="connsiteX9" fmla="*/ 0 w 10280"/>
                <a:gd name="connsiteY9" fmla="*/ 52402 h 65397"/>
                <a:gd name="connsiteX10" fmla="*/ 44 w 10280"/>
                <a:gd name="connsiteY10" fmla="*/ 22167 h 65397"/>
                <a:gd name="connsiteX0" fmla="*/ 44 w 10280"/>
                <a:gd name="connsiteY0" fmla="*/ 22067 h 65297"/>
                <a:gd name="connsiteX1" fmla="*/ 2573 w 10280"/>
                <a:gd name="connsiteY1" fmla="*/ 38280 h 65297"/>
                <a:gd name="connsiteX2" fmla="*/ 5797 w 10280"/>
                <a:gd name="connsiteY2" fmla="*/ 16216 h 65297"/>
                <a:gd name="connsiteX3" fmla="*/ 8459 w 10280"/>
                <a:gd name="connsiteY3" fmla="*/ 3 h 65297"/>
                <a:gd name="connsiteX4" fmla="*/ 10280 w 10280"/>
                <a:gd name="connsiteY4" fmla="*/ 17386 h 65297"/>
                <a:gd name="connsiteX5" fmla="*/ 10280 w 10280"/>
                <a:gd name="connsiteY5" fmla="*/ 25386 h 65297"/>
                <a:gd name="connsiteX6" fmla="*/ 7780 w 10280"/>
                <a:gd name="connsiteY6" fmla="*/ 24386 h 65297"/>
                <a:gd name="connsiteX7" fmla="*/ 5354 w 10280"/>
                <a:gd name="connsiteY7" fmla="*/ 37088 h 65297"/>
                <a:gd name="connsiteX8" fmla="*/ 1894 w 10280"/>
                <a:gd name="connsiteY8" fmla="*/ 65297 h 65297"/>
                <a:gd name="connsiteX9" fmla="*/ 0 w 10280"/>
                <a:gd name="connsiteY9" fmla="*/ 52302 h 65297"/>
                <a:gd name="connsiteX10" fmla="*/ 44 w 10280"/>
                <a:gd name="connsiteY10" fmla="*/ 22067 h 65297"/>
                <a:gd name="connsiteX0" fmla="*/ 44 w 10280"/>
                <a:gd name="connsiteY0" fmla="*/ 22106 h 65336"/>
                <a:gd name="connsiteX1" fmla="*/ 2573 w 10280"/>
                <a:gd name="connsiteY1" fmla="*/ 38319 h 65336"/>
                <a:gd name="connsiteX2" fmla="*/ 5797 w 10280"/>
                <a:gd name="connsiteY2" fmla="*/ 13329 h 65336"/>
                <a:gd name="connsiteX3" fmla="*/ 8459 w 10280"/>
                <a:gd name="connsiteY3" fmla="*/ 42 h 65336"/>
                <a:gd name="connsiteX4" fmla="*/ 10280 w 10280"/>
                <a:gd name="connsiteY4" fmla="*/ 17425 h 65336"/>
                <a:gd name="connsiteX5" fmla="*/ 10280 w 10280"/>
                <a:gd name="connsiteY5" fmla="*/ 25425 h 65336"/>
                <a:gd name="connsiteX6" fmla="*/ 7780 w 10280"/>
                <a:gd name="connsiteY6" fmla="*/ 24425 h 65336"/>
                <a:gd name="connsiteX7" fmla="*/ 5354 w 10280"/>
                <a:gd name="connsiteY7" fmla="*/ 37127 h 65336"/>
                <a:gd name="connsiteX8" fmla="*/ 1894 w 10280"/>
                <a:gd name="connsiteY8" fmla="*/ 65336 h 65336"/>
                <a:gd name="connsiteX9" fmla="*/ 0 w 10280"/>
                <a:gd name="connsiteY9" fmla="*/ 52341 h 65336"/>
                <a:gd name="connsiteX10" fmla="*/ 44 w 10280"/>
                <a:gd name="connsiteY10" fmla="*/ 22106 h 65336"/>
                <a:gd name="connsiteX0" fmla="*/ 44 w 10280"/>
                <a:gd name="connsiteY0" fmla="*/ 22181 h 65411"/>
                <a:gd name="connsiteX1" fmla="*/ 2573 w 10280"/>
                <a:gd name="connsiteY1" fmla="*/ 38394 h 65411"/>
                <a:gd name="connsiteX2" fmla="*/ 5797 w 10280"/>
                <a:gd name="connsiteY2" fmla="*/ 13404 h 65411"/>
                <a:gd name="connsiteX3" fmla="*/ 8459 w 10280"/>
                <a:gd name="connsiteY3" fmla="*/ 117 h 65411"/>
                <a:gd name="connsiteX4" fmla="*/ 10280 w 10280"/>
                <a:gd name="connsiteY4" fmla="*/ 17500 h 65411"/>
                <a:gd name="connsiteX5" fmla="*/ 10280 w 10280"/>
                <a:gd name="connsiteY5" fmla="*/ 25500 h 65411"/>
                <a:gd name="connsiteX6" fmla="*/ 7780 w 10280"/>
                <a:gd name="connsiteY6" fmla="*/ 24500 h 65411"/>
                <a:gd name="connsiteX7" fmla="*/ 5354 w 10280"/>
                <a:gd name="connsiteY7" fmla="*/ 37202 h 65411"/>
                <a:gd name="connsiteX8" fmla="*/ 1894 w 10280"/>
                <a:gd name="connsiteY8" fmla="*/ 65411 h 65411"/>
                <a:gd name="connsiteX9" fmla="*/ 0 w 10280"/>
                <a:gd name="connsiteY9" fmla="*/ 52416 h 65411"/>
                <a:gd name="connsiteX10" fmla="*/ 44 w 10280"/>
                <a:gd name="connsiteY10" fmla="*/ 22181 h 65411"/>
                <a:gd name="connsiteX0" fmla="*/ 44 w 10280"/>
                <a:gd name="connsiteY0" fmla="*/ 22181 h 65411"/>
                <a:gd name="connsiteX1" fmla="*/ 2573 w 10280"/>
                <a:gd name="connsiteY1" fmla="*/ 38394 h 65411"/>
                <a:gd name="connsiteX2" fmla="*/ 5797 w 10280"/>
                <a:gd name="connsiteY2" fmla="*/ 13404 h 65411"/>
                <a:gd name="connsiteX3" fmla="*/ 8459 w 10280"/>
                <a:gd name="connsiteY3" fmla="*/ 117 h 65411"/>
                <a:gd name="connsiteX4" fmla="*/ 10280 w 10280"/>
                <a:gd name="connsiteY4" fmla="*/ 17500 h 65411"/>
                <a:gd name="connsiteX5" fmla="*/ 10280 w 10280"/>
                <a:gd name="connsiteY5" fmla="*/ 25500 h 65411"/>
                <a:gd name="connsiteX6" fmla="*/ 8031 w 10280"/>
                <a:gd name="connsiteY6" fmla="*/ 8994 h 65411"/>
                <a:gd name="connsiteX7" fmla="*/ 5354 w 10280"/>
                <a:gd name="connsiteY7" fmla="*/ 37202 h 65411"/>
                <a:gd name="connsiteX8" fmla="*/ 1894 w 10280"/>
                <a:gd name="connsiteY8" fmla="*/ 65411 h 65411"/>
                <a:gd name="connsiteX9" fmla="*/ 0 w 10280"/>
                <a:gd name="connsiteY9" fmla="*/ 52416 h 65411"/>
                <a:gd name="connsiteX10" fmla="*/ 44 w 10280"/>
                <a:gd name="connsiteY10" fmla="*/ 22181 h 65411"/>
                <a:gd name="connsiteX0" fmla="*/ 44 w 10280"/>
                <a:gd name="connsiteY0" fmla="*/ 22181 h 65411"/>
                <a:gd name="connsiteX1" fmla="*/ 2573 w 10280"/>
                <a:gd name="connsiteY1" fmla="*/ 38394 h 65411"/>
                <a:gd name="connsiteX2" fmla="*/ 5797 w 10280"/>
                <a:gd name="connsiteY2" fmla="*/ 13404 h 65411"/>
                <a:gd name="connsiteX3" fmla="*/ 8459 w 10280"/>
                <a:gd name="connsiteY3" fmla="*/ 117 h 65411"/>
                <a:gd name="connsiteX4" fmla="*/ 10280 w 10280"/>
                <a:gd name="connsiteY4" fmla="*/ 17500 h 65411"/>
                <a:gd name="connsiteX5" fmla="*/ 10280 w 10280"/>
                <a:gd name="connsiteY5" fmla="*/ 25500 h 65411"/>
                <a:gd name="connsiteX6" fmla="*/ 8061 w 10280"/>
                <a:gd name="connsiteY6" fmla="*/ 12505 h 65411"/>
                <a:gd name="connsiteX7" fmla="*/ 5354 w 10280"/>
                <a:gd name="connsiteY7" fmla="*/ 37202 h 65411"/>
                <a:gd name="connsiteX8" fmla="*/ 1894 w 10280"/>
                <a:gd name="connsiteY8" fmla="*/ 65411 h 65411"/>
                <a:gd name="connsiteX9" fmla="*/ 0 w 10280"/>
                <a:gd name="connsiteY9" fmla="*/ 52416 h 65411"/>
                <a:gd name="connsiteX10" fmla="*/ 44 w 10280"/>
                <a:gd name="connsiteY10" fmla="*/ 22181 h 65411"/>
                <a:gd name="connsiteX0" fmla="*/ 44 w 10280"/>
                <a:gd name="connsiteY0" fmla="*/ 22181 h 65411"/>
                <a:gd name="connsiteX1" fmla="*/ 2573 w 10280"/>
                <a:gd name="connsiteY1" fmla="*/ 38394 h 65411"/>
                <a:gd name="connsiteX2" fmla="*/ 5797 w 10280"/>
                <a:gd name="connsiteY2" fmla="*/ 13404 h 65411"/>
                <a:gd name="connsiteX3" fmla="*/ 8459 w 10280"/>
                <a:gd name="connsiteY3" fmla="*/ 117 h 65411"/>
                <a:gd name="connsiteX4" fmla="*/ 10280 w 10280"/>
                <a:gd name="connsiteY4" fmla="*/ 17500 h 65411"/>
                <a:gd name="connsiteX5" fmla="*/ 10280 w 10280"/>
                <a:gd name="connsiteY5" fmla="*/ 25500 h 65411"/>
                <a:gd name="connsiteX6" fmla="*/ 8061 w 10280"/>
                <a:gd name="connsiteY6" fmla="*/ 12505 h 65411"/>
                <a:gd name="connsiteX7" fmla="*/ 5354 w 10280"/>
                <a:gd name="connsiteY7" fmla="*/ 37202 h 65411"/>
                <a:gd name="connsiteX8" fmla="*/ 1894 w 10280"/>
                <a:gd name="connsiteY8" fmla="*/ 65411 h 65411"/>
                <a:gd name="connsiteX9" fmla="*/ 0 w 10280"/>
                <a:gd name="connsiteY9" fmla="*/ 52416 h 65411"/>
                <a:gd name="connsiteX10" fmla="*/ 44 w 10280"/>
                <a:gd name="connsiteY10" fmla="*/ 22181 h 65411"/>
                <a:gd name="connsiteX0" fmla="*/ 44 w 10280"/>
                <a:gd name="connsiteY0" fmla="*/ 22181 h 65411"/>
                <a:gd name="connsiteX1" fmla="*/ 2573 w 10280"/>
                <a:gd name="connsiteY1" fmla="*/ 38394 h 65411"/>
                <a:gd name="connsiteX2" fmla="*/ 5797 w 10280"/>
                <a:gd name="connsiteY2" fmla="*/ 13404 h 65411"/>
                <a:gd name="connsiteX3" fmla="*/ 8459 w 10280"/>
                <a:gd name="connsiteY3" fmla="*/ 117 h 65411"/>
                <a:gd name="connsiteX4" fmla="*/ 10280 w 10280"/>
                <a:gd name="connsiteY4" fmla="*/ 17500 h 65411"/>
                <a:gd name="connsiteX5" fmla="*/ 10280 w 10280"/>
                <a:gd name="connsiteY5" fmla="*/ 25500 h 65411"/>
                <a:gd name="connsiteX6" fmla="*/ 8061 w 10280"/>
                <a:gd name="connsiteY6" fmla="*/ 12505 h 65411"/>
                <a:gd name="connsiteX7" fmla="*/ 5354 w 10280"/>
                <a:gd name="connsiteY7" fmla="*/ 37202 h 65411"/>
                <a:gd name="connsiteX8" fmla="*/ 1894 w 10280"/>
                <a:gd name="connsiteY8" fmla="*/ 65411 h 65411"/>
                <a:gd name="connsiteX9" fmla="*/ 0 w 10280"/>
                <a:gd name="connsiteY9" fmla="*/ 52416 h 65411"/>
                <a:gd name="connsiteX10" fmla="*/ 44 w 10280"/>
                <a:gd name="connsiteY10" fmla="*/ 22181 h 65411"/>
                <a:gd name="connsiteX0" fmla="*/ 44 w 10280"/>
                <a:gd name="connsiteY0" fmla="*/ 22181 h 65411"/>
                <a:gd name="connsiteX1" fmla="*/ 2573 w 10280"/>
                <a:gd name="connsiteY1" fmla="*/ 38394 h 65411"/>
                <a:gd name="connsiteX2" fmla="*/ 5797 w 10280"/>
                <a:gd name="connsiteY2" fmla="*/ 13404 h 65411"/>
                <a:gd name="connsiteX3" fmla="*/ 8459 w 10280"/>
                <a:gd name="connsiteY3" fmla="*/ 117 h 65411"/>
                <a:gd name="connsiteX4" fmla="*/ 10280 w 10280"/>
                <a:gd name="connsiteY4" fmla="*/ 17500 h 65411"/>
                <a:gd name="connsiteX5" fmla="*/ 10280 w 10280"/>
                <a:gd name="connsiteY5" fmla="*/ 25500 h 65411"/>
                <a:gd name="connsiteX6" fmla="*/ 8061 w 10280"/>
                <a:gd name="connsiteY6" fmla="*/ 12505 h 65411"/>
                <a:gd name="connsiteX7" fmla="*/ 5354 w 10280"/>
                <a:gd name="connsiteY7" fmla="*/ 37202 h 65411"/>
                <a:gd name="connsiteX8" fmla="*/ 1894 w 10280"/>
                <a:gd name="connsiteY8" fmla="*/ 65411 h 65411"/>
                <a:gd name="connsiteX9" fmla="*/ 0 w 10280"/>
                <a:gd name="connsiteY9" fmla="*/ 52416 h 65411"/>
                <a:gd name="connsiteX10" fmla="*/ 44 w 10280"/>
                <a:gd name="connsiteY10" fmla="*/ 22181 h 65411"/>
                <a:gd name="connsiteX0" fmla="*/ 44 w 10280"/>
                <a:gd name="connsiteY0" fmla="*/ 22181 h 65411"/>
                <a:gd name="connsiteX1" fmla="*/ 2573 w 10280"/>
                <a:gd name="connsiteY1" fmla="*/ 38394 h 65411"/>
                <a:gd name="connsiteX2" fmla="*/ 5797 w 10280"/>
                <a:gd name="connsiteY2" fmla="*/ 13404 h 65411"/>
                <a:gd name="connsiteX3" fmla="*/ 8459 w 10280"/>
                <a:gd name="connsiteY3" fmla="*/ 117 h 65411"/>
                <a:gd name="connsiteX4" fmla="*/ 10280 w 10280"/>
                <a:gd name="connsiteY4" fmla="*/ 17500 h 65411"/>
                <a:gd name="connsiteX5" fmla="*/ 10280 w 10280"/>
                <a:gd name="connsiteY5" fmla="*/ 25500 h 65411"/>
                <a:gd name="connsiteX6" fmla="*/ 8061 w 10280"/>
                <a:gd name="connsiteY6" fmla="*/ 12505 h 65411"/>
                <a:gd name="connsiteX7" fmla="*/ 5339 w 10280"/>
                <a:gd name="connsiteY7" fmla="*/ 35154 h 65411"/>
                <a:gd name="connsiteX8" fmla="*/ 1894 w 10280"/>
                <a:gd name="connsiteY8" fmla="*/ 65411 h 65411"/>
                <a:gd name="connsiteX9" fmla="*/ 0 w 10280"/>
                <a:gd name="connsiteY9" fmla="*/ 52416 h 65411"/>
                <a:gd name="connsiteX10" fmla="*/ 44 w 10280"/>
                <a:gd name="connsiteY10" fmla="*/ 22181 h 65411"/>
                <a:gd name="connsiteX0" fmla="*/ 44 w 10280"/>
                <a:gd name="connsiteY0" fmla="*/ 22181 h 65411"/>
                <a:gd name="connsiteX1" fmla="*/ 2573 w 10280"/>
                <a:gd name="connsiteY1" fmla="*/ 38394 h 65411"/>
                <a:gd name="connsiteX2" fmla="*/ 5797 w 10280"/>
                <a:gd name="connsiteY2" fmla="*/ 13404 h 65411"/>
                <a:gd name="connsiteX3" fmla="*/ 8459 w 10280"/>
                <a:gd name="connsiteY3" fmla="*/ 117 h 65411"/>
                <a:gd name="connsiteX4" fmla="*/ 10280 w 10280"/>
                <a:gd name="connsiteY4" fmla="*/ 17500 h 65411"/>
                <a:gd name="connsiteX5" fmla="*/ 10280 w 10280"/>
                <a:gd name="connsiteY5" fmla="*/ 25500 h 65411"/>
                <a:gd name="connsiteX6" fmla="*/ 8061 w 10280"/>
                <a:gd name="connsiteY6" fmla="*/ 12505 h 65411"/>
                <a:gd name="connsiteX7" fmla="*/ 5339 w 10280"/>
                <a:gd name="connsiteY7" fmla="*/ 35154 h 65411"/>
                <a:gd name="connsiteX8" fmla="*/ 1894 w 10280"/>
                <a:gd name="connsiteY8" fmla="*/ 65411 h 65411"/>
                <a:gd name="connsiteX9" fmla="*/ 0 w 10280"/>
                <a:gd name="connsiteY9" fmla="*/ 52416 h 65411"/>
                <a:gd name="connsiteX10" fmla="*/ 44 w 10280"/>
                <a:gd name="connsiteY10" fmla="*/ 22181 h 65411"/>
                <a:gd name="connsiteX0" fmla="*/ 44 w 10280"/>
                <a:gd name="connsiteY0" fmla="*/ 22181 h 65411"/>
                <a:gd name="connsiteX1" fmla="*/ 2573 w 10280"/>
                <a:gd name="connsiteY1" fmla="*/ 38394 h 65411"/>
                <a:gd name="connsiteX2" fmla="*/ 5797 w 10280"/>
                <a:gd name="connsiteY2" fmla="*/ 13404 h 65411"/>
                <a:gd name="connsiteX3" fmla="*/ 8459 w 10280"/>
                <a:gd name="connsiteY3" fmla="*/ 117 h 65411"/>
                <a:gd name="connsiteX4" fmla="*/ 10280 w 10280"/>
                <a:gd name="connsiteY4" fmla="*/ 17500 h 65411"/>
                <a:gd name="connsiteX5" fmla="*/ 10280 w 10280"/>
                <a:gd name="connsiteY5" fmla="*/ 25500 h 65411"/>
                <a:gd name="connsiteX6" fmla="*/ 8061 w 10280"/>
                <a:gd name="connsiteY6" fmla="*/ 12505 h 65411"/>
                <a:gd name="connsiteX7" fmla="*/ 5339 w 10280"/>
                <a:gd name="connsiteY7" fmla="*/ 35154 h 65411"/>
                <a:gd name="connsiteX8" fmla="*/ 1894 w 10280"/>
                <a:gd name="connsiteY8" fmla="*/ 65411 h 65411"/>
                <a:gd name="connsiteX9" fmla="*/ 0 w 10280"/>
                <a:gd name="connsiteY9" fmla="*/ 52416 h 65411"/>
                <a:gd name="connsiteX10" fmla="*/ 44 w 10280"/>
                <a:gd name="connsiteY10" fmla="*/ 22181 h 6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80" h="65411">
                  <a:moveTo>
                    <a:pt x="44" y="22181"/>
                  </a:moveTo>
                  <a:cubicBezTo>
                    <a:pt x="44" y="22733"/>
                    <a:pt x="1614" y="39857"/>
                    <a:pt x="2573" y="38394"/>
                  </a:cubicBezTo>
                  <a:cubicBezTo>
                    <a:pt x="3532" y="36931"/>
                    <a:pt x="4285" y="25342"/>
                    <a:pt x="5797" y="13404"/>
                  </a:cubicBezTo>
                  <a:cubicBezTo>
                    <a:pt x="7309" y="1466"/>
                    <a:pt x="7712" y="-565"/>
                    <a:pt x="8459" y="117"/>
                  </a:cubicBezTo>
                  <a:cubicBezTo>
                    <a:pt x="9206" y="799"/>
                    <a:pt x="10280" y="16948"/>
                    <a:pt x="10280" y="17500"/>
                  </a:cubicBezTo>
                  <a:lnTo>
                    <a:pt x="10280" y="25500"/>
                  </a:lnTo>
                  <a:cubicBezTo>
                    <a:pt x="10280" y="24948"/>
                    <a:pt x="8885" y="10896"/>
                    <a:pt x="8061" y="12505"/>
                  </a:cubicBezTo>
                  <a:cubicBezTo>
                    <a:pt x="7238" y="14114"/>
                    <a:pt x="6397" y="23118"/>
                    <a:pt x="5339" y="35154"/>
                  </a:cubicBezTo>
                  <a:cubicBezTo>
                    <a:pt x="4281" y="47190"/>
                    <a:pt x="3275" y="65411"/>
                    <a:pt x="1894" y="65411"/>
                  </a:cubicBezTo>
                  <a:cubicBezTo>
                    <a:pt x="513" y="65411"/>
                    <a:pt x="0" y="52968"/>
                    <a:pt x="0" y="52416"/>
                  </a:cubicBezTo>
                  <a:cubicBezTo>
                    <a:pt x="79" y="40777"/>
                    <a:pt x="-35" y="33820"/>
                    <a:pt x="44" y="22181"/>
                  </a:cubicBezTo>
                  <a:close/>
                </a:path>
              </a:pathLst>
            </a:custGeom>
            <a:solidFill>
              <a:srgbClr val="FF7D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49A0C177-7107-483F-89CF-6B6B5BC3A97A}"/>
              </a:ext>
            </a:extLst>
          </p:cNvPr>
          <p:cNvGrpSpPr/>
          <p:nvPr/>
        </p:nvGrpSpPr>
        <p:grpSpPr>
          <a:xfrm rot="5400000" flipH="1">
            <a:off x="7369197" y="1572456"/>
            <a:ext cx="7182884" cy="3788601"/>
            <a:chOff x="-175858" y="-591519"/>
            <a:chExt cx="12385438" cy="5797712"/>
          </a:xfrm>
        </p:grpSpPr>
        <p:sp>
          <p:nvSpPr>
            <p:cNvPr id="18" name="Flowchart: Punched Tape 17">
              <a:extLst>
                <a:ext uri="{FF2B5EF4-FFF2-40B4-BE49-F238E27FC236}">
                  <a16:creationId xmlns="" xmlns:a16="http://schemas.microsoft.com/office/drawing/2014/main" id="{2B0E64CF-EB9F-45DC-B3E6-53D1F52EE33A}"/>
                </a:ext>
              </a:extLst>
            </p:cNvPr>
            <p:cNvSpPr/>
            <p:nvPr/>
          </p:nvSpPr>
          <p:spPr>
            <a:xfrm>
              <a:off x="-158265" y="581222"/>
              <a:ext cx="12367845" cy="3163194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20081 h 29081"/>
                <a:gd name="connsiteX1" fmla="*/ 2500 w 10000"/>
                <a:gd name="connsiteY1" fmla="*/ 21081 h 29081"/>
                <a:gd name="connsiteX2" fmla="*/ 5000 w 10000"/>
                <a:gd name="connsiteY2" fmla="*/ 20081 h 29081"/>
                <a:gd name="connsiteX3" fmla="*/ 7658 w 10000"/>
                <a:gd name="connsiteY3" fmla="*/ 0 h 29081"/>
                <a:gd name="connsiteX4" fmla="*/ 10000 w 10000"/>
                <a:gd name="connsiteY4" fmla="*/ 20081 h 29081"/>
                <a:gd name="connsiteX5" fmla="*/ 10000 w 10000"/>
                <a:gd name="connsiteY5" fmla="*/ 28081 h 29081"/>
                <a:gd name="connsiteX6" fmla="*/ 7500 w 10000"/>
                <a:gd name="connsiteY6" fmla="*/ 27081 h 29081"/>
                <a:gd name="connsiteX7" fmla="*/ 5000 w 10000"/>
                <a:gd name="connsiteY7" fmla="*/ 28081 h 29081"/>
                <a:gd name="connsiteX8" fmla="*/ 2500 w 10000"/>
                <a:gd name="connsiteY8" fmla="*/ 29081 h 29081"/>
                <a:gd name="connsiteX9" fmla="*/ 0 w 10000"/>
                <a:gd name="connsiteY9" fmla="*/ 28081 h 29081"/>
                <a:gd name="connsiteX10" fmla="*/ 0 w 10000"/>
                <a:gd name="connsiteY10" fmla="*/ 20081 h 29081"/>
                <a:gd name="connsiteX0" fmla="*/ 57 w 10000"/>
                <a:gd name="connsiteY0" fmla="*/ 3726 h 29081"/>
                <a:gd name="connsiteX1" fmla="*/ 2500 w 10000"/>
                <a:gd name="connsiteY1" fmla="*/ 21081 h 29081"/>
                <a:gd name="connsiteX2" fmla="*/ 5000 w 10000"/>
                <a:gd name="connsiteY2" fmla="*/ 20081 h 29081"/>
                <a:gd name="connsiteX3" fmla="*/ 7658 w 10000"/>
                <a:gd name="connsiteY3" fmla="*/ 0 h 29081"/>
                <a:gd name="connsiteX4" fmla="*/ 10000 w 10000"/>
                <a:gd name="connsiteY4" fmla="*/ 20081 h 29081"/>
                <a:gd name="connsiteX5" fmla="*/ 10000 w 10000"/>
                <a:gd name="connsiteY5" fmla="*/ 28081 h 29081"/>
                <a:gd name="connsiteX6" fmla="*/ 7500 w 10000"/>
                <a:gd name="connsiteY6" fmla="*/ 27081 h 29081"/>
                <a:gd name="connsiteX7" fmla="*/ 5000 w 10000"/>
                <a:gd name="connsiteY7" fmla="*/ 28081 h 29081"/>
                <a:gd name="connsiteX8" fmla="*/ 2500 w 10000"/>
                <a:gd name="connsiteY8" fmla="*/ 29081 h 29081"/>
                <a:gd name="connsiteX9" fmla="*/ 0 w 10000"/>
                <a:gd name="connsiteY9" fmla="*/ 28081 h 29081"/>
                <a:gd name="connsiteX10" fmla="*/ 57 w 10000"/>
                <a:gd name="connsiteY10" fmla="*/ 3726 h 29081"/>
                <a:gd name="connsiteX0" fmla="*/ 57 w 10000"/>
                <a:gd name="connsiteY0" fmla="*/ 3816 h 29171"/>
                <a:gd name="connsiteX1" fmla="*/ 2500 w 10000"/>
                <a:gd name="connsiteY1" fmla="*/ 21171 h 29171"/>
                <a:gd name="connsiteX2" fmla="*/ 4770 w 10000"/>
                <a:gd name="connsiteY2" fmla="*/ 13084 h 29171"/>
                <a:gd name="connsiteX3" fmla="*/ 7658 w 10000"/>
                <a:gd name="connsiteY3" fmla="*/ 90 h 29171"/>
                <a:gd name="connsiteX4" fmla="*/ 10000 w 10000"/>
                <a:gd name="connsiteY4" fmla="*/ 20171 h 29171"/>
                <a:gd name="connsiteX5" fmla="*/ 10000 w 10000"/>
                <a:gd name="connsiteY5" fmla="*/ 28171 h 29171"/>
                <a:gd name="connsiteX6" fmla="*/ 7500 w 10000"/>
                <a:gd name="connsiteY6" fmla="*/ 27171 h 29171"/>
                <a:gd name="connsiteX7" fmla="*/ 5000 w 10000"/>
                <a:gd name="connsiteY7" fmla="*/ 28171 h 29171"/>
                <a:gd name="connsiteX8" fmla="*/ 2500 w 10000"/>
                <a:gd name="connsiteY8" fmla="*/ 29171 h 29171"/>
                <a:gd name="connsiteX9" fmla="*/ 0 w 10000"/>
                <a:gd name="connsiteY9" fmla="*/ 28171 h 29171"/>
                <a:gd name="connsiteX10" fmla="*/ 57 w 10000"/>
                <a:gd name="connsiteY10" fmla="*/ 3816 h 29171"/>
                <a:gd name="connsiteX0" fmla="*/ 57 w 10000"/>
                <a:gd name="connsiteY0" fmla="*/ 3823 h 29178"/>
                <a:gd name="connsiteX1" fmla="*/ 2500 w 10000"/>
                <a:gd name="connsiteY1" fmla="*/ 21178 h 29178"/>
                <a:gd name="connsiteX2" fmla="*/ 4770 w 10000"/>
                <a:gd name="connsiteY2" fmla="*/ 13091 h 29178"/>
                <a:gd name="connsiteX3" fmla="*/ 7658 w 10000"/>
                <a:gd name="connsiteY3" fmla="*/ 97 h 29178"/>
                <a:gd name="connsiteX4" fmla="*/ 10000 w 10000"/>
                <a:gd name="connsiteY4" fmla="*/ 20178 h 29178"/>
                <a:gd name="connsiteX5" fmla="*/ 10000 w 10000"/>
                <a:gd name="connsiteY5" fmla="*/ 28178 h 29178"/>
                <a:gd name="connsiteX6" fmla="*/ 7500 w 10000"/>
                <a:gd name="connsiteY6" fmla="*/ 27178 h 29178"/>
                <a:gd name="connsiteX7" fmla="*/ 5000 w 10000"/>
                <a:gd name="connsiteY7" fmla="*/ 28178 h 29178"/>
                <a:gd name="connsiteX8" fmla="*/ 2500 w 10000"/>
                <a:gd name="connsiteY8" fmla="*/ 29178 h 29178"/>
                <a:gd name="connsiteX9" fmla="*/ 0 w 10000"/>
                <a:gd name="connsiteY9" fmla="*/ 28178 h 29178"/>
                <a:gd name="connsiteX10" fmla="*/ 57 w 10000"/>
                <a:gd name="connsiteY10" fmla="*/ 3823 h 29178"/>
                <a:gd name="connsiteX0" fmla="*/ 57 w 10000"/>
                <a:gd name="connsiteY0" fmla="*/ 3820 h 29175"/>
                <a:gd name="connsiteX1" fmla="*/ 2069 w 10000"/>
                <a:gd name="connsiteY1" fmla="*/ 23356 h 29175"/>
                <a:gd name="connsiteX2" fmla="*/ 4770 w 10000"/>
                <a:gd name="connsiteY2" fmla="*/ 13088 h 29175"/>
                <a:gd name="connsiteX3" fmla="*/ 7658 w 10000"/>
                <a:gd name="connsiteY3" fmla="*/ 94 h 29175"/>
                <a:gd name="connsiteX4" fmla="*/ 10000 w 10000"/>
                <a:gd name="connsiteY4" fmla="*/ 20175 h 29175"/>
                <a:gd name="connsiteX5" fmla="*/ 10000 w 10000"/>
                <a:gd name="connsiteY5" fmla="*/ 28175 h 29175"/>
                <a:gd name="connsiteX6" fmla="*/ 7500 w 10000"/>
                <a:gd name="connsiteY6" fmla="*/ 27175 h 29175"/>
                <a:gd name="connsiteX7" fmla="*/ 5000 w 10000"/>
                <a:gd name="connsiteY7" fmla="*/ 28175 h 29175"/>
                <a:gd name="connsiteX8" fmla="*/ 2500 w 10000"/>
                <a:gd name="connsiteY8" fmla="*/ 29175 h 29175"/>
                <a:gd name="connsiteX9" fmla="*/ 0 w 10000"/>
                <a:gd name="connsiteY9" fmla="*/ 28175 h 29175"/>
                <a:gd name="connsiteX10" fmla="*/ 57 w 10000"/>
                <a:gd name="connsiteY10" fmla="*/ 3820 h 29175"/>
                <a:gd name="connsiteX0" fmla="*/ 57 w 10000"/>
                <a:gd name="connsiteY0" fmla="*/ 3822 h 29177"/>
                <a:gd name="connsiteX1" fmla="*/ 2069 w 10000"/>
                <a:gd name="connsiteY1" fmla="*/ 24994 h 29177"/>
                <a:gd name="connsiteX2" fmla="*/ 4770 w 10000"/>
                <a:gd name="connsiteY2" fmla="*/ 13090 h 29177"/>
                <a:gd name="connsiteX3" fmla="*/ 7658 w 10000"/>
                <a:gd name="connsiteY3" fmla="*/ 96 h 29177"/>
                <a:gd name="connsiteX4" fmla="*/ 10000 w 10000"/>
                <a:gd name="connsiteY4" fmla="*/ 20177 h 29177"/>
                <a:gd name="connsiteX5" fmla="*/ 10000 w 10000"/>
                <a:gd name="connsiteY5" fmla="*/ 28177 h 29177"/>
                <a:gd name="connsiteX6" fmla="*/ 7500 w 10000"/>
                <a:gd name="connsiteY6" fmla="*/ 27177 h 29177"/>
                <a:gd name="connsiteX7" fmla="*/ 5000 w 10000"/>
                <a:gd name="connsiteY7" fmla="*/ 28177 h 29177"/>
                <a:gd name="connsiteX8" fmla="*/ 2500 w 10000"/>
                <a:gd name="connsiteY8" fmla="*/ 29177 h 29177"/>
                <a:gd name="connsiteX9" fmla="*/ 0 w 10000"/>
                <a:gd name="connsiteY9" fmla="*/ 28177 h 29177"/>
                <a:gd name="connsiteX10" fmla="*/ 57 w 10000"/>
                <a:gd name="connsiteY10" fmla="*/ 3822 h 29177"/>
                <a:gd name="connsiteX0" fmla="*/ 57 w 10000"/>
                <a:gd name="connsiteY0" fmla="*/ 3822 h 29177"/>
                <a:gd name="connsiteX1" fmla="*/ 2098 w 10000"/>
                <a:gd name="connsiteY1" fmla="*/ 24449 h 29177"/>
                <a:gd name="connsiteX2" fmla="*/ 4770 w 10000"/>
                <a:gd name="connsiteY2" fmla="*/ 13090 h 29177"/>
                <a:gd name="connsiteX3" fmla="*/ 7658 w 10000"/>
                <a:gd name="connsiteY3" fmla="*/ 96 h 29177"/>
                <a:gd name="connsiteX4" fmla="*/ 10000 w 10000"/>
                <a:gd name="connsiteY4" fmla="*/ 20177 h 29177"/>
                <a:gd name="connsiteX5" fmla="*/ 10000 w 10000"/>
                <a:gd name="connsiteY5" fmla="*/ 28177 h 29177"/>
                <a:gd name="connsiteX6" fmla="*/ 7500 w 10000"/>
                <a:gd name="connsiteY6" fmla="*/ 27177 h 29177"/>
                <a:gd name="connsiteX7" fmla="*/ 5000 w 10000"/>
                <a:gd name="connsiteY7" fmla="*/ 28177 h 29177"/>
                <a:gd name="connsiteX8" fmla="*/ 2500 w 10000"/>
                <a:gd name="connsiteY8" fmla="*/ 29177 h 29177"/>
                <a:gd name="connsiteX9" fmla="*/ 0 w 10000"/>
                <a:gd name="connsiteY9" fmla="*/ 28177 h 29177"/>
                <a:gd name="connsiteX10" fmla="*/ 57 w 10000"/>
                <a:gd name="connsiteY10" fmla="*/ 3822 h 29177"/>
                <a:gd name="connsiteX0" fmla="*/ 57 w 10000"/>
                <a:gd name="connsiteY0" fmla="*/ 3822 h 29177"/>
                <a:gd name="connsiteX1" fmla="*/ 2098 w 10000"/>
                <a:gd name="connsiteY1" fmla="*/ 24449 h 29177"/>
                <a:gd name="connsiteX2" fmla="*/ 4770 w 10000"/>
                <a:gd name="connsiteY2" fmla="*/ 13090 h 29177"/>
                <a:gd name="connsiteX3" fmla="*/ 7658 w 10000"/>
                <a:gd name="connsiteY3" fmla="*/ 96 h 29177"/>
                <a:gd name="connsiteX4" fmla="*/ 10000 w 10000"/>
                <a:gd name="connsiteY4" fmla="*/ 20177 h 29177"/>
                <a:gd name="connsiteX5" fmla="*/ 10000 w 10000"/>
                <a:gd name="connsiteY5" fmla="*/ 28177 h 29177"/>
                <a:gd name="connsiteX6" fmla="*/ 7500 w 10000"/>
                <a:gd name="connsiteY6" fmla="*/ 27177 h 29177"/>
                <a:gd name="connsiteX7" fmla="*/ 5000 w 10000"/>
                <a:gd name="connsiteY7" fmla="*/ 28177 h 29177"/>
                <a:gd name="connsiteX8" fmla="*/ 2500 w 10000"/>
                <a:gd name="connsiteY8" fmla="*/ 29177 h 29177"/>
                <a:gd name="connsiteX9" fmla="*/ 0 w 10000"/>
                <a:gd name="connsiteY9" fmla="*/ 28177 h 29177"/>
                <a:gd name="connsiteX10" fmla="*/ 57 w 10000"/>
                <a:gd name="connsiteY10" fmla="*/ 3822 h 29177"/>
                <a:gd name="connsiteX0" fmla="*/ 57 w 10000"/>
                <a:gd name="connsiteY0" fmla="*/ 3822 h 29177"/>
                <a:gd name="connsiteX1" fmla="*/ 2098 w 10000"/>
                <a:gd name="connsiteY1" fmla="*/ 24449 h 29177"/>
                <a:gd name="connsiteX2" fmla="*/ 4770 w 10000"/>
                <a:gd name="connsiteY2" fmla="*/ 13090 h 29177"/>
                <a:gd name="connsiteX3" fmla="*/ 7658 w 10000"/>
                <a:gd name="connsiteY3" fmla="*/ 96 h 29177"/>
                <a:gd name="connsiteX4" fmla="*/ 10000 w 10000"/>
                <a:gd name="connsiteY4" fmla="*/ 20177 h 29177"/>
                <a:gd name="connsiteX5" fmla="*/ 10000 w 10000"/>
                <a:gd name="connsiteY5" fmla="*/ 28177 h 29177"/>
                <a:gd name="connsiteX6" fmla="*/ 7500 w 10000"/>
                <a:gd name="connsiteY6" fmla="*/ 27177 h 29177"/>
                <a:gd name="connsiteX7" fmla="*/ 5000 w 10000"/>
                <a:gd name="connsiteY7" fmla="*/ 28177 h 29177"/>
                <a:gd name="connsiteX8" fmla="*/ 2500 w 10000"/>
                <a:gd name="connsiteY8" fmla="*/ 29177 h 29177"/>
                <a:gd name="connsiteX9" fmla="*/ 0 w 10000"/>
                <a:gd name="connsiteY9" fmla="*/ 28177 h 29177"/>
                <a:gd name="connsiteX10" fmla="*/ 57 w 10000"/>
                <a:gd name="connsiteY10" fmla="*/ 3822 h 29177"/>
                <a:gd name="connsiteX0" fmla="*/ 57 w 10000"/>
                <a:gd name="connsiteY0" fmla="*/ 3822 h 29177"/>
                <a:gd name="connsiteX1" fmla="*/ 2098 w 10000"/>
                <a:gd name="connsiteY1" fmla="*/ 24449 h 29177"/>
                <a:gd name="connsiteX2" fmla="*/ 4770 w 10000"/>
                <a:gd name="connsiteY2" fmla="*/ 13090 h 29177"/>
                <a:gd name="connsiteX3" fmla="*/ 7658 w 10000"/>
                <a:gd name="connsiteY3" fmla="*/ 96 h 29177"/>
                <a:gd name="connsiteX4" fmla="*/ 10000 w 10000"/>
                <a:gd name="connsiteY4" fmla="*/ 20177 h 29177"/>
                <a:gd name="connsiteX5" fmla="*/ 10000 w 10000"/>
                <a:gd name="connsiteY5" fmla="*/ 28177 h 29177"/>
                <a:gd name="connsiteX6" fmla="*/ 7500 w 10000"/>
                <a:gd name="connsiteY6" fmla="*/ 27177 h 29177"/>
                <a:gd name="connsiteX7" fmla="*/ 5000 w 10000"/>
                <a:gd name="connsiteY7" fmla="*/ 28177 h 29177"/>
                <a:gd name="connsiteX8" fmla="*/ 2500 w 10000"/>
                <a:gd name="connsiteY8" fmla="*/ 29177 h 29177"/>
                <a:gd name="connsiteX9" fmla="*/ 0 w 10000"/>
                <a:gd name="connsiteY9" fmla="*/ 28177 h 29177"/>
                <a:gd name="connsiteX10" fmla="*/ 57 w 10000"/>
                <a:gd name="connsiteY10" fmla="*/ 3822 h 29177"/>
                <a:gd name="connsiteX0" fmla="*/ 57 w 10000"/>
                <a:gd name="connsiteY0" fmla="*/ 3822 h 29177"/>
                <a:gd name="connsiteX1" fmla="*/ 2098 w 10000"/>
                <a:gd name="connsiteY1" fmla="*/ 24449 h 29177"/>
                <a:gd name="connsiteX2" fmla="*/ 4770 w 10000"/>
                <a:gd name="connsiteY2" fmla="*/ 13090 h 29177"/>
                <a:gd name="connsiteX3" fmla="*/ 7658 w 10000"/>
                <a:gd name="connsiteY3" fmla="*/ 96 h 29177"/>
                <a:gd name="connsiteX4" fmla="*/ 10000 w 10000"/>
                <a:gd name="connsiteY4" fmla="*/ 20177 h 29177"/>
                <a:gd name="connsiteX5" fmla="*/ 10000 w 10000"/>
                <a:gd name="connsiteY5" fmla="*/ 28177 h 29177"/>
                <a:gd name="connsiteX6" fmla="*/ 7500 w 10000"/>
                <a:gd name="connsiteY6" fmla="*/ 27177 h 29177"/>
                <a:gd name="connsiteX7" fmla="*/ 5000 w 10000"/>
                <a:gd name="connsiteY7" fmla="*/ 28177 h 29177"/>
                <a:gd name="connsiteX8" fmla="*/ 2500 w 10000"/>
                <a:gd name="connsiteY8" fmla="*/ 29177 h 29177"/>
                <a:gd name="connsiteX9" fmla="*/ 0 w 10000"/>
                <a:gd name="connsiteY9" fmla="*/ 28177 h 29177"/>
                <a:gd name="connsiteX10" fmla="*/ 57 w 10000"/>
                <a:gd name="connsiteY10" fmla="*/ 3822 h 29177"/>
                <a:gd name="connsiteX0" fmla="*/ 57 w 10000"/>
                <a:gd name="connsiteY0" fmla="*/ 3822 h 29177"/>
                <a:gd name="connsiteX1" fmla="*/ 2098 w 10000"/>
                <a:gd name="connsiteY1" fmla="*/ 24449 h 29177"/>
                <a:gd name="connsiteX2" fmla="*/ 4770 w 10000"/>
                <a:gd name="connsiteY2" fmla="*/ 13090 h 29177"/>
                <a:gd name="connsiteX3" fmla="*/ 7658 w 10000"/>
                <a:gd name="connsiteY3" fmla="*/ 96 h 29177"/>
                <a:gd name="connsiteX4" fmla="*/ 10000 w 10000"/>
                <a:gd name="connsiteY4" fmla="*/ 20177 h 29177"/>
                <a:gd name="connsiteX5" fmla="*/ 10000 w 10000"/>
                <a:gd name="connsiteY5" fmla="*/ 28177 h 29177"/>
                <a:gd name="connsiteX6" fmla="*/ 7500 w 10000"/>
                <a:gd name="connsiteY6" fmla="*/ 27177 h 29177"/>
                <a:gd name="connsiteX7" fmla="*/ 5000 w 10000"/>
                <a:gd name="connsiteY7" fmla="*/ 28177 h 29177"/>
                <a:gd name="connsiteX8" fmla="*/ 2500 w 10000"/>
                <a:gd name="connsiteY8" fmla="*/ 29177 h 29177"/>
                <a:gd name="connsiteX9" fmla="*/ 0 w 10000"/>
                <a:gd name="connsiteY9" fmla="*/ 28177 h 29177"/>
                <a:gd name="connsiteX10" fmla="*/ 57 w 10000"/>
                <a:gd name="connsiteY10" fmla="*/ 3822 h 29177"/>
                <a:gd name="connsiteX0" fmla="*/ 57 w 10000"/>
                <a:gd name="connsiteY0" fmla="*/ 3822 h 29177"/>
                <a:gd name="connsiteX1" fmla="*/ 2098 w 10000"/>
                <a:gd name="connsiteY1" fmla="*/ 24449 h 29177"/>
                <a:gd name="connsiteX2" fmla="*/ 4770 w 10000"/>
                <a:gd name="connsiteY2" fmla="*/ 13090 h 29177"/>
                <a:gd name="connsiteX3" fmla="*/ 7644 w 10000"/>
                <a:gd name="connsiteY3" fmla="*/ 96 h 29177"/>
                <a:gd name="connsiteX4" fmla="*/ 10000 w 10000"/>
                <a:gd name="connsiteY4" fmla="*/ 20177 h 29177"/>
                <a:gd name="connsiteX5" fmla="*/ 10000 w 10000"/>
                <a:gd name="connsiteY5" fmla="*/ 28177 h 29177"/>
                <a:gd name="connsiteX6" fmla="*/ 7500 w 10000"/>
                <a:gd name="connsiteY6" fmla="*/ 27177 h 29177"/>
                <a:gd name="connsiteX7" fmla="*/ 5000 w 10000"/>
                <a:gd name="connsiteY7" fmla="*/ 28177 h 29177"/>
                <a:gd name="connsiteX8" fmla="*/ 2500 w 10000"/>
                <a:gd name="connsiteY8" fmla="*/ 29177 h 29177"/>
                <a:gd name="connsiteX9" fmla="*/ 0 w 10000"/>
                <a:gd name="connsiteY9" fmla="*/ 28177 h 29177"/>
                <a:gd name="connsiteX10" fmla="*/ 57 w 10000"/>
                <a:gd name="connsiteY10" fmla="*/ 3822 h 29177"/>
                <a:gd name="connsiteX0" fmla="*/ 57 w 10000"/>
                <a:gd name="connsiteY0" fmla="*/ 4026 h 29381"/>
                <a:gd name="connsiteX1" fmla="*/ 2098 w 10000"/>
                <a:gd name="connsiteY1" fmla="*/ 24653 h 29381"/>
                <a:gd name="connsiteX2" fmla="*/ 4770 w 10000"/>
                <a:gd name="connsiteY2" fmla="*/ 13294 h 29381"/>
                <a:gd name="connsiteX3" fmla="*/ 7644 w 10000"/>
                <a:gd name="connsiteY3" fmla="*/ 300 h 29381"/>
                <a:gd name="connsiteX4" fmla="*/ 10000 w 10000"/>
                <a:gd name="connsiteY4" fmla="*/ 20381 h 29381"/>
                <a:gd name="connsiteX5" fmla="*/ 10000 w 10000"/>
                <a:gd name="connsiteY5" fmla="*/ 28381 h 29381"/>
                <a:gd name="connsiteX6" fmla="*/ 7500 w 10000"/>
                <a:gd name="connsiteY6" fmla="*/ 27381 h 29381"/>
                <a:gd name="connsiteX7" fmla="*/ 5000 w 10000"/>
                <a:gd name="connsiteY7" fmla="*/ 28381 h 29381"/>
                <a:gd name="connsiteX8" fmla="*/ 2500 w 10000"/>
                <a:gd name="connsiteY8" fmla="*/ 29381 h 29381"/>
                <a:gd name="connsiteX9" fmla="*/ 0 w 10000"/>
                <a:gd name="connsiteY9" fmla="*/ 28381 h 29381"/>
                <a:gd name="connsiteX10" fmla="*/ 57 w 10000"/>
                <a:gd name="connsiteY10" fmla="*/ 4026 h 29381"/>
                <a:gd name="connsiteX0" fmla="*/ 57 w 10000"/>
                <a:gd name="connsiteY0" fmla="*/ 3737 h 29092"/>
                <a:gd name="connsiteX1" fmla="*/ 2098 w 10000"/>
                <a:gd name="connsiteY1" fmla="*/ 24364 h 29092"/>
                <a:gd name="connsiteX2" fmla="*/ 4770 w 10000"/>
                <a:gd name="connsiteY2" fmla="*/ 13005 h 29092"/>
                <a:gd name="connsiteX3" fmla="*/ 7644 w 10000"/>
                <a:gd name="connsiteY3" fmla="*/ 11 h 29092"/>
                <a:gd name="connsiteX4" fmla="*/ 10000 w 10000"/>
                <a:gd name="connsiteY4" fmla="*/ 20092 h 29092"/>
                <a:gd name="connsiteX5" fmla="*/ 10000 w 10000"/>
                <a:gd name="connsiteY5" fmla="*/ 28092 h 29092"/>
                <a:gd name="connsiteX6" fmla="*/ 7500 w 10000"/>
                <a:gd name="connsiteY6" fmla="*/ 27092 h 29092"/>
                <a:gd name="connsiteX7" fmla="*/ 5000 w 10000"/>
                <a:gd name="connsiteY7" fmla="*/ 28092 h 29092"/>
                <a:gd name="connsiteX8" fmla="*/ 2500 w 10000"/>
                <a:gd name="connsiteY8" fmla="*/ 29092 h 29092"/>
                <a:gd name="connsiteX9" fmla="*/ 0 w 10000"/>
                <a:gd name="connsiteY9" fmla="*/ 28092 h 29092"/>
                <a:gd name="connsiteX10" fmla="*/ 57 w 10000"/>
                <a:gd name="connsiteY10" fmla="*/ 3737 h 29092"/>
                <a:gd name="connsiteX0" fmla="*/ 57 w 10000"/>
                <a:gd name="connsiteY0" fmla="*/ 3464 h 28819"/>
                <a:gd name="connsiteX1" fmla="*/ 2098 w 10000"/>
                <a:gd name="connsiteY1" fmla="*/ 24091 h 28819"/>
                <a:gd name="connsiteX2" fmla="*/ 4770 w 10000"/>
                <a:gd name="connsiteY2" fmla="*/ 12732 h 28819"/>
                <a:gd name="connsiteX3" fmla="*/ 8075 w 10000"/>
                <a:gd name="connsiteY3" fmla="*/ 11 h 28819"/>
                <a:gd name="connsiteX4" fmla="*/ 10000 w 10000"/>
                <a:gd name="connsiteY4" fmla="*/ 19819 h 28819"/>
                <a:gd name="connsiteX5" fmla="*/ 10000 w 10000"/>
                <a:gd name="connsiteY5" fmla="*/ 27819 h 28819"/>
                <a:gd name="connsiteX6" fmla="*/ 7500 w 10000"/>
                <a:gd name="connsiteY6" fmla="*/ 26819 h 28819"/>
                <a:gd name="connsiteX7" fmla="*/ 5000 w 10000"/>
                <a:gd name="connsiteY7" fmla="*/ 27819 h 28819"/>
                <a:gd name="connsiteX8" fmla="*/ 2500 w 10000"/>
                <a:gd name="connsiteY8" fmla="*/ 28819 h 28819"/>
                <a:gd name="connsiteX9" fmla="*/ 0 w 10000"/>
                <a:gd name="connsiteY9" fmla="*/ 27819 h 28819"/>
                <a:gd name="connsiteX10" fmla="*/ 57 w 10000"/>
                <a:gd name="connsiteY10" fmla="*/ 3464 h 28819"/>
                <a:gd name="connsiteX0" fmla="*/ 57 w 10000"/>
                <a:gd name="connsiteY0" fmla="*/ 3860 h 29215"/>
                <a:gd name="connsiteX1" fmla="*/ 2098 w 10000"/>
                <a:gd name="connsiteY1" fmla="*/ 24487 h 29215"/>
                <a:gd name="connsiteX2" fmla="*/ 5545 w 10000"/>
                <a:gd name="connsiteY2" fmla="*/ 8221 h 29215"/>
                <a:gd name="connsiteX3" fmla="*/ 8075 w 10000"/>
                <a:gd name="connsiteY3" fmla="*/ 407 h 29215"/>
                <a:gd name="connsiteX4" fmla="*/ 10000 w 10000"/>
                <a:gd name="connsiteY4" fmla="*/ 20215 h 29215"/>
                <a:gd name="connsiteX5" fmla="*/ 10000 w 10000"/>
                <a:gd name="connsiteY5" fmla="*/ 28215 h 29215"/>
                <a:gd name="connsiteX6" fmla="*/ 7500 w 10000"/>
                <a:gd name="connsiteY6" fmla="*/ 27215 h 29215"/>
                <a:gd name="connsiteX7" fmla="*/ 5000 w 10000"/>
                <a:gd name="connsiteY7" fmla="*/ 28215 h 29215"/>
                <a:gd name="connsiteX8" fmla="*/ 2500 w 10000"/>
                <a:gd name="connsiteY8" fmla="*/ 29215 h 29215"/>
                <a:gd name="connsiteX9" fmla="*/ 0 w 10000"/>
                <a:gd name="connsiteY9" fmla="*/ 28215 h 29215"/>
                <a:gd name="connsiteX10" fmla="*/ 57 w 10000"/>
                <a:gd name="connsiteY10" fmla="*/ 3860 h 29215"/>
                <a:gd name="connsiteX0" fmla="*/ 57 w 10000"/>
                <a:gd name="connsiteY0" fmla="*/ 3961 h 29316"/>
                <a:gd name="connsiteX1" fmla="*/ 2098 w 10000"/>
                <a:gd name="connsiteY1" fmla="*/ 24588 h 29316"/>
                <a:gd name="connsiteX2" fmla="*/ 5545 w 10000"/>
                <a:gd name="connsiteY2" fmla="*/ 8322 h 29316"/>
                <a:gd name="connsiteX3" fmla="*/ 8075 w 10000"/>
                <a:gd name="connsiteY3" fmla="*/ 508 h 29316"/>
                <a:gd name="connsiteX4" fmla="*/ 10000 w 10000"/>
                <a:gd name="connsiteY4" fmla="*/ 20316 h 29316"/>
                <a:gd name="connsiteX5" fmla="*/ 10000 w 10000"/>
                <a:gd name="connsiteY5" fmla="*/ 28316 h 29316"/>
                <a:gd name="connsiteX6" fmla="*/ 7500 w 10000"/>
                <a:gd name="connsiteY6" fmla="*/ 27316 h 29316"/>
                <a:gd name="connsiteX7" fmla="*/ 5000 w 10000"/>
                <a:gd name="connsiteY7" fmla="*/ 28316 h 29316"/>
                <a:gd name="connsiteX8" fmla="*/ 2500 w 10000"/>
                <a:gd name="connsiteY8" fmla="*/ 29316 h 29316"/>
                <a:gd name="connsiteX9" fmla="*/ 0 w 10000"/>
                <a:gd name="connsiteY9" fmla="*/ 28316 h 29316"/>
                <a:gd name="connsiteX10" fmla="*/ 57 w 10000"/>
                <a:gd name="connsiteY10" fmla="*/ 3961 h 29316"/>
                <a:gd name="connsiteX0" fmla="*/ 57 w 10000"/>
                <a:gd name="connsiteY0" fmla="*/ 4055 h 29410"/>
                <a:gd name="connsiteX1" fmla="*/ 2098 w 10000"/>
                <a:gd name="connsiteY1" fmla="*/ 24682 h 29410"/>
                <a:gd name="connsiteX2" fmla="*/ 5545 w 10000"/>
                <a:gd name="connsiteY2" fmla="*/ 8416 h 29410"/>
                <a:gd name="connsiteX3" fmla="*/ 8075 w 10000"/>
                <a:gd name="connsiteY3" fmla="*/ 602 h 29410"/>
                <a:gd name="connsiteX4" fmla="*/ 10000 w 10000"/>
                <a:gd name="connsiteY4" fmla="*/ 20410 h 29410"/>
                <a:gd name="connsiteX5" fmla="*/ 10000 w 10000"/>
                <a:gd name="connsiteY5" fmla="*/ 28410 h 29410"/>
                <a:gd name="connsiteX6" fmla="*/ 7500 w 10000"/>
                <a:gd name="connsiteY6" fmla="*/ 27410 h 29410"/>
                <a:gd name="connsiteX7" fmla="*/ 5000 w 10000"/>
                <a:gd name="connsiteY7" fmla="*/ 28410 h 29410"/>
                <a:gd name="connsiteX8" fmla="*/ 2500 w 10000"/>
                <a:gd name="connsiteY8" fmla="*/ 29410 h 29410"/>
                <a:gd name="connsiteX9" fmla="*/ 0 w 10000"/>
                <a:gd name="connsiteY9" fmla="*/ 28410 h 29410"/>
                <a:gd name="connsiteX10" fmla="*/ 57 w 10000"/>
                <a:gd name="connsiteY10" fmla="*/ 4055 h 29410"/>
                <a:gd name="connsiteX0" fmla="*/ 43 w 9986"/>
                <a:gd name="connsiteY0" fmla="*/ 4055 h 33633"/>
                <a:gd name="connsiteX1" fmla="*/ 2084 w 9986"/>
                <a:gd name="connsiteY1" fmla="*/ 24682 h 33633"/>
                <a:gd name="connsiteX2" fmla="*/ 5531 w 9986"/>
                <a:gd name="connsiteY2" fmla="*/ 8416 h 33633"/>
                <a:gd name="connsiteX3" fmla="*/ 8061 w 9986"/>
                <a:gd name="connsiteY3" fmla="*/ 602 h 33633"/>
                <a:gd name="connsiteX4" fmla="*/ 9986 w 9986"/>
                <a:gd name="connsiteY4" fmla="*/ 20410 h 33633"/>
                <a:gd name="connsiteX5" fmla="*/ 9986 w 9986"/>
                <a:gd name="connsiteY5" fmla="*/ 28410 h 33633"/>
                <a:gd name="connsiteX6" fmla="*/ 7486 w 9986"/>
                <a:gd name="connsiteY6" fmla="*/ 27410 h 33633"/>
                <a:gd name="connsiteX7" fmla="*/ 4986 w 9986"/>
                <a:gd name="connsiteY7" fmla="*/ 28410 h 33633"/>
                <a:gd name="connsiteX8" fmla="*/ 2486 w 9986"/>
                <a:gd name="connsiteY8" fmla="*/ 29410 h 33633"/>
                <a:gd name="connsiteX9" fmla="*/ 0 w 9986"/>
                <a:gd name="connsiteY9" fmla="*/ 33589 h 33633"/>
                <a:gd name="connsiteX10" fmla="*/ 43 w 9986"/>
                <a:gd name="connsiteY10" fmla="*/ 4055 h 33633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496 w 10000"/>
                <a:gd name="connsiteY6" fmla="*/ 8150 h 14579"/>
                <a:gd name="connsiteX7" fmla="*/ 4993 w 10000"/>
                <a:gd name="connsiteY7" fmla="*/ 8447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496 w 10000"/>
                <a:gd name="connsiteY6" fmla="*/ 8150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496 w 10000"/>
                <a:gd name="connsiteY6" fmla="*/ 8150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424 w 10000"/>
                <a:gd name="connsiteY6" fmla="*/ 3044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510 w 10000"/>
                <a:gd name="connsiteY6" fmla="*/ 3854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510 w 10000"/>
                <a:gd name="connsiteY6" fmla="*/ 3854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510 w 10000"/>
                <a:gd name="connsiteY6" fmla="*/ 3854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510 w 10000"/>
                <a:gd name="connsiteY6" fmla="*/ 3854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510 w 10000"/>
                <a:gd name="connsiteY6" fmla="*/ 3854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510 w 10000"/>
                <a:gd name="connsiteY6" fmla="*/ 3854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510 w 10000"/>
                <a:gd name="connsiteY6" fmla="*/ 3854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510 w 10000"/>
                <a:gd name="connsiteY6" fmla="*/ 3854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510 w 10000"/>
                <a:gd name="connsiteY6" fmla="*/ 3854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481 w 10000"/>
                <a:gd name="connsiteY6" fmla="*/ 4016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481 w 10000"/>
                <a:gd name="connsiteY6" fmla="*/ 4016 h 14579"/>
                <a:gd name="connsiteX7" fmla="*/ 5036 w 10000"/>
                <a:gd name="connsiteY7" fmla="*/ 9420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481 w 10000"/>
                <a:gd name="connsiteY6" fmla="*/ 4016 h 14579"/>
                <a:gd name="connsiteX7" fmla="*/ 5050 w 10000"/>
                <a:gd name="connsiteY7" fmla="*/ 9258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481 w 10000"/>
                <a:gd name="connsiteY6" fmla="*/ 4016 h 14579"/>
                <a:gd name="connsiteX7" fmla="*/ 5050 w 10000"/>
                <a:gd name="connsiteY7" fmla="*/ 9258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654 w 10000"/>
                <a:gd name="connsiteY6" fmla="*/ 3449 h 14579"/>
                <a:gd name="connsiteX7" fmla="*/ 5050 w 10000"/>
                <a:gd name="connsiteY7" fmla="*/ 9258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654 w 10000"/>
                <a:gd name="connsiteY6" fmla="*/ 3449 h 14579"/>
                <a:gd name="connsiteX7" fmla="*/ 5050 w 10000"/>
                <a:gd name="connsiteY7" fmla="*/ 9258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654 w 10000"/>
                <a:gd name="connsiteY6" fmla="*/ 3449 h 14579"/>
                <a:gd name="connsiteX7" fmla="*/ 5050 w 10000"/>
                <a:gd name="connsiteY7" fmla="*/ 9258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654 w 10000"/>
                <a:gd name="connsiteY6" fmla="*/ 3449 h 14579"/>
                <a:gd name="connsiteX7" fmla="*/ 5050 w 10000"/>
                <a:gd name="connsiteY7" fmla="*/ 9258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  <a:gd name="connsiteX0" fmla="*/ 43 w 10000"/>
                <a:gd name="connsiteY0" fmla="*/ 1206 h 14579"/>
                <a:gd name="connsiteX1" fmla="*/ 2087 w 10000"/>
                <a:gd name="connsiteY1" fmla="*/ 7339 h 14579"/>
                <a:gd name="connsiteX2" fmla="*/ 5539 w 10000"/>
                <a:gd name="connsiteY2" fmla="*/ 2502 h 14579"/>
                <a:gd name="connsiteX3" fmla="*/ 8072 w 10000"/>
                <a:gd name="connsiteY3" fmla="*/ 179 h 14579"/>
                <a:gd name="connsiteX4" fmla="*/ 10000 w 10000"/>
                <a:gd name="connsiteY4" fmla="*/ 6068 h 14579"/>
                <a:gd name="connsiteX5" fmla="*/ 10000 w 10000"/>
                <a:gd name="connsiteY5" fmla="*/ 8447 h 14579"/>
                <a:gd name="connsiteX6" fmla="*/ 7654 w 10000"/>
                <a:gd name="connsiteY6" fmla="*/ 3692 h 14579"/>
                <a:gd name="connsiteX7" fmla="*/ 5050 w 10000"/>
                <a:gd name="connsiteY7" fmla="*/ 9258 h 14579"/>
                <a:gd name="connsiteX8" fmla="*/ 2086 w 10000"/>
                <a:gd name="connsiteY8" fmla="*/ 14579 h 14579"/>
                <a:gd name="connsiteX9" fmla="*/ 0 w 10000"/>
                <a:gd name="connsiteY9" fmla="*/ 9987 h 14579"/>
                <a:gd name="connsiteX10" fmla="*/ 43 w 10000"/>
                <a:gd name="connsiteY10" fmla="*/ 1206 h 14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4579">
                  <a:moveTo>
                    <a:pt x="43" y="1206"/>
                  </a:moveTo>
                  <a:cubicBezTo>
                    <a:pt x="43" y="1370"/>
                    <a:pt x="1171" y="7122"/>
                    <a:pt x="2087" y="7339"/>
                  </a:cubicBezTo>
                  <a:cubicBezTo>
                    <a:pt x="3003" y="7555"/>
                    <a:pt x="4426" y="4506"/>
                    <a:pt x="5539" y="2502"/>
                  </a:cubicBezTo>
                  <a:cubicBezTo>
                    <a:pt x="6651" y="499"/>
                    <a:pt x="7329" y="-415"/>
                    <a:pt x="8072" y="179"/>
                  </a:cubicBezTo>
                  <a:cubicBezTo>
                    <a:pt x="8815" y="773"/>
                    <a:pt x="10000" y="5904"/>
                    <a:pt x="10000" y="6068"/>
                  </a:cubicBezTo>
                  <a:lnTo>
                    <a:pt x="10000" y="8447"/>
                  </a:lnTo>
                  <a:cubicBezTo>
                    <a:pt x="10000" y="8283"/>
                    <a:pt x="8982" y="2747"/>
                    <a:pt x="7654" y="3692"/>
                  </a:cubicBezTo>
                  <a:cubicBezTo>
                    <a:pt x="6326" y="4637"/>
                    <a:pt x="5978" y="7444"/>
                    <a:pt x="5050" y="9258"/>
                  </a:cubicBezTo>
                  <a:cubicBezTo>
                    <a:pt x="4122" y="11073"/>
                    <a:pt x="3469" y="14579"/>
                    <a:pt x="2086" y="14579"/>
                  </a:cubicBezTo>
                  <a:cubicBezTo>
                    <a:pt x="704" y="14579"/>
                    <a:pt x="0" y="10151"/>
                    <a:pt x="0" y="9987"/>
                  </a:cubicBezTo>
                  <a:cubicBezTo>
                    <a:pt x="19" y="7573"/>
                    <a:pt x="24" y="3619"/>
                    <a:pt x="43" y="1206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lowchart: Punched Tape 15">
              <a:extLst>
                <a:ext uri="{FF2B5EF4-FFF2-40B4-BE49-F238E27FC236}">
                  <a16:creationId xmlns="" xmlns:a16="http://schemas.microsoft.com/office/drawing/2014/main" id="{069EDB41-F17F-4670-BF2E-BF497D670F9C}"/>
                </a:ext>
              </a:extLst>
            </p:cNvPr>
            <p:cNvSpPr/>
            <p:nvPr/>
          </p:nvSpPr>
          <p:spPr>
            <a:xfrm rot="10800000">
              <a:off x="-175858" y="-591519"/>
              <a:ext cx="12367844" cy="2895258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898"/>
                <a:gd name="connsiteX1" fmla="*/ 2500 w 10000"/>
                <a:gd name="connsiteY1" fmla="*/ 2000 h 10898"/>
                <a:gd name="connsiteX2" fmla="*/ 5000 w 10000"/>
                <a:gd name="connsiteY2" fmla="*/ 1000 h 10898"/>
                <a:gd name="connsiteX3" fmla="*/ 7500 w 10000"/>
                <a:gd name="connsiteY3" fmla="*/ 0 h 10898"/>
                <a:gd name="connsiteX4" fmla="*/ 10000 w 10000"/>
                <a:gd name="connsiteY4" fmla="*/ 1000 h 10898"/>
                <a:gd name="connsiteX5" fmla="*/ 10000 w 10000"/>
                <a:gd name="connsiteY5" fmla="*/ 9000 h 10898"/>
                <a:gd name="connsiteX6" fmla="*/ 7500 w 10000"/>
                <a:gd name="connsiteY6" fmla="*/ 8000 h 10898"/>
                <a:gd name="connsiteX7" fmla="*/ 5000 w 10000"/>
                <a:gd name="connsiteY7" fmla="*/ 9000 h 10898"/>
                <a:gd name="connsiteX8" fmla="*/ 3027 w 10000"/>
                <a:gd name="connsiteY8" fmla="*/ 10898 h 10898"/>
                <a:gd name="connsiteX9" fmla="*/ 0 w 10000"/>
                <a:gd name="connsiteY9" fmla="*/ 9000 h 10898"/>
                <a:gd name="connsiteX10" fmla="*/ 0 w 10000"/>
                <a:gd name="connsiteY10" fmla="*/ 1000 h 10898"/>
                <a:gd name="connsiteX0" fmla="*/ 0 w 10000"/>
                <a:gd name="connsiteY0" fmla="*/ 1000 h 10898"/>
                <a:gd name="connsiteX1" fmla="*/ 2500 w 10000"/>
                <a:gd name="connsiteY1" fmla="*/ 2000 h 10898"/>
                <a:gd name="connsiteX2" fmla="*/ 5000 w 10000"/>
                <a:gd name="connsiteY2" fmla="*/ 1000 h 10898"/>
                <a:gd name="connsiteX3" fmla="*/ 7500 w 10000"/>
                <a:gd name="connsiteY3" fmla="*/ 0 h 10898"/>
                <a:gd name="connsiteX4" fmla="*/ 10000 w 10000"/>
                <a:gd name="connsiteY4" fmla="*/ 1000 h 10898"/>
                <a:gd name="connsiteX5" fmla="*/ 10000 w 10000"/>
                <a:gd name="connsiteY5" fmla="*/ 9000 h 10898"/>
                <a:gd name="connsiteX6" fmla="*/ 7500 w 10000"/>
                <a:gd name="connsiteY6" fmla="*/ 8000 h 10898"/>
                <a:gd name="connsiteX7" fmla="*/ 5658 w 10000"/>
                <a:gd name="connsiteY7" fmla="*/ 10308 h 10898"/>
                <a:gd name="connsiteX8" fmla="*/ 3027 w 10000"/>
                <a:gd name="connsiteY8" fmla="*/ 10898 h 10898"/>
                <a:gd name="connsiteX9" fmla="*/ 0 w 10000"/>
                <a:gd name="connsiteY9" fmla="*/ 9000 h 10898"/>
                <a:gd name="connsiteX10" fmla="*/ 0 w 10000"/>
                <a:gd name="connsiteY10" fmla="*/ 1000 h 10898"/>
                <a:gd name="connsiteX0" fmla="*/ 0 w 10000"/>
                <a:gd name="connsiteY0" fmla="*/ 1000 h 10898"/>
                <a:gd name="connsiteX1" fmla="*/ 2500 w 10000"/>
                <a:gd name="connsiteY1" fmla="*/ 2000 h 10898"/>
                <a:gd name="connsiteX2" fmla="*/ 5000 w 10000"/>
                <a:gd name="connsiteY2" fmla="*/ 1000 h 10898"/>
                <a:gd name="connsiteX3" fmla="*/ 7500 w 10000"/>
                <a:gd name="connsiteY3" fmla="*/ 0 h 10898"/>
                <a:gd name="connsiteX4" fmla="*/ 10000 w 10000"/>
                <a:gd name="connsiteY4" fmla="*/ 1000 h 10898"/>
                <a:gd name="connsiteX5" fmla="*/ 9985 w 10000"/>
                <a:gd name="connsiteY5" fmla="*/ 4840 h 10898"/>
                <a:gd name="connsiteX6" fmla="*/ 10000 w 10000"/>
                <a:gd name="connsiteY6" fmla="*/ 9000 h 10898"/>
                <a:gd name="connsiteX7" fmla="*/ 7500 w 10000"/>
                <a:gd name="connsiteY7" fmla="*/ 8000 h 10898"/>
                <a:gd name="connsiteX8" fmla="*/ 5658 w 10000"/>
                <a:gd name="connsiteY8" fmla="*/ 10308 h 10898"/>
                <a:gd name="connsiteX9" fmla="*/ 3027 w 10000"/>
                <a:gd name="connsiteY9" fmla="*/ 10898 h 10898"/>
                <a:gd name="connsiteX10" fmla="*/ 0 w 10000"/>
                <a:gd name="connsiteY10" fmla="*/ 9000 h 10898"/>
                <a:gd name="connsiteX11" fmla="*/ 0 w 10000"/>
                <a:gd name="connsiteY11" fmla="*/ 1000 h 10898"/>
                <a:gd name="connsiteX0" fmla="*/ 0 w 10000"/>
                <a:gd name="connsiteY0" fmla="*/ 1000 h 11227"/>
                <a:gd name="connsiteX1" fmla="*/ 2500 w 10000"/>
                <a:gd name="connsiteY1" fmla="*/ 2000 h 11227"/>
                <a:gd name="connsiteX2" fmla="*/ 5000 w 10000"/>
                <a:gd name="connsiteY2" fmla="*/ 1000 h 11227"/>
                <a:gd name="connsiteX3" fmla="*/ 7500 w 10000"/>
                <a:gd name="connsiteY3" fmla="*/ 0 h 11227"/>
                <a:gd name="connsiteX4" fmla="*/ 10000 w 10000"/>
                <a:gd name="connsiteY4" fmla="*/ 1000 h 11227"/>
                <a:gd name="connsiteX5" fmla="*/ 9985 w 10000"/>
                <a:gd name="connsiteY5" fmla="*/ 4840 h 11227"/>
                <a:gd name="connsiteX6" fmla="*/ 10000 w 10000"/>
                <a:gd name="connsiteY6" fmla="*/ 9000 h 11227"/>
                <a:gd name="connsiteX7" fmla="*/ 7500 w 10000"/>
                <a:gd name="connsiteY7" fmla="*/ 8000 h 11227"/>
                <a:gd name="connsiteX8" fmla="*/ 5658 w 10000"/>
                <a:gd name="connsiteY8" fmla="*/ 10308 h 11227"/>
                <a:gd name="connsiteX9" fmla="*/ 3130 w 10000"/>
                <a:gd name="connsiteY9" fmla="*/ 11227 h 11227"/>
                <a:gd name="connsiteX10" fmla="*/ 0 w 10000"/>
                <a:gd name="connsiteY10" fmla="*/ 9000 h 11227"/>
                <a:gd name="connsiteX11" fmla="*/ 0 w 10000"/>
                <a:gd name="connsiteY11" fmla="*/ 1000 h 11227"/>
                <a:gd name="connsiteX0" fmla="*/ 0 w 10051"/>
                <a:gd name="connsiteY0" fmla="*/ 1000 h 12249"/>
                <a:gd name="connsiteX1" fmla="*/ 2500 w 10051"/>
                <a:gd name="connsiteY1" fmla="*/ 2000 h 12249"/>
                <a:gd name="connsiteX2" fmla="*/ 5000 w 10051"/>
                <a:gd name="connsiteY2" fmla="*/ 1000 h 12249"/>
                <a:gd name="connsiteX3" fmla="*/ 7500 w 10051"/>
                <a:gd name="connsiteY3" fmla="*/ 0 h 12249"/>
                <a:gd name="connsiteX4" fmla="*/ 10000 w 10051"/>
                <a:gd name="connsiteY4" fmla="*/ 1000 h 12249"/>
                <a:gd name="connsiteX5" fmla="*/ 9985 w 10051"/>
                <a:gd name="connsiteY5" fmla="*/ 4840 h 12249"/>
                <a:gd name="connsiteX6" fmla="*/ 10051 w 10051"/>
                <a:gd name="connsiteY6" fmla="*/ 12249 h 12249"/>
                <a:gd name="connsiteX7" fmla="*/ 7500 w 10051"/>
                <a:gd name="connsiteY7" fmla="*/ 8000 h 12249"/>
                <a:gd name="connsiteX8" fmla="*/ 5658 w 10051"/>
                <a:gd name="connsiteY8" fmla="*/ 10308 h 12249"/>
                <a:gd name="connsiteX9" fmla="*/ 3130 w 10051"/>
                <a:gd name="connsiteY9" fmla="*/ 11227 h 12249"/>
                <a:gd name="connsiteX10" fmla="*/ 0 w 10051"/>
                <a:gd name="connsiteY10" fmla="*/ 9000 h 12249"/>
                <a:gd name="connsiteX11" fmla="*/ 0 w 10051"/>
                <a:gd name="connsiteY11" fmla="*/ 1000 h 12249"/>
                <a:gd name="connsiteX0" fmla="*/ 0 w 10051"/>
                <a:gd name="connsiteY0" fmla="*/ 1000 h 12249"/>
                <a:gd name="connsiteX1" fmla="*/ 2500 w 10051"/>
                <a:gd name="connsiteY1" fmla="*/ 2000 h 12249"/>
                <a:gd name="connsiteX2" fmla="*/ 5000 w 10051"/>
                <a:gd name="connsiteY2" fmla="*/ 1000 h 12249"/>
                <a:gd name="connsiteX3" fmla="*/ 7500 w 10051"/>
                <a:gd name="connsiteY3" fmla="*/ 0 h 12249"/>
                <a:gd name="connsiteX4" fmla="*/ 10000 w 10051"/>
                <a:gd name="connsiteY4" fmla="*/ 1000 h 12249"/>
                <a:gd name="connsiteX5" fmla="*/ 9985 w 10051"/>
                <a:gd name="connsiteY5" fmla="*/ 4840 h 12249"/>
                <a:gd name="connsiteX6" fmla="*/ 10051 w 10051"/>
                <a:gd name="connsiteY6" fmla="*/ 12249 h 12249"/>
                <a:gd name="connsiteX7" fmla="*/ 7859 w 10051"/>
                <a:gd name="connsiteY7" fmla="*/ 10044 h 12249"/>
                <a:gd name="connsiteX8" fmla="*/ 5658 w 10051"/>
                <a:gd name="connsiteY8" fmla="*/ 10308 h 12249"/>
                <a:gd name="connsiteX9" fmla="*/ 3130 w 10051"/>
                <a:gd name="connsiteY9" fmla="*/ 11227 h 12249"/>
                <a:gd name="connsiteX10" fmla="*/ 0 w 10051"/>
                <a:gd name="connsiteY10" fmla="*/ 9000 h 12249"/>
                <a:gd name="connsiteX11" fmla="*/ 0 w 10051"/>
                <a:gd name="connsiteY11" fmla="*/ 1000 h 12249"/>
                <a:gd name="connsiteX0" fmla="*/ 0 w 10051"/>
                <a:gd name="connsiteY0" fmla="*/ 1000 h 27252"/>
                <a:gd name="connsiteX1" fmla="*/ 2500 w 10051"/>
                <a:gd name="connsiteY1" fmla="*/ 2000 h 27252"/>
                <a:gd name="connsiteX2" fmla="*/ 5000 w 10051"/>
                <a:gd name="connsiteY2" fmla="*/ 1000 h 27252"/>
                <a:gd name="connsiteX3" fmla="*/ 7500 w 10051"/>
                <a:gd name="connsiteY3" fmla="*/ 0 h 27252"/>
                <a:gd name="connsiteX4" fmla="*/ 10000 w 10051"/>
                <a:gd name="connsiteY4" fmla="*/ 1000 h 27252"/>
                <a:gd name="connsiteX5" fmla="*/ 9985 w 10051"/>
                <a:gd name="connsiteY5" fmla="*/ 4840 h 27252"/>
                <a:gd name="connsiteX6" fmla="*/ 10051 w 10051"/>
                <a:gd name="connsiteY6" fmla="*/ 12249 h 27252"/>
                <a:gd name="connsiteX7" fmla="*/ 7859 w 10051"/>
                <a:gd name="connsiteY7" fmla="*/ 10044 h 27252"/>
                <a:gd name="connsiteX8" fmla="*/ 5658 w 10051"/>
                <a:gd name="connsiteY8" fmla="*/ 10308 h 27252"/>
                <a:gd name="connsiteX9" fmla="*/ 2386 w 10051"/>
                <a:gd name="connsiteY9" fmla="*/ 27252 h 27252"/>
                <a:gd name="connsiteX10" fmla="*/ 0 w 10051"/>
                <a:gd name="connsiteY10" fmla="*/ 9000 h 27252"/>
                <a:gd name="connsiteX11" fmla="*/ 0 w 10051"/>
                <a:gd name="connsiteY11" fmla="*/ 1000 h 27252"/>
                <a:gd name="connsiteX0" fmla="*/ 0 w 10051"/>
                <a:gd name="connsiteY0" fmla="*/ 1000 h 27252"/>
                <a:gd name="connsiteX1" fmla="*/ 2500 w 10051"/>
                <a:gd name="connsiteY1" fmla="*/ 2000 h 27252"/>
                <a:gd name="connsiteX2" fmla="*/ 5000 w 10051"/>
                <a:gd name="connsiteY2" fmla="*/ 1000 h 27252"/>
                <a:gd name="connsiteX3" fmla="*/ 7500 w 10051"/>
                <a:gd name="connsiteY3" fmla="*/ 0 h 27252"/>
                <a:gd name="connsiteX4" fmla="*/ 10000 w 10051"/>
                <a:gd name="connsiteY4" fmla="*/ 1000 h 27252"/>
                <a:gd name="connsiteX5" fmla="*/ 9985 w 10051"/>
                <a:gd name="connsiteY5" fmla="*/ 4840 h 27252"/>
                <a:gd name="connsiteX6" fmla="*/ 10051 w 10051"/>
                <a:gd name="connsiteY6" fmla="*/ 12249 h 27252"/>
                <a:gd name="connsiteX7" fmla="*/ 7859 w 10051"/>
                <a:gd name="connsiteY7" fmla="*/ 10044 h 27252"/>
                <a:gd name="connsiteX8" fmla="*/ 5735 w 10051"/>
                <a:gd name="connsiteY8" fmla="*/ 19348 h 27252"/>
                <a:gd name="connsiteX9" fmla="*/ 2386 w 10051"/>
                <a:gd name="connsiteY9" fmla="*/ 27252 h 27252"/>
                <a:gd name="connsiteX10" fmla="*/ 0 w 10051"/>
                <a:gd name="connsiteY10" fmla="*/ 9000 h 27252"/>
                <a:gd name="connsiteX11" fmla="*/ 0 w 10051"/>
                <a:gd name="connsiteY11" fmla="*/ 1000 h 27252"/>
                <a:gd name="connsiteX0" fmla="*/ 0 w 10051"/>
                <a:gd name="connsiteY0" fmla="*/ 1000 h 28074"/>
                <a:gd name="connsiteX1" fmla="*/ 2500 w 10051"/>
                <a:gd name="connsiteY1" fmla="*/ 2000 h 28074"/>
                <a:gd name="connsiteX2" fmla="*/ 5000 w 10051"/>
                <a:gd name="connsiteY2" fmla="*/ 1000 h 28074"/>
                <a:gd name="connsiteX3" fmla="*/ 7500 w 10051"/>
                <a:gd name="connsiteY3" fmla="*/ 0 h 28074"/>
                <a:gd name="connsiteX4" fmla="*/ 10000 w 10051"/>
                <a:gd name="connsiteY4" fmla="*/ 1000 h 28074"/>
                <a:gd name="connsiteX5" fmla="*/ 9985 w 10051"/>
                <a:gd name="connsiteY5" fmla="*/ 4840 h 28074"/>
                <a:gd name="connsiteX6" fmla="*/ 10051 w 10051"/>
                <a:gd name="connsiteY6" fmla="*/ 12249 h 28074"/>
                <a:gd name="connsiteX7" fmla="*/ 7859 w 10051"/>
                <a:gd name="connsiteY7" fmla="*/ 10044 h 28074"/>
                <a:gd name="connsiteX8" fmla="*/ 5735 w 10051"/>
                <a:gd name="connsiteY8" fmla="*/ 19348 h 28074"/>
                <a:gd name="connsiteX9" fmla="*/ 2463 w 10051"/>
                <a:gd name="connsiteY9" fmla="*/ 28074 h 28074"/>
                <a:gd name="connsiteX10" fmla="*/ 0 w 10051"/>
                <a:gd name="connsiteY10" fmla="*/ 9000 h 28074"/>
                <a:gd name="connsiteX11" fmla="*/ 0 w 10051"/>
                <a:gd name="connsiteY11" fmla="*/ 1000 h 28074"/>
                <a:gd name="connsiteX0" fmla="*/ 0 w 10179"/>
                <a:gd name="connsiteY0" fmla="*/ 1000 h 37724"/>
                <a:gd name="connsiteX1" fmla="*/ 2500 w 10179"/>
                <a:gd name="connsiteY1" fmla="*/ 2000 h 37724"/>
                <a:gd name="connsiteX2" fmla="*/ 5000 w 10179"/>
                <a:gd name="connsiteY2" fmla="*/ 1000 h 37724"/>
                <a:gd name="connsiteX3" fmla="*/ 7500 w 10179"/>
                <a:gd name="connsiteY3" fmla="*/ 0 h 37724"/>
                <a:gd name="connsiteX4" fmla="*/ 10000 w 10179"/>
                <a:gd name="connsiteY4" fmla="*/ 1000 h 37724"/>
                <a:gd name="connsiteX5" fmla="*/ 9985 w 10179"/>
                <a:gd name="connsiteY5" fmla="*/ 4840 h 37724"/>
                <a:gd name="connsiteX6" fmla="*/ 10179 w 10179"/>
                <a:gd name="connsiteY6" fmla="*/ 37724 h 37724"/>
                <a:gd name="connsiteX7" fmla="*/ 7859 w 10179"/>
                <a:gd name="connsiteY7" fmla="*/ 10044 h 37724"/>
                <a:gd name="connsiteX8" fmla="*/ 5735 w 10179"/>
                <a:gd name="connsiteY8" fmla="*/ 19348 h 37724"/>
                <a:gd name="connsiteX9" fmla="*/ 2463 w 10179"/>
                <a:gd name="connsiteY9" fmla="*/ 28074 h 37724"/>
                <a:gd name="connsiteX10" fmla="*/ 0 w 10179"/>
                <a:gd name="connsiteY10" fmla="*/ 9000 h 37724"/>
                <a:gd name="connsiteX11" fmla="*/ 0 w 10179"/>
                <a:gd name="connsiteY11" fmla="*/ 1000 h 37724"/>
                <a:gd name="connsiteX0" fmla="*/ 0 w 10179"/>
                <a:gd name="connsiteY0" fmla="*/ 1000 h 37724"/>
                <a:gd name="connsiteX1" fmla="*/ 2500 w 10179"/>
                <a:gd name="connsiteY1" fmla="*/ 2000 h 37724"/>
                <a:gd name="connsiteX2" fmla="*/ 5000 w 10179"/>
                <a:gd name="connsiteY2" fmla="*/ 1000 h 37724"/>
                <a:gd name="connsiteX3" fmla="*/ 7500 w 10179"/>
                <a:gd name="connsiteY3" fmla="*/ 0 h 37724"/>
                <a:gd name="connsiteX4" fmla="*/ 10000 w 10179"/>
                <a:gd name="connsiteY4" fmla="*/ 1000 h 37724"/>
                <a:gd name="connsiteX5" fmla="*/ 9985 w 10179"/>
                <a:gd name="connsiteY5" fmla="*/ 4840 h 37724"/>
                <a:gd name="connsiteX6" fmla="*/ 10179 w 10179"/>
                <a:gd name="connsiteY6" fmla="*/ 37724 h 37724"/>
                <a:gd name="connsiteX7" fmla="*/ 8064 w 10179"/>
                <a:gd name="connsiteY7" fmla="*/ 19495 h 37724"/>
                <a:gd name="connsiteX8" fmla="*/ 5735 w 10179"/>
                <a:gd name="connsiteY8" fmla="*/ 19348 h 37724"/>
                <a:gd name="connsiteX9" fmla="*/ 2463 w 10179"/>
                <a:gd name="connsiteY9" fmla="*/ 28074 h 37724"/>
                <a:gd name="connsiteX10" fmla="*/ 0 w 10179"/>
                <a:gd name="connsiteY10" fmla="*/ 9000 h 37724"/>
                <a:gd name="connsiteX11" fmla="*/ 0 w 10179"/>
                <a:gd name="connsiteY11" fmla="*/ 1000 h 37724"/>
                <a:gd name="connsiteX0" fmla="*/ 0 w 10179"/>
                <a:gd name="connsiteY0" fmla="*/ 1000 h 37724"/>
                <a:gd name="connsiteX1" fmla="*/ 2500 w 10179"/>
                <a:gd name="connsiteY1" fmla="*/ 2000 h 37724"/>
                <a:gd name="connsiteX2" fmla="*/ 5000 w 10179"/>
                <a:gd name="connsiteY2" fmla="*/ 1000 h 37724"/>
                <a:gd name="connsiteX3" fmla="*/ 7500 w 10179"/>
                <a:gd name="connsiteY3" fmla="*/ 0 h 37724"/>
                <a:gd name="connsiteX4" fmla="*/ 10000 w 10179"/>
                <a:gd name="connsiteY4" fmla="*/ 1000 h 37724"/>
                <a:gd name="connsiteX5" fmla="*/ 9985 w 10179"/>
                <a:gd name="connsiteY5" fmla="*/ 4840 h 37724"/>
                <a:gd name="connsiteX6" fmla="*/ 10179 w 10179"/>
                <a:gd name="connsiteY6" fmla="*/ 37724 h 37724"/>
                <a:gd name="connsiteX7" fmla="*/ 8064 w 10179"/>
                <a:gd name="connsiteY7" fmla="*/ 19495 h 37724"/>
                <a:gd name="connsiteX8" fmla="*/ 5735 w 10179"/>
                <a:gd name="connsiteY8" fmla="*/ 19348 h 37724"/>
                <a:gd name="connsiteX9" fmla="*/ 2463 w 10179"/>
                <a:gd name="connsiteY9" fmla="*/ 28074 h 37724"/>
                <a:gd name="connsiteX10" fmla="*/ 0 w 10179"/>
                <a:gd name="connsiteY10" fmla="*/ 9000 h 37724"/>
                <a:gd name="connsiteX11" fmla="*/ 0 w 10179"/>
                <a:gd name="connsiteY11" fmla="*/ 1000 h 37724"/>
                <a:gd name="connsiteX0" fmla="*/ 0 w 10179"/>
                <a:gd name="connsiteY0" fmla="*/ 1000 h 37724"/>
                <a:gd name="connsiteX1" fmla="*/ 2500 w 10179"/>
                <a:gd name="connsiteY1" fmla="*/ 2000 h 37724"/>
                <a:gd name="connsiteX2" fmla="*/ 5000 w 10179"/>
                <a:gd name="connsiteY2" fmla="*/ 1000 h 37724"/>
                <a:gd name="connsiteX3" fmla="*/ 7500 w 10179"/>
                <a:gd name="connsiteY3" fmla="*/ 0 h 37724"/>
                <a:gd name="connsiteX4" fmla="*/ 10000 w 10179"/>
                <a:gd name="connsiteY4" fmla="*/ 1000 h 37724"/>
                <a:gd name="connsiteX5" fmla="*/ 9985 w 10179"/>
                <a:gd name="connsiteY5" fmla="*/ 4840 h 37724"/>
                <a:gd name="connsiteX6" fmla="*/ 10179 w 10179"/>
                <a:gd name="connsiteY6" fmla="*/ 37724 h 37724"/>
                <a:gd name="connsiteX7" fmla="*/ 8064 w 10179"/>
                <a:gd name="connsiteY7" fmla="*/ 19495 h 37724"/>
                <a:gd name="connsiteX8" fmla="*/ 5735 w 10179"/>
                <a:gd name="connsiteY8" fmla="*/ 19348 h 37724"/>
                <a:gd name="connsiteX9" fmla="*/ 2463 w 10179"/>
                <a:gd name="connsiteY9" fmla="*/ 28074 h 37724"/>
                <a:gd name="connsiteX10" fmla="*/ 0 w 10179"/>
                <a:gd name="connsiteY10" fmla="*/ 9000 h 37724"/>
                <a:gd name="connsiteX11" fmla="*/ 0 w 10179"/>
                <a:gd name="connsiteY11" fmla="*/ 1000 h 37724"/>
                <a:gd name="connsiteX0" fmla="*/ 0 w 10179"/>
                <a:gd name="connsiteY0" fmla="*/ 1654 h 38378"/>
                <a:gd name="connsiteX1" fmla="*/ 2885 w 10179"/>
                <a:gd name="connsiteY1" fmla="*/ 18679 h 38378"/>
                <a:gd name="connsiteX2" fmla="*/ 5000 w 10179"/>
                <a:gd name="connsiteY2" fmla="*/ 1654 h 38378"/>
                <a:gd name="connsiteX3" fmla="*/ 7500 w 10179"/>
                <a:gd name="connsiteY3" fmla="*/ 654 h 38378"/>
                <a:gd name="connsiteX4" fmla="*/ 10000 w 10179"/>
                <a:gd name="connsiteY4" fmla="*/ 1654 h 38378"/>
                <a:gd name="connsiteX5" fmla="*/ 9985 w 10179"/>
                <a:gd name="connsiteY5" fmla="*/ 5494 h 38378"/>
                <a:gd name="connsiteX6" fmla="*/ 10179 w 10179"/>
                <a:gd name="connsiteY6" fmla="*/ 38378 h 38378"/>
                <a:gd name="connsiteX7" fmla="*/ 8064 w 10179"/>
                <a:gd name="connsiteY7" fmla="*/ 20149 h 38378"/>
                <a:gd name="connsiteX8" fmla="*/ 5735 w 10179"/>
                <a:gd name="connsiteY8" fmla="*/ 20002 h 38378"/>
                <a:gd name="connsiteX9" fmla="*/ 2463 w 10179"/>
                <a:gd name="connsiteY9" fmla="*/ 28728 h 38378"/>
                <a:gd name="connsiteX10" fmla="*/ 0 w 10179"/>
                <a:gd name="connsiteY10" fmla="*/ 9654 h 38378"/>
                <a:gd name="connsiteX11" fmla="*/ 0 w 10179"/>
                <a:gd name="connsiteY11" fmla="*/ 1654 h 38378"/>
                <a:gd name="connsiteX0" fmla="*/ 0 w 10179"/>
                <a:gd name="connsiteY0" fmla="*/ 1439 h 38163"/>
                <a:gd name="connsiteX1" fmla="*/ 2885 w 10179"/>
                <a:gd name="connsiteY1" fmla="*/ 18464 h 38163"/>
                <a:gd name="connsiteX2" fmla="*/ 5410 w 10179"/>
                <a:gd name="connsiteY2" fmla="*/ 8424 h 38163"/>
                <a:gd name="connsiteX3" fmla="*/ 7500 w 10179"/>
                <a:gd name="connsiteY3" fmla="*/ 439 h 38163"/>
                <a:gd name="connsiteX4" fmla="*/ 10000 w 10179"/>
                <a:gd name="connsiteY4" fmla="*/ 1439 h 38163"/>
                <a:gd name="connsiteX5" fmla="*/ 9985 w 10179"/>
                <a:gd name="connsiteY5" fmla="*/ 5279 h 38163"/>
                <a:gd name="connsiteX6" fmla="*/ 10179 w 10179"/>
                <a:gd name="connsiteY6" fmla="*/ 38163 h 38163"/>
                <a:gd name="connsiteX7" fmla="*/ 8064 w 10179"/>
                <a:gd name="connsiteY7" fmla="*/ 19934 h 38163"/>
                <a:gd name="connsiteX8" fmla="*/ 5735 w 10179"/>
                <a:gd name="connsiteY8" fmla="*/ 19787 h 38163"/>
                <a:gd name="connsiteX9" fmla="*/ 2463 w 10179"/>
                <a:gd name="connsiteY9" fmla="*/ 28513 h 38163"/>
                <a:gd name="connsiteX10" fmla="*/ 0 w 10179"/>
                <a:gd name="connsiteY10" fmla="*/ 9439 h 38163"/>
                <a:gd name="connsiteX11" fmla="*/ 0 w 10179"/>
                <a:gd name="connsiteY11" fmla="*/ 1439 h 38163"/>
                <a:gd name="connsiteX0" fmla="*/ 0 w 10179"/>
                <a:gd name="connsiteY0" fmla="*/ 1439 h 38163"/>
                <a:gd name="connsiteX1" fmla="*/ 2115 w 10179"/>
                <a:gd name="connsiteY1" fmla="*/ 20929 h 38163"/>
                <a:gd name="connsiteX2" fmla="*/ 5410 w 10179"/>
                <a:gd name="connsiteY2" fmla="*/ 8424 h 38163"/>
                <a:gd name="connsiteX3" fmla="*/ 7500 w 10179"/>
                <a:gd name="connsiteY3" fmla="*/ 439 h 38163"/>
                <a:gd name="connsiteX4" fmla="*/ 10000 w 10179"/>
                <a:gd name="connsiteY4" fmla="*/ 1439 h 38163"/>
                <a:gd name="connsiteX5" fmla="*/ 9985 w 10179"/>
                <a:gd name="connsiteY5" fmla="*/ 5279 h 38163"/>
                <a:gd name="connsiteX6" fmla="*/ 10179 w 10179"/>
                <a:gd name="connsiteY6" fmla="*/ 38163 h 38163"/>
                <a:gd name="connsiteX7" fmla="*/ 8064 w 10179"/>
                <a:gd name="connsiteY7" fmla="*/ 19934 h 38163"/>
                <a:gd name="connsiteX8" fmla="*/ 5735 w 10179"/>
                <a:gd name="connsiteY8" fmla="*/ 19787 h 38163"/>
                <a:gd name="connsiteX9" fmla="*/ 2463 w 10179"/>
                <a:gd name="connsiteY9" fmla="*/ 28513 h 38163"/>
                <a:gd name="connsiteX10" fmla="*/ 0 w 10179"/>
                <a:gd name="connsiteY10" fmla="*/ 9439 h 38163"/>
                <a:gd name="connsiteX11" fmla="*/ 0 w 10179"/>
                <a:gd name="connsiteY11" fmla="*/ 1439 h 38163"/>
                <a:gd name="connsiteX0" fmla="*/ 0 w 10179"/>
                <a:gd name="connsiteY0" fmla="*/ 1439 h 38163"/>
                <a:gd name="connsiteX1" fmla="*/ 1807 w 10179"/>
                <a:gd name="connsiteY1" fmla="*/ 20929 h 38163"/>
                <a:gd name="connsiteX2" fmla="*/ 5410 w 10179"/>
                <a:gd name="connsiteY2" fmla="*/ 8424 h 38163"/>
                <a:gd name="connsiteX3" fmla="*/ 7500 w 10179"/>
                <a:gd name="connsiteY3" fmla="*/ 439 h 38163"/>
                <a:gd name="connsiteX4" fmla="*/ 10000 w 10179"/>
                <a:gd name="connsiteY4" fmla="*/ 1439 h 38163"/>
                <a:gd name="connsiteX5" fmla="*/ 9985 w 10179"/>
                <a:gd name="connsiteY5" fmla="*/ 5279 h 38163"/>
                <a:gd name="connsiteX6" fmla="*/ 10179 w 10179"/>
                <a:gd name="connsiteY6" fmla="*/ 38163 h 38163"/>
                <a:gd name="connsiteX7" fmla="*/ 8064 w 10179"/>
                <a:gd name="connsiteY7" fmla="*/ 19934 h 38163"/>
                <a:gd name="connsiteX8" fmla="*/ 5735 w 10179"/>
                <a:gd name="connsiteY8" fmla="*/ 19787 h 38163"/>
                <a:gd name="connsiteX9" fmla="*/ 2463 w 10179"/>
                <a:gd name="connsiteY9" fmla="*/ 28513 h 38163"/>
                <a:gd name="connsiteX10" fmla="*/ 0 w 10179"/>
                <a:gd name="connsiteY10" fmla="*/ 9439 h 38163"/>
                <a:gd name="connsiteX11" fmla="*/ 0 w 10179"/>
                <a:gd name="connsiteY11" fmla="*/ 1439 h 38163"/>
                <a:gd name="connsiteX0" fmla="*/ 0 w 10179"/>
                <a:gd name="connsiteY0" fmla="*/ 1439 h 38163"/>
                <a:gd name="connsiteX1" fmla="*/ 1935 w 10179"/>
                <a:gd name="connsiteY1" fmla="*/ 20518 h 38163"/>
                <a:gd name="connsiteX2" fmla="*/ 5410 w 10179"/>
                <a:gd name="connsiteY2" fmla="*/ 8424 h 38163"/>
                <a:gd name="connsiteX3" fmla="*/ 7500 w 10179"/>
                <a:gd name="connsiteY3" fmla="*/ 439 h 38163"/>
                <a:gd name="connsiteX4" fmla="*/ 10000 w 10179"/>
                <a:gd name="connsiteY4" fmla="*/ 1439 h 38163"/>
                <a:gd name="connsiteX5" fmla="*/ 9985 w 10179"/>
                <a:gd name="connsiteY5" fmla="*/ 5279 h 38163"/>
                <a:gd name="connsiteX6" fmla="*/ 10179 w 10179"/>
                <a:gd name="connsiteY6" fmla="*/ 38163 h 38163"/>
                <a:gd name="connsiteX7" fmla="*/ 8064 w 10179"/>
                <a:gd name="connsiteY7" fmla="*/ 19934 h 38163"/>
                <a:gd name="connsiteX8" fmla="*/ 5735 w 10179"/>
                <a:gd name="connsiteY8" fmla="*/ 19787 h 38163"/>
                <a:gd name="connsiteX9" fmla="*/ 2463 w 10179"/>
                <a:gd name="connsiteY9" fmla="*/ 28513 h 38163"/>
                <a:gd name="connsiteX10" fmla="*/ 0 w 10179"/>
                <a:gd name="connsiteY10" fmla="*/ 9439 h 38163"/>
                <a:gd name="connsiteX11" fmla="*/ 0 w 10179"/>
                <a:gd name="connsiteY11" fmla="*/ 1439 h 38163"/>
                <a:gd name="connsiteX0" fmla="*/ 0 w 10179"/>
                <a:gd name="connsiteY0" fmla="*/ 1766 h 38490"/>
                <a:gd name="connsiteX1" fmla="*/ 1935 w 10179"/>
                <a:gd name="connsiteY1" fmla="*/ 20845 h 38490"/>
                <a:gd name="connsiteX2" fmla="*/ 5410 w 10179"/>
                <a:gd name="connsiteY2" fmla="*/ 13271 h 38490"/>
                <a:gd name="connsiteX3" fmla="*/ 7500 w 10179"/>
                <a:gd name="connsiteY3" fmla="*/ 766 h 38490"/>
                <a:gd name="connsiteX4" fmla="*/ 10000 w 10179"/>
                <a:gd name="connsiteY4" fmla="*/ 1766 h 38490"/>
                <a:gd name="connsiteX5" fmla="*/ 9985 w 10179"/>
                <a:gd name="connsiteY5" fmla="*/ 5606 h 38490"/>
                <a:gd name="connsiteX6" fmla="*/ 10179 w 10179"/>
                <a:gd name="connsiteY6" fmla="*/ 38490 h 38490"/>
                <a:gd name="connsiteX7" fmla="*/ 8064 w 10179"/>
                <a:gd name="connsiteY7" fmla="*/ 20261 h 38490"/>
                <a:gd name="connsiteX8" fmla="*/ 5735 w 10179"/>
                <a:gd name="connsiteY8" fmla="*/ 20114 h 38490"/>
                <a:gd name="connsiteX9" fmla="*/ 2463 w 10179"/>
                <a:gd name="connsiteY9" fmla="*/ 28840 h 38490"/>
                <a:gd name="connsiteX10" fmla="*/ 0 w 10179"/>
                <a:gd name="connsiteY10" fmla="*/ 9766 h 38490"/>
                <a:gd name="connsiteX11" fmla="*/ 0 w 10179"/>
                <a:gd name="connsiteY11" fmla="*/ 1766 h 38490"/>
                <a:gd name="connsiteX0" fmla="*/ 0 w 10179"/>
                <a:gd name="connsiteY0" fmla="*/ 1677 h 38401"/>
                <a:gd name="connsiteX1" fmla="*/ 1935 w 10179"/>
                <a:gd name="connsiteY1" fmla="*/ 20756 h 38401"/>
                <a:gd name="connsiteX2" fmla="*/ 5333 w 10179"/>
                <a:gd name="connsiteY2" fmla="*/ 11949 h 38401"/>
                <a:gd name="connsiteX3" fmla="*/ 7500 w 10179"/>
                <a:gd name="connsiteY3" fmla="*/ 677 h 38401"/>
                <a:gd name="connsiteX4" fmla="*/ 10000 w 10179"/>
                <a:gd name="connsiteY4" fmla="*/ 1677 h 38401"/>
                <a:gd name="connsiteX5" fmla="*/ 9985 w 10179"/>
                <a:gd name="connsiteY5" fmla="*/ 5517 h 38401"/>
                <a:gd name="connsiteX6" fmla="*/ 10179 w 10179"/>
                <a:gd name="connsiteY6" fmla="*/ 38401 h 38401"/>
                <a:gd name="connsiteX7" fmla="*/ 8064 w 10179"/>
                <a:gd name="connsiteY7" fmla="*/ 20172 h 38401"/>
                <a:gd name="connsiteX8" fmla="*/ 5735 w 10179"/>
                <a:gd name="connsiteY8" fmla="*/ 20025 h 38401"/>
                <a:gd name="connsiteX9" fmla="*/ 2463 w 10179"/>
                <a:gd name="connsiteY9" fmla="*/ 28751 h 38401"/>
                <a:gd name="connsiteX10" fmla="*/ 0 w 10179"/>
                <a:gd name="connsiteY10" fmla="*/ 9677 h 38401"/>
                <a:gd name="connsiteX11" fmla="*/ 0 w 10179"/>
                <a:gd name="connsiteY11" fmla="*/ 1677 h 38401"/>
                <a:gd name="connsiteX0" fmla="*/ 0 w 10179"/>
                <a:gd name="connsiteY0" fmla="*/ 1469 h 38193"/>
                <a:gd name="connsiteX1" fmla="*/ 1935 w 10179"/>
                <a:gd name="connsiteY1" fmla="*/ 20548 h 38193"/>
                <a:gd name="connsiteX2" fmla="*/ 5333 w 10179"/>
                <a:gd name="connsiteY2" fmla="*/ 8865 h 38193"/>
                <a:gd name="connsiteX3" fmla="*/ 7500 w 10179"/>
                <a:gd name="connsiteY3" fmla="*/ 469 h 38193"/>
                <a:gd name="connsiteX4" fmla="*/ 10000 w 10179"/>
                <a:gd name="connsiteY4" fmla="*/ 1469 h 38193"/>
                <a:gd name="connsiteX5" fmla="*/ 9985 w 10179"/>
                <a:gd name="connsiteY5" fmla="*/ 5309 h 38193"/>
                <a:gd name="connsiteX6" fmla="*/ 10179 w 10179"/>
                <a:gd name="connsiteY6" fmla="*/ 38193 h 38193"/>
                <a:gd name="connsiteX7" fmla="*/ 8064 w 10179"/>
                <a:gd name="connsiteY7" fmla="*/ 19964 h 38193"/>
                <a:gd name="connsiteX8" fmla="*/ 5735 w 10179"/>
                <a:gd name="connsiteY8" fmla="*/ 19817 h 38193"/>
                <a:gd name="connsiteX9" fmla="*/ 2463 w 10179"/>
                <a:gd name="connsiteY9" fmla="*/ 28543 h 38193"/>
                <a:gd name="connsiteX10" fmla="*/ 0 w 10179"/>
                <a:gd name="connsiteY10" fmla="*/ 9469 h 38193"/>
                <a:gd name="connsiteX11" fmla="*/ 0 w 10179"/>
                <a:gd name="connsiteY11" fmla="*/ 1469 h 38193"/>
                <a:gd name="connsiteX0" fmla="*/ 0 w 10179"/>
                <a:gd name="connsiteY0" fmla="*/ 1469 h 38193"/>
                <a:gd name="connsiteX1" fmla="*/ 1935 w 10179"/>
                <a:gd name="connsiteY1" fmla="*/ 20548 h 38193"/>
                <a:gd name="connsiteX2" fmla="*/ 5333 w 10179"/>
                <a:gd name="connsiteY2" fmla="*/ 8865 h 38193"/>
                <a:gd name="connsiteX3" fmla="*/ 7500 w 10179"/>
                <a:gd name="connsiteY3" fmla="*/ 469 h 38193"/>
                <a:gd name="connsiteX4" fmla="*/ 10000 w 10179"/>
                <a:gd name="connsiteY4" fmla="*/ 1469 h 38193"/>
                <a:gd name="connsiteX5" fmla="*/ 9985 w 10179"/>
                <a:gd name="connsiteY5" fmla="*/ 5309 h 38193"/>
                <a:gd name="connsiteX6" fmla="*/ 10179 w 10179"/>
                <a:gd name="connsiteY6" fmla="*/ 38193 h 38193"/>
                <a:gd name="connsiteX7" fmla="*/ 8064 w 10179"/>
                <a:gd name="connsiteY7" fmla="*/ 19964 h 38193"/>
                <a:gd name="connsiteX8" fmla="*/ 5735 w 10179"/>
                <a:gd name="connsiteY8" fmla="*/ 19817 h 38193"/>
                <a:gd name="connsiteX9" fmla="*/ 2463 w 10179"/>
                <a:gd name="connsiteY9" fmla="*/ 28543 h 38193"/>
                <a:gd name="connsiteX10" fmla="*/ 0 w 10179"/>
                <a:gd name="connsiteY10" fmla="*/ 9469 h 38193"/>
                <a:gd name="connsiteX11" fmla="*/ 0 w 10179"/>
                <a:gd name="connsiteY11" fmla="*/ 1469 h 38193"/>
                <a:gd name="connsiteX0" fmla="*/ 0 w 10179"/>
                <a:gd name="connsiteY0" fmla="*/ 1813 h 38537"/>
                <a:gd name="connsiteX1" fmla="*/ 1935 w 10179"/>
                <a:gd name="connsiteY1" fmla="*/ 20892 h 38537"/>
                <a:gd name="connsiteX2" fmla="*/ 5333 w 10179"/>
                <a:gd name="connsiteY2" fmla="*/ 9209 h 38537"/>
                <a:gd name="connsiteX3" fmla="*/ 7551 w 10179"/>
                <a:gd name="connsiteY3" fmla="*/ 402 h 38537"/>
                <a:gd name="connsiteX4" fmla="*/ 10000 w 10179"/>
                <a:gd name="connsiteY4" fmla="*/ 1813 h 38537"/>
                <a:gd name="connsiteX5" fmla="*/ 9985 w 10179"/>
                <a:gd name="connsiteY5" fmla="*/ 5653 h 38537"/>
                <a:gd name="connsiteX6" fmla="*/ 10179 w 10179"/>
                <a:gd name="connsiteY6" fmla="*/ 38537 h 38537"/>
                <a:gd name="connsiteX7" fmla="*/ 8064 w 10179"/>
                <a:gd name="connsiteY7" fmla="*/ 20308 h 38537"/>
                <a:gd name="connsiteX8" fmla="*/ 5735 w 10179"/>
                <a:gd name="connsiteY8" fmla="*/ 20161 h 38537"/>
                <a:gd name="connsiteX9" fmla="*/ 2463 w 10179"/>
                <a:gd name="connsiteY9" fmla="*/ 28887 h 38537"/>
                <a:gd name="connsiteX10" fmla="*/ 0 w 10179"/>
                <a:gd name="connsiteY10" fmla="*/ 9813 h 38537"/>
                <a:gd name="connsiteX11" fmla="*/ 0 w 10179"/>
                <a:gd name="connsiteY11" fmla="*/ 1813 h 38537"/>
                <a:gd name="connsiteX0" fmla="*/ 0 w 10179"/>
                <a:gd name="connsiteY0" fmla="*/ 2721 h 39445"/>
                <a:gd name="connsiteX1" fmla="*/ 1935 w 10179"/>
                <a:gd name="connsiteY1" fmla="*/ 21800 h 39445"/>
                <a:gd name="connsiteX2" fmla="*/ 5333 w 10179"/>
                <a:gd name="connsiteY2" fmla="*/ 10117 h 39445"/>
                <a:gd name="connsiteX3" fmla="*/ 7551 w 10179"/>
                <a:gd name="connsiteY3" fmla="*/ 1310 h 39445"/>
                <a:gd name="connsiteX4" fmla="*/ 10000 w 10179"/>
                <a:gd name="connsiteY4" fmla="*/ 2721 h 39445"/>
                <a:gd name="connsiteX5" fmla="*/ 9985 w 10179"/>
                <a:gd name="connsiteY5" fmla="*/ 6561 h 39445"/>
                <a:gd name="connsiteX6" fmla="*/ 10179 w 10179"/>
                <a:gd name="connsiteY6" fmla="*/ 39445 h 39445"/>
                <a:gd name="connsiteX7" fmla="*/ 8064 w 10179"/>
                <a:gd name="connsiteY7" fmla="*/ 21216 h 39445"/>
                <a:gd name="connsiteX8" fmla="*/ 5735 w 10179"/>
                <a:gd name="connsiteY8" fmla="*/ 21069 h 39445"/>
                <a:gd name="connsiteX9" fmla="*/ 2463 w 10179"/>
                <a:gd name="connsiteY9" fmla="*/ 29795 h 39445"/>
                <a:gd name="connsiteX10" fmla="*/ 0 w 10179"/>
                <a:gd name="connsiteY10" fmla="*/ 10721 h 39445"/>
                <a:gd name="connsiteX11" fmla="*/ 0 w 10179"/>
                <a:gd name="connsiteY11" fmla="*/ 2721 h 39445"/>
                <a:gd name="connsiteX0" fmla="*/ 0 w 10179"/>
                <a:gd name="connsiteY0" fmla="*/ 2721 h 39445"/>
                <a:gd name="connsiteX1" fmla="*/ 1935 w 10179"/>
                <a:gd name="connsiteY1" fmla="*/ 21800 h 39445"/>
                <a:gd name="connsiteX2" fmla="*/ 5333 w 10179"/>
                <a:gd name="connsiteY2" fmla="*/ 10117 h 39445"/>
                <a:gd name="connsiteX3" fmla="*/ 7551 w 10179"/>
                <a:gd name="connsiteY3" fmla="*/ 1310 h 39445"/>
                <a:gd name="connsiteX4" fmla="*/ 10000 w 10179"/>
                <a:gd name="connsiteY4" fmla="*/ 2721 h 39445"/>
                <a:gd name="connsiteX5" fmla="*/ 10113 w 10179"/>
                <a:gd name="connsiteY5" fmla="*/ 16422 h 39445"/>
                <a:gd name="connsiteX6" fmla="*/ 10179 w 10179"/>
                <a:gd name="connsiteY6" fmla="*/ 39445 h 39445"/>
                <a:gd name="connsiteX7" fmla="*/ 8064 w 10179"/>
                <a:gd name="connsiteY7" fmla="*/ 21216 h 39445"/>
                <a:gd name="connsiteX8" fmla="*/ 5735 w 10179"/>
                <a:gd name="connsiteY8" fmla="*/ 21069 h 39445"/>
                <a:gd name="connsiteX9" fmla="*/ 2463 w 10179"/>
                <a:gd name="connsiteY9" fmla="*/ 29795 h 39445"/>
                <a:gd name="connsiteX10" fmla="*/ 0 w 10179"/>
                <a:gd name="connsiteY10" fmla="*/ 10721 h 39445"/>
                <a:gd name="connsiteX11" fmla="*/ 0 w 10179"/>
                <a:gd name="connsiteY11" fmla="*/ 2721 h 39445"/>
                <a:gd name="connsiteX0" fmla="*/ 0 w 10179"/>
                <a:gd name="connsiteY0" fmla="*/ 1420 h 38144"/>
                <a:gd name="connsiteX1" fmla="*/ 1935 w 10179"/>
                <a:gd name="connsiteY1" fmla="*/ 20499 h 38144"/>
                <a:gd name="connsiteX2" fmla="*/ 5333 w 10179"/>
                <a:gd name="connsiteY2" fmla="*/ 8816 h 38144"/>
                <a:gd name="connsiteX3" fmla="*/ 7551 w 10179"/>
                <a:gd name="connsiteY3" fmla="*/ 9 h 38144"/>
                <a:gd name="connsiteX4" fmla="*/ 10128 w 10179"/>
                <a:gd name="connsiteY4" fmla="*/ 7173 h 38144"/>
                <a:gd name="connsiteX5" fmla="*/ 10113 w 10179"/>
                <a:gd name="connsiteY5" fmla="*/ 15121 h 38144"/>
                <a:gd name="connsiteX6" fmla="*/ 10179 w 10179"/>
                <a:gd name="connsiteY6" fmla="*/ 38144 h 38144"/>
                <a:gd name="connsiteX7" fmla="*/ 8064 w 10179"/>
                <a:gd name="connsiteY7" fmla="*/ 19915 h 38144"/>
                <a:gd name="connsiteX8" fmla="*/ 5735 w 10179"/>
                <a:gd name="connsiteY8" fmla="*/ 19768 h 38144"/>
                <a:gd name="connsiteX9" fmla="*/ 2463 w 10179"/>
                <a:gd name="connsiteY9" fmla="*/ 28494 h 38144"/>
                <a:gd name="connsiteX10" fmla="*/ 0 w 10179"/>
                <a:gd name="connsiteY10" fmla="*/ 9420 h 38144"/>
                <a:gd name="connsiteX11" fmla="*/ 0 w 10179"/>
                <a:gd name="connsiteY11" fmla="*/ 1420 h 38144"/>
                <a:gd name="connsiteX0" fmla="*/ 0 w 10179"/>
                <a:gd name="connsiteY0" fmla="*/ 1420 h 38144"/>
                <a:gd name="connsiteX1" fmla="*/ 1935 w 10179"/>
                <a:gd name="connsiteY1" fmla="*/ 20499 h 38144"/>
                <a:gd name="connsiteX2" fmla="*/ 5333 w 10179"/>
                <a:gd name="connsiteY2" fmla="*/ 8816 h 38144"/>
                <a:gd name="connsiteX3" fmla="*/ 7551 w 10179"/>
                <a:gd name="connsiteY3" fmla="*/ 9 h 38144"/>
                <a:gd name="connsiteX4" fmla="*/ 10128 w 10179"/>
                <a:gd name="connsiteY4" fmla="*/ 7173 h 38144"/>
                <a:gd name="connsiteX5" fmla="*/ 10087 w 10179"/>
                <a:gd name="connsiteY5" fmla="*/ 29502 h 38144"/>
                <a:gd name="connsiteX6" fmla="*/ 10179 w 10179"/>
                <a:gd name="connsiteY6" fmla="*/ 38144 h 38144"/>
                <a:gd name="connsiteX7" fmla="*/ 8064 w 10179"/>
                <a:gd name="connsiteY7" fmla="*/ 19915 h 38144"/>
                <a:gd name="connsiteX8" fmla="*/ 5735 w 10179"/>
                <a:gd name="connsiteY8" fmla="*/ 19768 h 38144"/>
                <a:gd name="connsiteX9" fmla="*/ 2463 w 10179"/>
                <a:gd name="connsiteY9" fmla="*/ 28494 h 38144"/>
                <a:gd name="connsiteX10" fmla="*/ 0 w 10179"/>
                <a:gd name="connsiteY10" fmla="*/ 9420 h 38144"/>
                <a:gd name="connsiteX11" fmla="*/ 0 w 10179"/>
                <a:gd name="connsiteY11" fmla="*/ 1420 h 38144"/>
                <a:gd name="connsiteX0" fmla="*/ 0 w 10205"/>
                <a:gd name="connsiteY0" fmla="*/ 1690 h 38414"/>
                <a:gd name="connsiteX1" fmla="*/ 1935 w 10205"/>
                <a:gd name="connsiteY1" fmla="*/ 20769 h 38414"/>
                <a:gd name="connsiteX2" fmla="*/ 5333 w 10205"/>
                <a:gd name="connsiteY2" fmla="*/ 9086 h 38414"/>
                <a:gd name="connsiteX3" fmla="*/ 7551 w 10205"/>
                <a:gd name="connsiteY3" fmla="*/ 279 h 38414"/>
                <a:gd name="connsiteX4" fmla="*/ 10205 w 10205"/>
                <a:gd name="connsiteY4" fmla="*/ 19770 h 38414"/>
                <a:gd name="connsiteX5" fmla="*/ 10087 w 10205"/>
                <a:gd name="connsiteY5" fmla="*/ 29772 h 38414"/>
                <a:gd name="connsiteX6" fmla="*/ 10179 w 10205"/>
                <a:gd name="connsiteY6" fmla="*/ 38414 h 38414"/>
                <a:gd name="connsiteX7" fmla="*/ 8064 w 10205"/>
                <a:gd name="connsiteY7" fmla="*/ 20185 h 38414"/>
                <a:gd name="connsiteX8" fmla="*/ 5735 w 10205"/>
                <a:gd name="connsiteY8" fmla="*/ 20038 h 38414"/>
                <a:gd name="connsiteX9" fmla="*/ 2463 w 10205"/>
                <a:gd name="connsiteY9" fmla="*/ 28764 h 38414"/>
                <a:gd name="connsiteX10" fmla="*/ 0 w 10205"/>
                <a:gd name="connsiteY10" fmla="*/ 9690 h 38414"/>
                <a:gd name="connsiteX11" fmla="*/ 0 w 10205"/>
                <a:gd name="connsiteY11" fmla="*/ 1690 h 38414"/>
                <a:gd name="connsiteX0" fmla="*/ 0 w 10205"/>
                <a:gd name="connsiteY0" fmla="*/ 1292 h 38016"/>
                <a:gd name="connsiteX1" fmla="*/ 1935 w 10205"/>
                <a:gd name="connsiteY1" fmla="*/ 20371 h 38016"/>
                <a:gd name="connsiteX2" fmla="*/ 5333 w 10205"/>
                <a:gd name="connsiteY2" fmla="*/ 8688 h 38016"/>
                <a:gd name="connsiteX3" fmla="*/ 7731 w 10205"/>
                <a:gd name="connsiteY3" fmla="*/ 292 h 38016"/>
                <a:gd name="connsiteX4" fmla="*/ 10205 w 10205"/>
                <a:gd name="connsiteY4" fmla="*/ 19372 h 38016"/>
                <a:gd name="connsiteX5" fmla="*/ 10087 w 10205"/>
                <a:gd name="connsiteY5" fmla="*/ 29374 h 38016"/>
                <a:gd name="connsiteX6" fmla="*/ 10179 w 10205"/>
                <a:gd name="connsiteY6" fmla="*/ 38016 h 38016"/>
                <a:gd name="connsiteX7" fmla="*/ 8064 w 10205"/>
                <a:gd name="connsiteY7" fmla="*/ 19787 h 38016"/>
                <a:gd name="connsiteX8" fmla="*/ 5735 w 10205"/>
                <a:gd name="connsiteY8" fmla="*/ 19640 h 38016"/>
                <a:gd name="connsiteX9" fmla="*/ 2463 w 10205"/>
                <a:gd name="connsiteY9" fmla="*/ 28366 h 38016"/>
                <a:gd name="connsiteX10" fmla="*/ 0 w 10205"/>
                <a:gd name="connsiteY10" fmla="*/ 9292 h 38016"/>
                <a:gd name="connsiteX11" fmla="*/ 0 w 10205"/>
                <a:gd name="connsiteY11" fmla="*/ 1292 h 38016"/>
                <a:gd name="connsiteX0" fmla="*/ 0 w 10179"/>
                <a:gd name="connsiteY0" fmla="*/ 1189 h 37913"/>
                <a:gd name="connsiteX1" fmla="*/ 1935 w 10179"/>
                <a:gd name="connsiteY1" fmla="*/ 20268 h 37913"/>
                <a:gd name="connsiteX2" fmla="*/ 5333 w 10179"/>
                <a:gd name="connsiteY2" fmla="*/ 8585 h 37913"/>
                <a:gd name="connsiteX3" fmla="*/ 7731 w 10179"/>
                <a:gd name="connsiteY3" fmla="*/ 189 h 37913"/>
                <a:gd name="connsiteX4" fmla="*/ 10179 w 10179"/>
                <a:gd name="connsiteY4" fmla="*/ 16804 h 37913"/>
                <a:gd name="connsiteX5" fmla="*/ 10087 w 10179"/>
                <a:gd name="connsiteY5" fmla="*/ 29271 h 37913"/>
                <a:gd name="connsiteX6" fmla="*/ 10179 w 10179"/>
                <a:gd name="connsiteY6" fmla="*/ 37913 h 37913"/>
                <a:gd name="connsiteX7" fmla="*/ 8064 w 10179"/>
                <a:gd name="connsiteY7" fmla="*/ 19684 h 37913"/>
                <a:gd name="connsiteX8" fmla="*/ 5735 w 10179"/>
                <a:gd name="connsiteY8" fmla="*/ 19537 h 37913"/>
                <a:gd name="connsiteX9" fmla="*/ 2463 w 10179"/>
                <a:gd name="connsiteY9" fmla="*/ 28263 h 37913"/>
                <a:gd name="connsiteX10" fmla="*/ 0 w 10179"/>
                <a:gd name="connsiteY10" fmla="*/ 9189 h 37913"/>
                <a:gd name="connsiteX11" fmla="*/ 0 w 10179"/>
                <a:gd name="connsiteY11" fmla="*/ 1189 h 37913"/>
                <a:gd name="connsiteX0" fmla="*/ 0 w 10179"/>
                <a:gd name="connsiteY0" fmla="*/ 1189 h 37913"/>
                <a:gd name="connsiteX1" fmla="*/ 1935 w 10179"/>
                <a:gd name="connsiteY1" fmla="*/ 20268 h 37913"/>
                <a:gd name="connsiteX2" fmla="*/ 5333 w 10179"/>
                <a:gd name="connsiteY2" fmla="*/ 8585 h 37913"/>
                <a:gd name="connsiteX3" fmla="*/ 7731 w 10179"/>
                <a:gd name="connsiteY3" fmla="*/ 189 h 37913"/>
                <a:gd name="connsiteX4" fmla="*/ 10179 w 10179"/>
                <a:gd name="connsiteY4" fmla="*/ 16804 h 37913"/>
                <a:gd name="connsiteX5" fmla="*/ 10087 w 10179"/>
                <a:gd name="connsiteY5" fmla="*/ 29271 h 37913"/>
                <a:gd name="connsiteX6" fmla="*/ 10179 w 10179"/>
                <a:gd name="connsiteY6" fmla="*/ 37913 h 37913"/>
                <a:gd name="connsiteX7" fmla="*/ 8064 w 10179"/>
                <a:gd name="connsiteY7" fmla="*/ 19684 h 37913"/>
                <a:gd name="connsiteX8" fmla="*/ 5735 w 10179"/>
                <a:gd name="connsiteY8" fmla="*/ 19537 h 37913"/>
                <a:gd name="connsiteX9" fmla="*/ 2463 w 10179"/>
                <a:gd name="connsiteY9" fmla="*/ 28263 h 37913"/>
                <a:gd name="connsiteX10" fmla="*/ 0 w 10179"/>
                <a:gd name="connsiteY10" fmla="*/ 9189 h 37913"/>
                <a:gd name="connsiteX11" fmla="*/ 0 w 10179"/>
                <a:gd name="connsiteY11" fmla="*/ 1189 h 37913"/>
                <a:gd name="connsiteX0" fmla="*/ 0 w 10179"/>
                <a:gd name="connsiteY0" fmla="*/ 1189 h 37913"/>
                <a:gd name="connsiteX1" fmla="*/ 1935 w 10179"/>
                <a:gd name="connsiteY1" fmla="*/ 20268 h 37913"/>
                <a:gd name="connsiteX2" fmla="*/ 5333 w 10179"/>
                <a:gd name="connsiteY2" fmla="*/ 8585 h 37913"/>
                <a:gd name="connsiteX3" fmla="*/ 7731 w 10179"/>
                <a:gd name="connsiteY3" fmla="*/ 189 h 37913"/>
                <a:gd name="connsiteX4" fmla="*/ 10179 w 10179"/>
                <a:gd name="connsiteY4" fmla="*/ 16804 h 37913"/>
                <a:gd name="connsiteX5" fmla="*/ 10087 w 10179"/>
                <a:gd name="connsiteY5" fmla="*/ 29271 h 37913"/>
                <a:gd name="connsiteX6" fmla="*/ 10179 w 10179"/>
                <a:gd name="connsiteY6" fmla="*/ 37913 h 37913"/>
                <a:gd name="connsiteX7" fmla="*/ 8064 w 10179"/>
                <a:gd name="connsiteY7" fmla="*/ 19684 h 37913"/>
                <a:gd name="connsiteX8" fmla="*/ 5735 w 10179"/>
                <a:gd name="connsiteY8" fmla="*/ 19537 h 37913"/>
                <a:gd name="connsiteX9" fmla="*/ 2463 w 10179"/>
                <a:gd name="connsiteY9" fmla="*/ 28263 h 37913"/>
                <a:gd name="connsiteX10" fmla="*/ 0 w 10179"/>
                <a:gd name="connsiteY10" fmla="*/ 9189 h 37913"/>
                <a:gd name="connsiteX11" fmla="*/ 0 w 10179"/>
                <a:gd name="connsiteY11" fmla="*/ 1189 h 37913"/>
                <a:gd name="connsiteX0" fmla="*/ 0 w 10179"/>
                <a:gd name="connsiteY0" fmla="*/ 1995 h 38719"/>
                <a:gd name="connsiteX1" fmla="*/ 1935 w 10179"/>
                <a:gd name="connsiteY1" fmla="*/ 21074 h 38719"/>
                <a:gd name="connsiteX2" fmla="*/ 5333 w 10179"/>
                <a:gd name="connsiteY2" fmla="*/ 9391 h 38719"/>
                <a:gd name="connsiteX3" fmla="*/ 7603 w 10179"/>
                <a:gd name="connsiteY3" fmla="*/ 173 h 38719"/>
                <a:gd name="connsiteX4" fmla="*/ 10179 w 10179"/>
                <a:gd name="connsiteY4" fmla="*/ 17610 h 38719"/>
                <a:gd name="connsiteX5" fmla="*/ 10087 w 10179"/>
                <a:gd name="connsiteY5" fmla="*/ 30077 h 38719"/>
                <a:gd name="connsiteX6" fmla="*/ 10179 w 10179"/>
                <a:gd name="connsiteY6" fmla="*/ 38719 h 38719"/>
                <a:gd name="connsiteX7" fmla="*/ 8064 w 10179"/>
                <a:gd name="connsiteY7" fmla="*/ 20490 h 38719"/>
                <a:gd name="connsiteX8" fmla="*/ 5735 w 10179"/>
                <a:gd name="connsiteY8" fmla="*/ 20343 h 38719"/>
                <a:gd name="connsiteX9" fmla="*/ 2463 w 10179"/>
                <a:gd name="connsiteY9" fmla="*/ 29069 h 38719"/>
                <a:gd name="connsiteX10" fmla="*/ 0 w 10179"/>
                <a:gd name="connsiteY10" fmla="*/ 9995 h 38719"/>
                <a:gd name="connsiteX11" fmla="*/ 0 w 10179"/>
                <a:gd name="connsiteY11" fmla="*/ 1995 h 38719"/>
                <a:gd name="connsiteX0" fmla="*/ 0 w 10179"/>
                <a:gd name="connsiteY0" fmla="*/ 2077 h 38801"/>
                <a:gd name="connsiteX1" fmla="*/ 1935 w 10179"/>
                <a:gd name="connsiteY1" fmla="*/ 21156 h 38801"/>
                <a:gd name="connsiteX2" fmla="*/ 5333 w 10179"/>
                <a:gd name="connsiteY2" fmla="*/ 8240 h 38801"/>
                <a:gd name="connsiteX3" fmla="*/ 7603 w 10179"/>
                <a:gd name="connsiteY3" fmla="*/ 255 h 38801"/>
                <a:gd name="connsiteX4" fmla="*/ 10179 w 10179"/>
                <a:gd name="connsiteY4" fmla="*/ 17692 h 38801"/>
                <a:gd name="connsiteX5" fmla="*/ 10087 w 10179"/>
                <a:gd name="connsiteY5" fmla="*/ 30159 h 38801"/>
                <a:gd name="connsiteX6" fmla="*/ 10179 w 10179"/>
                <a:gd name="connsiteY6" fmla="*/ 38801 h 38801"/>
                <a:gd name="connsiteX7" fmla="*/ 8064 w 10179"/>
                <a:gd name="connsiteY7" fmla="*/ 20572 h 38801"/>
                <a:gd name="connsiteX8" fmla="*/ 5735 w 10179"/>
                <a:gd name="connsiteY8" fmla="*/ 20425 h 38801"/>
                <a:gd name="connsiteX9" fmla="*/ 2463 w 10179"/>
                <a:gd name="connsiteY9" fmla="*/ 29151 h 38801"/>
                <a:gd name="connsiteX10" fmla="*/ 0 w 10179"/>
                <a:gd name="connsiteY10" fmla="*/ 10077 h 38801"/>
                <a:gd name="connsiteX11" fmla="*/ 0 w 10179"/>
                <a:gd name="connsiteY11" fmla="*/ 2077 h 388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179" h="38801">
                  <a:moveTo>
                    <a:pt x="0" y="2077"/>
                  </a:moveTo>
                  <a:cubicBezTo>
                    <a:pt x="0" y="2629"/>
                    <a:pt x="1046" y="20129"/>
                    <a:pt x="1935" y="21156"/>
                  </a:cubicBezTo>
                  <a:cubicBezTo>
                    <a:pt x="2824" y="22183"/>
                    <a:pt x="4388" y="11723"/>
                    <a:pt x="5333" y="8240"/>
                  </a:cubicBezTo>
                  <a:cubicBezTo>
                    <a:pt x="6278" y="4757"/>
                    <a:pt x="6795" y="-1320"/>
                    <a:pt x="7603" y="255"/>
                  </a:cubicBezTo>
                  <a:cubicBezTo>
                    <a:pt x="8411" y="1830"/>
                    <a:pt x="8811" y="4234"/>
                    <a:pt x="10179" y="17692"/>
                  </a:cubicBezTo>
                  <a:cubicBezTo>
                    <a:pt x="10181" y="18801"/>
                    <a:pt x="10085" y="29050"/>
                    <a:pt x="10087" y="30159"/>
                  </a:cubicBezTo>
                  <a:cubicBezTo>
                    <a:pt x="10092" y="31546"/>
                    <a:pt x="10174" y="37414"/>
                    <a:pt x="10179" y="38801"/>
                  </a:cubicBezTo>
                  <a:cubicBezTo>
                    <a:pt x="10179" y="38249"/>
                    <a:pt x="8805" y="23635"/>
                    <a:pt x="8064" y="20572"/>
                  </a:cubicBezTo>
                  <a:cubicBezTo>
                    <a:pt x="7323" y="17509"/>
                    <a:pt x="6411" y="17351"/>
                    <a:pt x="5735" y="20425"/>
                  </a:cubicBezTo>
                  <a:cubicBezTo>
                    <a:pt x="5059" y="23499"/>
                    <a:pt x="3844" y="29151"/>
                    <a:pt x="2463" y="29151"/>
                  </a:cubicBezTo>
                  <a:cubicBezTo>
                    <a:pt x="1082" y="29151"/>
                    <a:pt x="0" y="10629"/>
                    <a:pt x="0" y="10077"/>
                  </a:cubicBezTo>
                  <a:lnTo>
                    <a:pt x="0" y="2077"/>
                  </a:lnTo>
                  <a:close/>
                </a:path>
              </a:pathLst>
            </a:custGeom>
            <a:solidFill>
              <a:srgbClr val="FF7D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lowchart: Punched Tape 18">
              <a:extLst>
                <a:ext uri="{FF2B5EF4-FFF2-40B4-BE49-F238E27FC236}">
                  <a16:creationId xmlns="" xmlns:a16="http://schemas.microsoft.com/office/drawing/2014/main" id="{8FD95F3D-F16F-4D2F-89E8-C109287EEF56}"/>
                </a:ext>
              </a:extLst>
            </p:cNvPr>
            <p:cNvSpPr/>
            <p:nvPr/>
          </p:nvSpPr>
          <p:spPr>
            <a:xfrm>
              <a:off x="-54981" y="1274625"/>
              <a:ext cx="12246979" cy="3931568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4956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4956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" fmla="*/ 236 w 10236"/>
                <a:gd name="connsiteY0" fmla="*/ 1000 h 35924"/>
                <a:gd name="connsiteX1" fmla="*/ 2736 w 10236"/>
                <a:gd name="connsiteY1" fmla="*/ 2000 h 35924"/>
                <a:gd name="connsiteX2" fmla="*/ 5192 w 10236"/>
                <a:gd name="connsiteY2" fmla="*/ 1000 h 35924"/>
                <a:gd name="connsiteX3" fmla="*/ 7736 w 10236"/>
                <a:gd name="connsiteY3" fmla="*/ 0 h 35924"/>
                <a:gd name="connsiteX4" fmla="*/ 10236 w 10236"/>
                <a:gd name="connsiteY4" fmla="*/ 1000 h 35924"/>
                <a:gd name="connsiteX5" fmla="*/ 10236 w 10236"/>
                <a:gd name="connsiteY5" fmla="*/ 9000 h 35924"/>
                <a:gd name="connsiteX6" fmla="*/ 7736 w 10236"/>
                <a:gd name="connsiteY6" fmla="*/ 8000 h 35924"/>
                <a:gd name="connsiteX7" fmla="*/ 5236 w 10236"/>
                <a:gd name="connsiteY7" fmla="*/ 9000 h 35924"/>
                <a:gd name="connsiteX8" fmla="*/ 2736 w 10236"/>
                <a:gd name="connsiteY8" fmla="*/ 10000 h 35924"/>
                <a:gd name="connsiteX9" fmla="*/ 0 w 10236"/>
                <a:gd name="connsiteY9" fmla="*/ 35916 h 35924"/>
                <a:gd name="connsiteX10" fmla="*/ 236 w 10236"/>
                <a:gd name="connsiteY10" fmla="*/ 1000 h 35924"/>
                <a:gd name="connsiteX0" fmla="*/ 22 w 10258"/>
                <a:gd name="connsiteY0" fmla="*/ 5681 h 35924"/>
                <a:gd name="connsiteX1" fmla="*/ 2758 w 10258"/>
                <a:gd name="connsiteY1" fmla="*/ 2000 h 35924"/>
                <a:gd name="connsiteX2" fmla="*/ 5214 w 10258"/>
                <a:gd name="connsiteY2" fmla="*/ 1000 h 35924"/>
                <a:gd name="connsiteX3" fmla="*/ 7758 w 10258"/>
                <a:gd name="connsiteY3" fmla="*/ 0 h 35924"/>
                <a:gd name="connsiteX4" fmla="*/ 10258 w 10258"/>
                <a:gd name="connsiteY4" fmla="*/ 1000 h 35924"/>
                <a:gd name="connsiteX5" fmla="*/ 10258 w 10258"/>
                <a:gd name="connsiteY5" fmla="*/ 9000 h 35924"/>
                <a:gd name="connsiteX6" fmla="*/ 7758 w 10258"/>
                <a:gd name="connsiteY6" fmla="*/ 8000 h 35924"/>
                <a:gd name="connsiteX7" fmla="*/ 5258 w 10258"/>
                <a:gd name="connsiteY7" fmla="*/ 9000 h 35924"/>
                <a:gd name="connsiteX8" fmla="*/ 2758 w 10258"/>
                <a:gd name="connsiteY8" fmla="*/ 10000 h 35924"/>
                <a:gd name="connsiteX9" fmla="*/ 22 w 10258"/>
                <a:gd name="connsiteY9" fmla="*/ 35916 h 35924"/>
                <a:gd name="connsiteX10" fmla="*/ 22 w 10258"/>
                <a:gd name="connsiteY10" fmla="*/ 5681 h 35924"/>
                <a:gd name="connsiteX0" fmla="*/ 44 w 10280"/>
                <a:gd name="connsiteY0" fmla="*/ 5681 h 35924"/>
                <a:gd name="connsiteX1" fmla="*/ 2780 w 10280"/>
                <a:gd name="connsiteY1" fmla="*/ 2000 h 35924"/>
                <a:gd name="connsiteX2" fmla="*/ 5236 w 10280"/>
                <a:gd name="connsiteY2" fmla="*/ 1000 h 35924"/>
                <a:gd name="connsiteX3" fmla="*/ 7780 w 10280"/>
                <a:gd name="connsiteY3" fmla="*/ 0 h 35924"/>
                <a:gd name="connsiteX4" fmla="*/ 10280 w 10280"/>
                <a:gd name="connsiteY4" fmla="*/ 1000 h 35924"/>
                <a:gd name="connsiteX5" fmla="*/ 10280 w 10280"/>
                <a:gd name="connsiteY5" fmla="*/ 9000 h 35924"/>
                <a:gd name="connsiteX6" fmla="*/ 7780 w 10280"/>
                <a:gd name="connsiteY6" fmla="*/ 8000 h 35924"/>
                <a:gd name="connsiteX7" fmla="*/ 5280 w 10280"/>
                <a:gd name="connsiteY7" fmla="*/ 9000 h 35924"/>
                <a:gd name="connsiteX8" fmla="*/ 2780 w 10280"/>
                <a:gd name="connsiteY8" fmla="*/ 10000 h 35924"/>
                <a:gd name="connsiteX9" fmla="*/ 0 w 10280"/>
                <a:gd name="connsiteY9" fmla="*/ 35916 h 35924"/>
                <a:gd name="connsiteX10" fmla="*/ 44 w 10280"/>
                <a:gd name="connsiteY10" fmla="*/ 5681 h 35924"/>
                <a:gd name="connsiteX0" fmla="*/ 44 w 10280"/>
                <a:gd name="connsiteY0" fmla="*/ 5681 h 48911"/>
                <a:gd name="connsiteX1" fmla="*/ 2780 w 10280"/>
                <a:gd name="connsiteY1" fmla="*/ 2000 h 48911"/>
                <a:gd name="connsiteX2" fmla="*/ 5236 w 10280"/>
                <a:gd name="connsiteY2" fmla="*/ 1000 h 48911"/>
                <a:gd name="connsiteX3" fmla="*/ 7780 w 10280"/>
                <a:gd name="connsiteY3" fmla="*/ 0 h 48911"/>
                <a:gd name="connsiteX4" fmla="*/ 10280 w 10280"/>
                <a:gd name="connsiteY4" fmla="*/ 1000 h 48911"/>
                <a:gd name="connsiteX5" fmla="*/ 10280 w 10280"/>
                <a:gd name="connsiteY5" fmla="*/ 9000 h 48911"/>
                <a:gd name="connsiteX6" fmla="*/ 7780 w 10280"/>
                <a:gd name="connsiteY6" fmla="*/ 8000 h 48911"/>
                <a:gd name="connsiteX7" fmla="*/ 5280 w 10280"/>
                <a:gd name="connsiteY7" fmla="*/ 9000 h 48911"/>
                <a:gd name="connsiteX8" fmla="*/ 1894 w 10280"/>
                <a:gd name="connsiteY8" fmla="*/ 48911 h 48911"/>
                <a:gd name="connsiteX9" fmla="*/ 0 w 10280"/>
                <a:gd name="connsiteY9" fmla="*/ 35916 h 48911"/>
                <a:gd name="connsiteX10" fmla="*/ 44 w 10280"/>
                <a:gd name="connsiteY10" fmla="*/ 5681 h 48911"/>
                <a:gd name="connsiteX0" fmla="*/ 44 w 10280"/>
                <a:gd name="connsiteY0" fmla="*/ 5681 h 48911"/>
                <a:gd name="connsiteX1" fmla="*/ 2780 w 10280"/>
                <a:gd name="connsiteY1" fmla="*/ 2000 h 48911"/>
                <a:gd name="connsiteX2" fmla="*/ 5236 w 10280"/>
                <a:gd name="connsiteY2" fmla="*/ 1000 h 48911"/>
                <a:gd name="connsiteX3" fmla="*/ 7780 w 10280"/>
                <a:gd name="connsiteY3" fmla="*/ 0 h 48911"/>
                <a:gd name="connsiteX4" fmla="*/ 10280 w 10280"/>
                <a:gd name="connsiteY4" fmla="*/ 1000 h 48911"/>
                <a:gd name="connsiteX5" fmla="*/ 10280 w 10280"/>
                <a:gd name="connsiteY5" fmla="*/ 9000 h 48911"/>
                <a:gd name="connsiteX6" fmla="*/ 7780 w 10280"/>
                <a:gd name="connsiteY6" fmla="*/ 8000 h 48911"/>
                <a:gd name="connsiteX7" fmla="*/ 5354 w 10280"/>
                <a:gd name="connsiteY7" fmla="*/ 20702 h 48911"/>
                <a:gd name="connsiteX8" fmla="*/ 1894 w 10280"/>
                <a:gd name="connsiteY8" fmla="*/ 48911 h 48911"/>
                <a:gd name="connsiteX9" fmla="*/ 0 w 10280"/>
                <a:gd name="connsiteY9" fmla="*/ 35916 h 48911"/>
                <a:gd name="connsiteX10" fmla="*/ 44 w 10280"/>
                <a:gd name="connsiteY10" fmla="*/ 5681 h 48911"/>
                <a:gd name="connsiteX0" fmla="*/ 44 w 10280"/>
                <a:gd name="connsiteY0" fmla="*/ 5681 h 48911"/>
                <a:gd name="connsiteX1" fmla="*/ 2780 w 10280"/>
                <a:gd name="connsiteY1" fmla="*/ 2000 h 48911"/>
                <a:gd name="connsiteX2" fmla="*/ 5236 w 10280"/>
                <a:gd name="connsiteY2" fmla="*/ 1000 h 48911"/>
                <a:gd name="connsiteX3" fmla="*/ 7780 w 10280"/>
                <a:gd name="connsiteY3" fmla="*/ 0 h 48911"/>
                <a:gd name="connsiteX4" fmla="*/ 10280 w 10280"/>
                <a:gd name="connsiteY4" fmla="*/ 1000 h 48911"/>
                <a:gd name="connsiteX5" fmla="*/ 10280 w 10280"/>
                <a:gd name="connsiteY5" fmla="*/ 9000 h 48911"/>
                <a:gd name="connsiteX6" fmla="*/ 7780 w 10280"/>
                <a:gd name="connsiteY6" fmla="*/ 8000 h 48911"/>
                <a:gd name="connsiteX7" fmla="*/ 5354 w 10280"/>
                <a:gd name="connsiteY7" fmla="*/ 20702 h 48911"/>
                <a:gd name="connsiteX8" fmla="*/ 1894 w 10280"/>
                <a:gd name="connsiteY8" fmla="*/ 48911 h 48911"/>
                <a:gd name="connsiteX9" fmla="*/ 0 w 10280"/>
                <a:gd name="connsiteY9" fmla="*/ 35916 h 48911"/>
                <a:gd name="connsiteX10" fmla="*/ 44 w 10280"/>
                <a:gd name="connsiteY10" fmla="*/ 5681 h 48911"/>
                <a:gd name="connsiteX0" fmla="*/ 44 w 10280"/>
                <a:gd name="connsiteY0" fmla="*/ 22064 h 65294"/>
                <a:gd name="connsiteX1" fmla="*/ 2780 w 10280"/>
                <a:gd name="connsiteY1" fmla="*/ 18383 h 65294"/>
                <a:gd name="connsiteX2" fmla="*/ 5236 w 10280"/>
                <a:gd name="connsiteY2" fmla="*/ 17383 h 65294"/>
                <a:gd name="connsiteX3" fmla="*/ 8459 w 10280"/>
                <a:gd name="connsiteY3" fmla="*/ 0 h 65294"/>
                <a:gd name="connsiteX4" fmla="*/ 10280 w 10280"/>
                <a:gd name="connsiteY4" fmla="*/ 17383 h 65294"/>
                <a:gd name="connsiteX5" fmla="*/ 10280 w 10280"/>
                <a:gd name="connsiteY5" fmla="*/ 25383 h 65294"/>
                <a:gd name="connsiteX6" fmla="*/ 7780 w 10280"/>
                <a:gd name="connsiteY6" fmla="*/ 24383 h 65294"/>
                <a:gd name="connsiteX7" fmla="*/ 5354 w 10280"/>
                <a:gd name="connsiteY7" fmla="*/ 37085 h 65294"/>
                <a:gd name="connsiteX8" fmla="*/ 1894 w 10280"/>
                <a:gd name="connsiteY8" fmla="*/ 65294 h 65294"/>
                <a:gd name="connsiteX9" fmla="*/ 0 w 10280"/>
                <a:gd name="connsiteY9" fmla="*/ 52299 h 65294"/>
                <a:gd name="connsiteX10" fmla="*/ 44 w 10280"/>
                <a:gd name="connsiteY10" fmla="*/ 22064 h 65294"/>
                <a:gd name="connsiteX0" fmla="*/ 44 w 10280"/>
                <a:gd name="connsiteY0" fmla="*/ 22134 h 65364"/>
                <a:gd name="connsiteX1" fmla="*/ 2780 w 10280"/>
                <a:gd name="connsiteY1" fmla="*/ 18453 h 65364"/>
                <a:gd name="connsiteX2" fmla="*/ 5546 w 10280"/>
                <a:gd name="connsiteY2" fmla="*/ 11602 h 65364"/>
                <a:gd name="connsiteX3" fmla="*/ 8459 w 10280"/>
                <a:gd name="connsiteY3" fmla="*/ 70 h 65364"/>
                <a:gd name="connsiteX4" fmla="*/ 10280 w 10280"/>
                <a:gd name="connsiteY4" fmla="*/ 17453 h 65364"/>
                <a:gd name="connsiteX5" fmla="*/ 10280 w 10280"/>
                <a:gd name="connsiteY5" fmla="*/ 25453 h 65364"/>
                <a:gd name="connsiteX6" fmla="*/ 7780 w 10280"/>
                <a:gd name="connsiteY6" fmla="*/ 24453 h 65364"/>
                <a:gd name="connsiteX7" fmla="*/ 5354 w 10280"/>
                <a:gd name="connsiteY7" fmla="*/ 37155 h 65364"/>
                <a:gd name="connsiteX8" fmla="*/ 1894 w 10280"/>
                <a:gd name="connsiteY8" fmla="*/ 65364 h 65364"/>
                <a:gd name="connsiteX9" fmla="*/ 0 w 10280"/>
                <a:gd name="connsiteY9" fmla="*/ 52369 h 65364"/>
                <a:gd name="connsiteX10" fmla="*/ 44 w 10280"/>
                <a:gd name="connsiteY10" fmla="*/ 22134 h 65364"/>
                <a:gd name="connsiteX0" fmla="*/ 44 w 10280"/>
                <a:gd name="connsiteY0" fmla="*/ 22162 h 65392"/>
                <a:gd name="connsiteX1" fmla="*/ 2573 w 10280"/>
                <a:gd name="connsiteY1" fmla="*/ 36620 h 65392"/>
                <a:gd name="connsiteX2" fmla="*/ 5546 w 10280"/>
                <a:gd name="connsiteY2" fmla="*/ 11630 h 65392"/>
                <a:gd name="connsiteX3" fmla="*/ 8459 w 10280"/>
                <a:gd name="connsiteY3" fmla="*/ 98 h 65392"/>
                <a:gd name="connsiteX4" fmla="*/ 10280 w 10280"/>
                <a:gd name="connsiteY4" fmla="*/ 17481 h 65392"/>
                <a:gd name="connsiteX5" fmla="*/ 10280 w 10280"/>
                <a:gd name="connsiteY5" fmla="*/ 25481 h 65392"/>
                <a:gd name="connsiteX6" fmla="*/ 7780 w 10280"/>
                <a:gd name="connsiteY6" fmla="*/ 24481 h 65392"/>
                <a:gd name="connsiteX7" fmla="*/ 5354 w 10280"/>
                <a:gd name="connsiteY7" fmla="*/ 37183 h 65392"/>
                <a:gd name="connsiteX8" fmla="*/ 1894 w 10280"/>
                <a:gd name="connsiteY8" fmla="*/ 65392 h 65392"/>
                <a:gd name="connsiteX9" fmla="*/ 0 w 10280"/>
                <a:gd name="connsiteY9" fmla="*/ 52397 h 65392"/>
                <a:gd name="connsiteX10" fmla="*/ 44 w 10280"/>
                <a:gd name="connsiteY10" fmla="*/ 22162 h 65392"/>
                <a:gd name="connsiteX0" fmla="*/ 44 w 10280"/>
                <a:gd name="connsiteY0" fmla="*/ 22178 h 65408"/>
                <a:gd name="connsiteX1" fmla="*/ 2543 w 10280"/>
                <a:gd name="connsiteY1" fmla="*/ 43072 h 65408"/>
                <a:gd name="connsiteX2" fmla="*/ 5546 w 10280"/>
                <a:gd name="connsiteY2" fmla="*/ 11646 h 65408"/>
                <a:gd name="connsiteX3" fmla="*/ 8459 w 10280"/>
                <a:gd name="connsiteY3" fmla="*/ 114 h 65408"/>
                <a:gd name="connsiteX4" fmla="*/ 10280 w 10280"/>
                <a:gd name="connsiteY4" fmla="*/ 17497 h 65408"/>
                <a:gd name="connsiteX5" fmla="*/ 10280 w 10280"/>
                <a:gd name="connsiteY5" fmla="*/ 25497 h 65408"/>
                <a:gd name="connsiteX6" fmla="*/ 7780 w 10280"/>
                <a:gd name="connsiteY6" fmla="*/ 24497 h 65408"/>
                <a:gd name="connsiteX7" fmla="*/ 5354 w 10280"/>
                <a:gd name="connsiteY7" fmla="*/ 37199 h 65408"/>
                <a:gd name="connsiteX8" fmla="*/ 1894 w 10280"/>
                <a:gd name="connsiteY8" fmla="*/ 65408 h 65408"/>
                <a:gd name="connsiteX9" fmla="*/ 0 w 10280"/>
                <a:gd name="connsiteY9" fmla="*/ 52413 h 65408"/>
                <a:gd name="connsiteX10" fmla="*/ 44 w 10280"/>
                <a:gd name="connsiteY10" fmla="*/ 22178 h 65408"/>
                <a:gd name="connsiteX0" fmla="*/ 44 w 10280"/>
                <a:gd name="connsiteY0" fmla="*/ 22167 h 65397"/>
                <a:gd name="connsiteX1" fmla="*/ 2573 w 10280"/>
                <a:gd name="connsiteY1" fmla="*/ 38380 h 65397"/>
                <a:gd name="connsiteX2" fmla="*/ 5546 w 10280"/>
                <a:gd name="connsiteY2" fmla="*/ 11635 h 65397"/>
                <a:gd name="connsiteX3" fmla="*/ 8459 w 10280"/>
                <a:gd name="connsiteY3" fmla="*/ 103 h 65397"/>
                <a:gd name="connsiteX4" fmla="*/ 10280 w 10280"/>
                <a:gd name="connsiteY4" fmla="*/ 17486 h 65397"/>
                <a:gd name="connsiteX5" fmla="*/ 10280 w 10280"/>
                <a:gd name="connsiteY5" fmla="*/ 25486 h 65397"/>
                <a:gd name="connsiteX6" fmla="*/ 7780 w 10280"/>
                <a:gd name="connsiteY6" fmla="*/ 24486 h 65397"/>
                <a:gd name="connsiteX7" fmla="*/ 5354 w 10280"/>
                <a:gd name="connsiteY7" fmla="*/ 37188 h 65397"/>
                <a:gd name="connsiteX8" fmla="*/ 1894 w 10280"/>
                <a:gd name="connsiteY8" fmla="*/ 65397 h 65397"/>
                <a:gd name="connsiteX9" fmla="*/ 0 w 10280"/>
                <a:gd name="connsiteY9" fmla="*/ 52402 h 65397"/>
                <a:gd name="connsiteX10" fmla="*/ 44 w 10280"/>
                <a:gd name="connsiteY10" fmla="*/ 22167 h 65397"/>
                <a:gd name="connsiteX0" fmla="*/ 44 w 10280"/>
                <a:gd name="connsiteY0" fmla="*/ 22067 h 65297"/>
                <a:gd name="connsiteX1" fmla="*/ 2573 w 10280"/>
                <a:gd name="connsiteY1" fmla="*/ 38280 h 65297"/>
                <a:gd name="connsiteX2" fmla="*/ 5797 w 10280"/>
                <a:gd name="connsiteY2" fmla="*/ 16216 h 65297"/>
                <a:gd name="connsiteX3" fmla="*/ 8459 w 10280"/>
                <a:gd name="connsiteY3" fmla="*/ 3 h 65297"/>
                <a:gd name="connsiteX4" fmla="*/ 10280 w 10280"/>
                <a:gd name="connsiteY4" fmla="*/ 17386 h 65297"/>
                <a:gd name="connsiteX5" fmla="*/ 10280 w 10280"/>
                <a:gd name="connsiteY5" fmla="*/ 25386 h 65297"/>
                <a:gd name="connsiteX6" fmla="*/ 7780 w 10280"/>
                <a:gd name="connsiteY6" fmla="*/ 24386 h 65297"/>
                <a:gd name="connsiteX7" fmla="*/ 5354 w 10280"/>
                <a:gd name="connsiteY7" fmla="*/ 37088 h 65297"/>
                <a:gd name="connsiteX8" fmla="*/ 1894 w 10280"/>
                <a:gd name="connsiteY8" fmla="*/ 65297 h 65297"/>
                <a:gd name="connsiteX9" fmla="*/ 0 w 10280"/>
                <a:gd name="connsiteY9" fmla="*/ 52302 h 65297"/>
                <a:gd name="connsiteX10" fmla="*/ 44 w 10280"/>
                <a:gd name="connsiteY10" fmla="*/ 22067 h 65297"/>
                <a:gd name="connsiteX0" fmla="*/ 44 w 10280"/>
                <a:gd name="connsiteY0" fmla="*/ 22106 h 65336"/>
                <a:gd name="connsiteX1" fmla="*/ 2573 w 10280"/>
                <a:gd name="connsiteY1" fmla="*/ 38319 h 65336"/>
                <a:gd name="connsiteX2" fmla="*/ 5797 w 10280"/>
                <a:gd name="connsiteY2" fmla="*/ 13329 h 65336"/>
                <a:gd name="connsiteX3" fmla="*/ 8459 w 10280"/>
                <a:gd name="connsiteY3" fmla="*/ 42 h 65336"/>
                <a:gd name="connsiteX4" fmla="*/ 10280 w 10280"/>
                <a:gd name="connsiteY4" fmla="*/ 17425 h 65336"/>
                <a:gd name="connsiteX5" fmla="*/ 10280 w 10280"/>
                <a:gd name="connsiteY5" fmla="*/ 25425 h 65336"/>
                <a:gd name="connsiteX6" fmla="*/ 7780 w 10280"/>
                <a:gd name="connsiteY6" fmla="*/ 24425 h 65336"/>
                <a:gd name="connsiteX7" fmla="*/ 5354 w 10280"/>
                <a:gd name="connsiteY7" fmla="*/ 37127 h 65336"/>
                <a:gd name="connsiteX8" fmla="*/ 1894 w 10280"/>
                <a:gd name="connsiteY8" fmla="*/ 65336 h 65336"/>
                <a:gd name="connsiteX9" fmla="*/ 0 w 10280"/>
                <a:gd name="connsiteY9" fmla="*/ 52341 h 65336"/>
                <a:gd name="connsiteX10" fmla="*/ 44 w 10280"/>
                <a:gd name="connsiteY10" fmla="*/ 22106 h 65336"/>
                <a:gd name="connsiteX0" fmla="*/ 44 w 10280"/>
                <a:gd name="connsiteY0" fmla="*/ 22181 h 65411"/>
                <a:gd name="connsiteX1" fmla="*/ 2573 w 10280"/>
                <a:gd name="connsiteY1" fmla="*/ 38394 h 65411"/>
                <a:gd name="connsiteX2" fmla="*/ 5797 w 10280"/>
                <a:gd name="connsiteY2" fmla="*/ 13404 h 65411"/>
                <a:gd name="connsiteX3" fmla="*/ 8459 w 10280"/>
                <a:gd name="connsiteY3" fmla="*/ 117 h 65411"/>
                <a:gd name="connsiteX4" fmla="*/ 10280 w 10280"/>
                <a:gd name="connsiteY4" fmla="*/ 17500 h 65411"/>
                <a:gd name="connsiteX5" fmla="*/ 10280 w 10280"/>
                <a:gd name="connsiteY5" fmla="*/ 25500 h 65411"/>
                <a:gd name="connsiteX6" fmla="*/ 7780 w 10280"/>
                <a:gd name="connsiteY6" fmla="*/ 24500 h 65411"/>
                <a:gd name="connsiteX7" fmla="*/ 5354 w 10280"/>
                <a:gd name="connsiteY7" fmla="*/ 37202 h 65411"/>
                <a:gd name="connsiteX8" fmla="*/ 1894 w 10280"/>
                <a:gd name="connsiteY8" fmla="*/ 65411 h 65411"/>
                <a:gd name="connsiteX9" fmla="*/ 0 w 10280"/>
                <a:gd name="connsiteY9" fmla="*/ 52416 h 65411"/>
                <a:gd name="connsiteX10" fmla="*/ 44 w 10280"/>
                <a:gd name="connsiteY10" fmla="*/ 22181 h 65411"/>
                <a:gd name="connsiteX0" fmla="*/ 44 w 10280"/>
                <a:gd name="connsiteY0" fmla="*/ 22181 h 65411"/>
                <a:gd name="connsiteX1" fmla="*/ 2573 w 10280"/>
                <a:gd name="connsiteY1" fmla="*/ 38394 h 65411"/>
                <a:gd name="connsiteX2" fmla="*/ 5797 w 10280"/>
                <a:gd name="connsiteY2" fmla="*/ 13404 h 65411"/>
                <a:gd name="connsiteX3" fmla="*/ 8459 w 10280"/>
                <a:gd name="connsiteY3" fmla="*/ 117 h 65411"/>
                <a:gd name="connsiteX4" fmla="*/ 10280 w 10280"/>
                <a:gd name="connsiteY4" fmla="*/ 17500 h 65411"/>
                <a:gd name="connsiteX5" fmla="*/ 10280 w 10280"/>
                <a:gd name="connsiteY5" fmla="*/ 25500 h 65411"/>
                <a:gd name="connsiteX6" fmla="*/ 8031 w 10280"/>
                <a:gd name="connsiteY6" fmla="*/ 8994 h 65411"/>
                <a:gd name="connsiteX7" fmla="*/ 5354 w 10280"/>
                <a:gd name="connsiteY7" fmla="*/ 37202 h 65411"/>
                <a:gd name="connsiteX8" fmla="*/ 1894 w 10280"/>
                <a:gd name="connsiteY8" fmla="*/ 65411 h 65411"/>
                <a:gd name="connsiteX9" fmla="*/ 0 w 10280"/>
                <a:gd name="connsiteY9" fmla="*/ 52416 h 65411"/>
                <a:gd name="connsiteX10" fmla="*/ 44 w 10280"/>
                <a:gd name="connsiteY10" fmla="*/ 22181 h 65411"/>
                <a:gd name="connsiteX0" fmla="*/ 44 w 10280"/>
                <a:gd name="connsiteY0" fmla="*/ 22181 h 65411"/>
                <a:gd name="connsiteX1" fmla="*/ 2573 w 10280"/>
                <a:gd name="connsiteY1" fmla="*/ 38394 h 65411"/>
                <a:gd name="connsiteX2" fmla="*/ 5797 w 10280"/>
                <a:gd name="connsiteY2" fmla="*/ 13404 h 65411"/>
                <a:gd name="connsiteX3" fmla="*/ 8459 w 10280"/>
                <a:gd name="connsiteY3" fmla="*/ 117 h 65411"/>
                <a:gd name="connsiteX4" fmla="*/ 10280 w 10280"/>
                <a:gd name="connsiteY4" fmla="*/ 17500 h 65411"/>
                <a:gd name="connsiteX5" fmla="*/ 10280 w 10280"/>
                <a:gd name="connsiteY5" fmla="*/ 25500 h 65411"/>
                <a:gd name="connsiteX6" fmla="*/ 8061 w 10280"/>
                <a:gd name="connsiteY6" fmla="*/ 12505 h 65411"/>
                <a:gd name="connsiteX7" fmla="*/ 5354 w 10280"/>
                <a:gd name="connsiteY7" fmla="*/ 37202 h 65411"/>
                <a:gd name="connsiteX8" fmla="*/ 1894 w 10280"/>
                <a:gd name="connsiteY8" fmla="*/ 65411 h 65411"/>
                <a:gd name="connsiteX9" fmla="*/ 0 w 10280"/>
                <a:gd name="connsiteY9" fmla="*/ 52416 h 65411"/>
                <a:gd name="connsiteX10" fmla="*/ 44 w 10280"/>
                <a:gd name="connsiteY10" fmla="*/ 22181 h 65411"/>
                <a:gd name="connsiteX0" fmla="*/ 44 w 10280"/>
                <a:gd name="connsiteY0" fmla="*/ 22181 h 65411"/>
                <a:gd name="connsiteX1" fmla="*/ 2573 w 10280"/>
                <a:gd name="connsiteY1" fmla="*/ 38394 h 65411"/>
                <a:gd name="connsiteX2" fmla="*/ 5797 w 10280"/>
                <a:gd name="connsiteY2" fmla="*/ 13404 h 65411"/>
                <a:gd name="connsiteX3" fmla="*/ 8459 w 10280"/>
                <a:gd name="connsiteY3" fmla="*/ 117 h 65411"/>
                <a:gd name="connsiteX4" fmla="*/ 10280 w 10280"/>
                <a:gd name="connsiteY4" fmla="*/ 17500 h 65411"/>
                <a:gd name="connsiteX5" fmla="*/ 10280 w 10280"/>
                <a:gd name="connsiteY5" fmla="*/ 25500 h 65411"/>
                <a:gd name="connsiteX6" fmla="*/ 8061 w 10280"/>
                <a:gd name="connsiteY6" fmla="*/ 12505 h 65411"/>
                <a:gd name="connsiteX7" fmla="*/ 5354 w 10280"/>
                <a:gd name="connsiteY7" fmla="*/ 37202 h 65411"/>
                <a:gd name="connsiteX8" fmla="*/ 1894 w 10280"/>
                <a:gd name="connsiteY8" fmla="*/ 65411 h 65411"/>
                <a:gd name="connsiteX9" fmla="*/ 0 w 10280"/>
                <a:gd name="connsiteY9" fmla="*/ 52416 h 65411"/>
                <a:gd name="connsiteX10" fmla="*/ 44 w 10280"/>
                <a:gd name="connsiteY10" fmla="*/ 22181 h 65411"/>
                <a:gd name="connsiteX0" fmla="*/ 44 w 10280"/>
                <a:gd name="connsiteY0" fmla="*/ 22181 h 65411"/>
                <a:gd name="connsiteX1" fmla="*/ 2573 w 10280"/>
                <a:gd name="connsiteY1" fmla="*/ 38394 h 65411"/>
                <a:gd name="connsiteX2" fmla="*/ 5797 w 10280"/>
                <a:gd name="connsiteY2" fmla="*/ 13404 h 65411"/>
                <a:gd name="connsiteX3" fmla="*/ 8459 w 10280"/>
                <a:gd name="connsiteY3" fmla="*/ 117 h 65411"/>
                <a:gd name="connsiteX4" fmla="*/ 10280 w 10280"/>
                <a:gd name="connsiteY4" fmla="*/ 17500 h 65411"/>
                <a:gd name="connsiteX5" fmla="*/ 10280 w 10280"/>
                <a:gd name="connsiteY5" fmla="*/ 25500 h 65411"/>
                <a:gd name="connsiteX6" fmla="*/ 8061 w 10280"/>
                <a:gd name="connsiteY6" fmla="*/ 12505 h 65411"/>
                <a:gd name="connsiteX7" fmla="*/ 5354 w 10280"/>
                <a:gd name="connsiteY7" fmla="*/ 37202 h 65411"/>
                <a:gd name="connsiteX8" fmla="*/ 1894 w 10280"/>
                <a:gd name="connsiteY8" fmla="*/ 65411 h 65411"/>
                <a:gd name="connsiteX9" fmla="*/ 0 w 10280"/>
                <a:gd name="connsiteY9" fmla="*/ 52416 h 65411"/>
                <a:gd name="connsiteX10" fmla="*/ 44 w 10280"/>
                <a:gd name="connsiteY10" fmla="*/ 22181 h 65411"/>
                <a:gd name="connsiteX0" fmla="*/ 44 w 10280"/>
                <a:gd name="connsiteY0" fmla="*/ 22181 h 65411"/>
                <a:gd name="connsiteX1" fmla="*/ 2573 w 10280"/>
                <a:gd name="connsiteY1" fmla="*/ 38394 h 65411"/>
                <a:gd name="connsiteX2" fmla="*/ 5797 w 10280"/>
                <a:gd name="connsiteY2" fmla="*/ 13404 h 65411"/>
                <a:gd name="connsiteX3" fmla="*/ 8459 w 10280"/>
                <a:gd name="connsiteY3" fmla="*/ 117 h 65411"/>
                <a:gd name="connsiteX4" fmla="*/ 10280 w 10280"/>
                <a:gd name="connsiteY4" fmla="*/ 17500 h 65411"/>
                <a:gd name="connsiteX5" fmla="*/ 10280 w 10280"/>
                <a:gd name="connsiteY5" fmla="*/ 25500 h 65411"/>
                <a:gd name="connsiteX6" fmla="*/ 8061 w 10280"/>
                <a:gd name="connsiteY6" fmla="*/ 12505 h 65411"/>
                <a:gd name="connsiteX7" fmla="*/ 5354 w 10280"/>
                <a:gd name="connsiteY7" fmla="*/ 37202 h 65411"/>
                <a:gd name="connsiteX8" fmla="*/ 1894 w 10280"/>
                <a:gd name="connsiteY8" fmla="*/ 65411 h 65411"/>
                <a:gd name="connsiteX9" fmla="*/ 0 w 10280"/>
                <a:gd name="connsiteY9" fmla="*/ 52416 h 65411"/>
                <a:gd name="connsiteX10" fmla="*/ 44 w 10280"/>
                <a:gd name="connsiteY10" fmla="*/ 22181 h 65411"/>
                <a:gd name="connsiteX0" fmla="*/ 44 w 10280"/>
                <a:gd name="connsiteY0" fmla="*/ 22181 h 65411"/>
                <a:gd name="connsiteX1" fmla="*/ 2573 w 10280"/>
                <a:gd name="connsiteY1" fmla="*/ 38394 h 65411"/>
                <a:gd name="connsiteX2" fmla="*/ 5797 w 10280"/>
                <a:gd name="connsiteY2" fmla="*/ 13404 h 65411"/>
                <a:gd name="connsiteX3" fmla="*/ 8459 w 10280"/>
                <a:gd name="connsiteY3" fmla="*/ 117 h 65411"/>
                <a:gd name="connsiteX4" fmla="*/ 10280 w 10280"/>
                <a:gd name="connsiteY4" fmla="*/ 17500 h 65411"/>
                <a:gd name="connsiteX5" fmla="*/ 10280 w 10280"/>
                <a:gd name="connsiteY5" fmla="*/ 25500 h 65411"/>
                <a:gd name="connsiteX6" fmla="*/ 8061 w 10280"/>
                <a:gd name="connsiteY6" fmla="*/ 12505 h 65411"/>
                <a:gd name="connsiteX7" fmla="*/ 5339 w 10280"/>
                <a:gd name="connsiteY7" fmla="*/ 35154 h 65411"/>
                <a:gd name="connsiteX8" fmla="*/ 1894 w 10280"/>
                <a:gd name="connsiteY8" fmla="*/ 65411 h 65411"/>
                <a:gd name="connsiteX9" fmla="*/ 0 w 10280"/>
                <a:gd name="connsiteY9" fmla="*/ 52416 h 65411"/>
                <a:gd name="connsiteX10" fmla="*/ 44 w 10280"/>
                <a:gd name="connsiteY10" fmla="*/ 22181 h 65411"/>
                <a:gd name="connsiteX0" fmla="*/ 44 w 10280"/>
                <a:gd name="connsiteY0" fmla="*/ 22181 h 65411"/>
                <a:gd name="connsiteX1" fmla="*/ 2573 w 10280"/>
                <a:gd name="connsiteY1" fmla="*/ 38394 h 65411"/>
                <a:gd name="connsiteX2" fmla="*/ 5797 w 10280"/>
                <a:gd name="connsiteY2" fmla="*/ 13404 h 65411"/>
                <a:gd name="connsiteX3" fmla="*/ 8459 w 10280"/>
                <a:gd name="connsiteY3" fmla="*/ 117 h 65411"/>
                <a:gd name="connsiteX4" fmla="*/ 10280 w 10280"/>
                <a:gd name="connsiteY4" fmla="*/ 17500 h 65411"/>
                <a:gd name="connsiteX5" fmla="*/ 10280 w 10280"/>
                <a:gd name="connsiteY5" fmla="*/ 25500 h 65411"/>
                <a:gd name="connsiteX6" fmla="*/ 8061 w 10280"/>
                <a:gd name="connsiteY6" fmla="*/ 12505 h 65411"/>
                <a:gd name="connsiteX7" fmla="*/ 5339 w 10280"/>
                <a:gd name="connsiteY7" fmla="*/ 35154 h 65411"/>
                <a:gd name="connsiteX8" fmla="*/ 1894 w 10280"/>
                <a:gd name="connsiteY8" fmla="*/ 65411 h 65411"/>
                <a:gd name="connsiteX9" fmla="*/ 0 w 10280"/>
                <a:gd name="connsiteY9" fmla="*/ 52416 h 65411"/>
                <a:gd name="connsiteX10" fmla="*/ 44 w 10280"/>
                <a:gd name="connsiteY10" fmla="*/ 22181 h 65411"/>
                <a:gd name="connsiteX0" fmla="*/ 44 w 10280"/>
                <a:gd name="connsiteY0" fmla="*/ 22181 h 65411"/>
                <a:gd name="connsiteX1" fmla="*/ 2573 w 10280"/>
                <a:gd name="connsiteY1" fmla="*/ 38394 h 65411"/>
                <a:gd name="connsiteX2" fmla="*/ 5797 w 10280"/>
                <a:gd name="connsiteY2" fmla="*/ 13404 h 65411"/>
                <a:gd name="connsiteX3" fmla="*/ 8459 w 10280"/>
                <a:gd name="connsiteY3" fmla="*/ 117 h 65411"/>
                <a:gd name="connsiteX4" fmla="*/ 10280 w 10280"/>
                <a:gd name="connsiteY4" fmla="*/ 17500 h 65411"/>
                <a:gd name="connsiteX5" fmla="*/ 10280 w 10280"/>
                <a:gd name="connsiteY5" fmla="*/ 25500 h 65411"/>
                <a:gd name="connsiteX6" fmla="*/ 8061 w 10280"/>
                <a:gd name="connsiteY6" fmla="*/ 12505 h 65411"/>
                <a:gd name="connsiteX7" fmla="*/ 5339 w 10280"/>
                <a:gd name="connsiteY7" fmla="*/ 35154 h 65411"/>
                <a:gd name="connsiteX8" fmla="*/ 1894 w 10280"/>
                <a:gd name="connsiteY8" fmla="*/ 65411 h 65411"/>
                <a:gd name="connsiteX9" fmla="*/ 0 w 10280"/>
                <a:gd name="connsiteY9" fmla="*/ 52416 h 65411"/>
                <a:gd name="connsiteX10" fmla="*/ 44 w 10280"/>
                <a:gd name="connsiteY10" fmla="*/ 22181 h 6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280" h="65411">
                  <a:moveTo>
                    <a:pt x="44" y="22181"/>
                  </a:moveTo>
                  <a:cubicBezTo>
                    <a:pt x="44" y="22733"/>
                    <a:pt x="1614" y="39857"/>
                    <a:pt x="2573" y="38394"/>
                  </a:cubicBezTo>
                  <a:cubicBezTo>
                    <a:pt x="3532" y="36931"/>
                    <a:pt x="4285" y="25342"/>
                    <a:pt x="5797" y="13404"/>
                  </a:cubicBezTo>
                  <a:cubicBezTo>
                    <a:pt x="7309" y="1466"/>
                    <a:pt x="7712" y="-565"/>
                    <a:pt x="8459" y="117"/>
                  </a:cubicBezTo>
                  <a:cubicBezTo>
                    <a:pt x="9206" y="799"/>
                    <a:pt x="10280" y="16948"/>
                    <a:pt x="10280" y="17500"/>
                  </a:cubicBezTo>
                  <a:lnTo>
                    <a:pt x="10280" y="25500"/>
                  </a:lnTo>
                  <a:cubicBezTo>
                    <a:pt x="10280" y="24948"/>
                    <a:pt x="8885" y="10896"/>
                    <a:pt x="8061" y="12505"/>
                  </a:cubicBezTo>
                  <a:cubicBezTo>
                    <a:pt x="7238" y="14114"/>
                    <a:pt x="6397" y="23118"/>
                    <a:pt x="5339" y="35154"/>
                  </a:cubicBezTo>
                  <a:cubicBezTo>
                    <a:pt x="4281" y="47190"/>
                    <a:pt x="3275" y="65411"/>
                    <a:pt x="1894" y="65411"/>
                  </a:cubicBezTo>
                  <a:cubicBezTo>
                    <a:pt x="513" y="65411"/>
                    <a:pt x="0" y="52968"/>
                    <a:pt x="0" y="52416"/>
                  </a:cubicBezTo>
                  <a:cubicBezTo>
                    <a:pt x="79" y="40777"/>
                    <a:pt x="-35" y="33820"/>
                    <a:pt x="44" y="22181"/>
                  </a:cubicBezTo>
                  <a:close/>
                </a:path>
              </a:pathLst>
            </a:custGeom>
            <a:solidFill>
              <a:srgbClr val="FFE3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Google Shape;1211;p35">
            <a:extLst>
              <a:ext uri="{FF2B5EF4-FFF2-40B4-BE49-F238E27FC236}">
                <a16:creationId xmlns="" xmlns:a16="http://schemas.microsoft.com/office/drawing/2014/main" id="{32E0B50F-878F-4004-9FDD-A9A5857F1F97}"/>
              </a:ext>
            </a:extLst>
          </p:cNvPr>
          <p:cNvSpPr/>
          <p:nvPr/>
        </p:nvSpPr>
        <p:spPr>
          <a:xfrm rot="1191004">
            <a:off x="591155" y="408789"/>
            <a:ext cx="530671" cy="494280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1211;p35">
            <a:extLst>
              <a:ext uri="{FF2B5EF4-FFF2-40B4-BE49-F238E27FC236}">
                <a16:creationId xmlns="" xmlns:a16="http://schemas.microsoft.com/office/drawing/2014/main" id="{13D146AC-DDAA-4CA2-A81B-3DEC11C46225}"/>
              </a:ext>
            </a:extLst>
          </p:cNvPr>
          <p:cNvSpPr/>
          <p:nvPr/>
        </p:nvSpPr>
        <p:spPr>
          <a:xfrm rot="4405144">
            <a:off x="1426506" y="3514218"/>
            <a:ext cx="289353" cy="269511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1211;p35">
            <a:extLst>
              <a:ext uri="{FF2B5EF4-FFF2-40B4-BE49-F238E27FC236}">
                <a16:creationId xmlns="" xmlns:a16="http://schemas.microsoft.com/office/drawing/2014/main" id="{5EC5F3F8-7595-4AC7-85E7-511D04A9A9D5}"/>
              </a:ext>
            </a:extLst>
          </p:cNvPr>
          <p:cNvSpPr/>
          <p:nvPr/>
        </p:nvSpPr>
        <p:spPr>
          <a:xfrm rot="4405144">
            <a:off x="11574457" y="601750"/>
            <a:ext cx="279076" cy="259939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1211;p35">
            <a:extLst>
              <a:ext uri="{FF2B5EF4-FFF2-40B4-BE49-F238E27FC236}">
                <a16:creationId xmlns="" xmlns:a16="http://schemas.microsoft.com/office/drawing/2014/main" id="{64F2DA7F-3063-4C96-9BF4-AEA6E4D0C40E}"/>
              </a:ext>
            </a:extLst>
          </p:cNvPr>
          <p:cNvSpPr/>
          <p:nvPr/>
        </p:nvSpPr>
        <p:spPr>
          <a:xfrm rot="3200035">
            <a:off x="8829402" y="-53776"/>
            <a:ext cx="831306" cy="774301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Google Shape;1211;p35">
            <a:extLst>
              <a:ext uri="{FF2B5EF4-FFF2-40B4-BE49-F238E27FC236}">
                <a16:creationId xmlns="" xmlns:a16="http://schemas.microsoft.com/office/drawing/2014/main" id="{D2CEF36E-B926-4D98-A9A9-A184DB52B427}"/>
              </a:ext>
            </a:extLst>
          </p:cNvPr>
          <p:cNvSpPr/>
          <p:nvPr/>
        </p:nvSpPr>
        <p:spPr>
          <a:xfrm rot="4014714">
            <a:off x="11371214" y="6060984"/>
            <a:ext cx="831306" cy="774301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1211;p35">
            <a:extLst>
              <a:ext uri="{FF2B5EF4-FFF2-40B4-BE49-F238E27FC236}">
                <a16:creationId xmlns="" xmlns:a16="http://schemas.microsoft.com/office/drawing/2014/main" id="{B5F6A1D8-DAEA-4517-AD6C-14FC71171529}"/>
              </a:ext>
            </a:extLst>
          </p:cNvPr>
          <p:cNvSpPr/>
          <p:nvPr/>
        </p:nvSpPr>
        <p:spPr>
          <a:xfrm rot="4014714">
            <a:off x="8428621" y="5905496"/>
            <a:ext cx="419713" cy="390932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1211;p35">
            <a:extLst>
              <a:ext uri="{FF2B5EF4-FFF2-40B4-BE49-F238E27FC236}">
                <a16:creationId xmlns="" xmlns:a16="http://schemas.microsoft.com/office/drawing/2014/main" id="{DEE04D85-B5BA-4258-BF3B-9023342D6F57}"/>
              </a:ext>
            </a:extLst>
          </p:cNvPr>
          <p:cNvSpPr/>
          <p:nvPr/>
        </p:nvSpPr>
        <p:spPr>
          <a:xfrm rot="1975896">
            <a:off x="10330272" y="3064426"/>
            <a:ext cx="323085" cy="300930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1211;p35">
            <a:extLst>
              <a:ext uri="{FF2B5EF4-FFF2-40B4-BE49-F238E27FC236}">
                <a16:creationId xmlns="" xmlns:a16="http://schemas.microsoft.com/office/drawing/2014/main" id="{F9FC21DA-8CAF-4F84-9C0A-7F34CD7F628E}"/>
              </a:ext>
            </a:extLst>
          </p:cNvPr>
          <p:cNvSpPr/>
          <p:nvPr/>
        </p:nvSpPr>
        <p:spPr>
          <a:xfrm rot="1342154">
            <a:off x="306515" y="5961343"/>
            <a:ext cx="182880" cy="182880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99C1304-661E-4FAC-893B-0104C0AACA0C}"/>
              </a:ext>
            </a:extLst>
          </p:cNvPr>
          <p:cNvSpPr txBox="1"/>
          <p:nvPr/>
        </p:nvSpPr>
        <p:spPr>
          <a:xfrm>
            <a:off x="2903819" y="2254911"/>
            <a:ext cx="6848224" cy="249047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Grandma" panose="02000503000000020003" pitchFamily="50" charset="0"/>
                <a:ea typeface="+mn-ea"/>
                <a:cs typeface="+mn-cs"/>
              </a:rPr>
              <a:t>Hẹn gặp lại</a:t>
            </a:r>
            <a:endParaRPr kumimoji="0" lang="en-US" sz="1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Grandma" panose="02000503000000020003" pitchFamily="50" charset="0"/>
              <a:ea typeface="+mn-ea"/>
              <a:cs typeface="+mn-cs"/>
            </a:endParaRPr>
          </a:p>
        </p:txBody>
      </p:sp>
      <p:grpSp>
        <p:nvGrpSpPr>
          <p:cNvPr id="43" name="Google Shape;2582;p65">
            <a:extLst>
              <a:ext uri="{FF2B5EF4-FFF2-40B4-BE49-F238E27FC236}">
                <a16:creationId xmlns="" xmlns:a16="http://schemas.microsoft.com/office/drawing/2014/main" id="{C4201EEF-80AA-4B7F-9A84-8456747EB434}"/>
              </a:ext>
            </a:extLst>
          </p:cNvPr>
          <p:cNvGrpSpPr/>
          <p:nvPr/>
        </p:nvGrpSpPr>
        <p:grpSpPr>
          <a:xfrm>
            <a:off x="4214512" y="4000753"/>
            <a:ext cx="3958629" cy="3270198"/>
            <a:chOff x="1529144" y="1403352"/>
            <a:chExt cx="1541229" cy="1273199"/>
          </a:xfrm>
        </p:grpSpPr>
        <p:sp>
          <p:nvSpPr>
            <p:cNvPr id="44" name="Google Shape;2583;p65">
              <a:extLst>
                <a:ext uri="{FF2B5EF4-FFF2-40B4-BE49-F238E27FC236}">
                  <a16:creationId xmlns="" xmlns:a16="http://schemas.microsoft.com/office/drawing/2014/main" id="{2C4F2D49-D609-4BD6-A8A1-C1DD41A63135}"/>
                </a:ext>
              </a:extLst>
            </p:cNvPr>
            <p:cNvSpPr/>
            <p:nvPr/>
          </p:nvSpPr>
          <p:spPr>
            <a:xfrm>
              <a:off x="1529144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3823" y="1"/>
                  </a:moveTo>
                  <a:cubicBezTo>
                    <a:pt x="22181" y="1"/>
                    <a:pt x="20581" y="365"/>
                    <a:pt x="19147" y="1235"/>
                  </a:cubicBezTo>
                  <a:cubicBezTo>
                    <a:pt x="18414" y="1602"/>
                    <a:pt x="17880" y="2203"/>
                    <a:pt x="17580" y="2970"/>
                  </a:cubicBezTo>
                  <a:cubicBezTo>
                    <a:pt x="17346" y="3737"/>
                    <a:pt x="17713" y="4705"/>
                    <a:pt x="18480" y="4905"/>
                  </a:cubicBezTo>
                  <a:cubicBezTo>
                    <a:pt x="18142" y="4866"/>
                    <a:pt x="17804" y="4847"/>
                    <a:pt x="17466" y="4847"/>
                  </a:cubicBezTo>
                  <a:cubicBezTo>
                    <a:pt x="14306" y="4847"/>
                    <a:pt x="11210" y="6490"/>
                    <a:pt x="9040" y="8841"/>
                  </a:cubicBezTo>
                  <a:cubicBezTo>
                    <a:pt x="6672" y="11443"/>
                    <a:pt x="5271" y="14812"/>
                    <a:pt x="4404" y="18248"/>
                  </a:cubicBezTo>
                  <a:cubicBezTo>
                    <a:pt x="4037" y="19715"/>
                    <a:pt x="3736" y="21250"/>
                    <a:pt x="4037" y="22718"/>
                  </a:cubicBezTo>
                  <a:cubicBezTo>
                    <a:pt x="4337" y="24219"/>
                    <a:pt x="5371" y="25653"/>
                    <a:pt x="6805" y="26020"/>
                  </a:cubicBezTo>
                  <a:cubicBezTo>
                    <a:pt x="0" y="34593"/>
                    <a:pt x="2202" y="47202"/>
                    <a:pt x="11475" y="52973"/>
                  </a:cubicBezTo>
                  <a:cubicBezTo>
                    <a:pt x="13477" y="54173"/>
                    <a:pt x="15612" y="55074"/>
                    <a:pt x="17847" y="55708"/>
                  </a:cubicBezTo>
                  <a:cubicBezTo>
                    <a:pt x="20838" y="56589"/>
                    <a:pt x="23979" y="57193"/>
                    <a:pt x="27133" y="57193"/>
                  </a:cubicBezTo>
                  <a:cubicBezTo>
                    <a:pt x="27918" y="57193"/>
                    <a:pt x="28704" y="57155"/>
                    <a:pt x="29488" y="57075"/>
                  </a:cubicBezTo>
                  <a:cubicBezTo>
                    <a:pt x="33391" y="56675"/>
                    <a:pt x="37260" y="55174"/>
                    <a:pt x="40096" y="52472"/>
                  </a:cubicBezTo>
                  <a:cubicBezTo>
                    <a:pt x="42964" y="49770"/>
                    <a:pt x="44632" y="46034"/>
                    <a:pt x="45333" y="42198"/>
                  </a:cubicBezTo>
                  <a:cubicBezTo>
                    <a:pt x="46033" y="38362"/>
                    <a:pt x="45833" y="34426"/>
                    <a:pt x="45333" y="30523"/>
                  </a:cubicBezTo>
                  <a:cubicBezTo>
                    <a:pt x="44099" y="20816"/>
                    <a:pt x="40796" y="7407"/>
                    <a:pt x="31523" y="2236"/>
                  </a:cubicBezTo>
                  <a:cubicBezTo>
                    <a:pt x="29200" y="941"/>
                    <a:pt x="26459" y="1"/>
                    <a:pt x="23823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2584;p65">
              <a:extLst>
                <a:ext uri="{FF2B5EF4-FFF2-40B4-BE49-F238E27FC236}">
                  <a16:creationId xmlns="" xmlns:a16="http://schemas.microsoft.com/office/drawing/2014/main" id="{296A261F-3422-4B58-8068-0B246FB2E8DB}"/>
                </a:ext>
              </a:extLst>
            </p:cNvPr>
            <p:cNvSpPr/>
            <p:nvPr/>
          </p:nvSpPr>
          <p:spPr>
            <a:xfrm>
              <a:off x="2402995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2235" y="1"/>
                  </a:moveTo>
                  <a:cubicBezTo>
                    <a:pt x="19604" y="1"/>
                    <a:pt x="16855" y="941"/>
                    <a:pt x="14511" y="2236"/>
                  </a:cubicBezTo>
                  <a:cubicBezTo>
                    <a:pt x="5238" y="7407"/>
                    <a:pt x="1936" y="20816"/>
                    <a:pt x="701" y="30523"/>
                  </a:cubicBezTo>
                  <a:cubicBezTo>
                    <a:pt x="201" y="34393"/>
                    <a:pt x="1" y="38362"/>
                    <a:pt x="701" y="42198"/>
                  </a:cubicBezTo>
                  <a:cubicBezTo>
                    <a:pt x="1402" y="46034"/>
                    <a:pt x="3070" y="49770"/>
                    <a:pt x="5938" y="52472"/>
                  </a:cubicBezTo>
                  <a:cubicBezTo>
                    <a:pt x="8774" y="55174"/>
                    <a:pt x="12643" y="56675"/>
                    <a:pt x="16546" y="57075"/>
                  </a:cubicBezTo>
                  <a:cubicBezTo>
                    <a:pt x="17330" y="57155"/>
                    <a:pt x="18116" y="57193"/>
                    <a:pt x="18901" y="57193"/>
                  </a:cubicBezTo>
                  <a:cubicBezTo>
                    <a:pt x="22055" y="57193"/>
                    <a:pt x="25196" y="56589"/>
                    <a:pt x="28188" y="55708"/>
                  </a:cubicBezTo>
                  <a:cubicBezTo>
                    <a:pt x="30423" y="55074"/>
                    <a:pt x="32557" y="54173"/>
                    <a:pt x="34559" y="52973"/>
                  </a:cubicBezTo>
                  <a:cubicBezTo>
                    <a:pt x="43865" y="47202"/>
                    <a:pt x="46034" y="34593"/>
                    <a:pt x="39229" y="26020"/>
                  </a:cubicBezTo>
                  <a:cubicBezTo>
                    <a:pt x="40697" y="25653"/>
                    <a:pt x="41697" y="24219"/>
                    <a:pt x="41997" y="22718"/>
                  </a:cubicBezTo>
                  <a:cubicBezTo>
                    <a:pt x="42298" y="21250"/>
                    <a:pt x="41997" y="19715"/>
                    <a:pt x="41631" y="18248"/>
                  </a:cubicBezTo>
                  <a:cubicBezTo>
                    <a:pt x="40763" y="14812"/>
                    <a:pt x="39362" y="11443"/>
                    <a:pt x="36994" y="8841"/>
                  </a:cubicBezTo>
                  <a:cubicBezTo>
                    <a:pt x="34824" y="6490"/>
                    <a:pt x="31756" y="4847"/>
                    <a:pt x="28576" y="4847"/>
                  </a:cubicBezTo>
                  <a:cubicBezTo>
                    <a:pt x="28236" y="4847"/>
                    <a:pt x="27895" y="4866"/>
                    <a:pt x="27554" y="4905"/>
                  </a:cubicBezTo>
                  <a:cubicBezTo>
                    <a:pt x="28321" y="4705"/>
                    <a:pt x="28688" y="3737"/>
                    <a:pt x="28454" y="2970"/>
                  </a:cubicBezTo>
                  <a:cubicBezTo>
                    <a:pt x="28154" y="2203"/>
                    <a:pt x="27621" y="1602"/>
                    <a:pt x="26887" y="1235"/>
                  </a:cubicBezTo>
                  <a:cubicBezTo>
                    <a:pt x="25466" y="365"/>
                    <a:pt x="23873" y="1"/>
                    <a:pt x="22235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2585;p65">
              <a:extLst>
                <a:ext uri="{FF2B5EF4-FFF2-40B4-BE49-F238E27FC236}">
                  <a16:creationId xmlns="" xmlns:a16="http://schemas.microsoft.com/office/drawing/2014/main" id="{8B125E37-3F3E-486F-BB0A-3D47F491309D}"/>
                </a:ext>
              </a:extLst>
            </p:cNvPr>
            <p:cNvSpPr/>
            <p:nvPr/>
          </p:nvSpPr>
          <p:spPr>
            <a:xfrm>
              <a:off x="1678091" y="1768501"/>
              <a:ext cx="458078" cy="390012"/>
            </a:xfrm>
            <a:custGeom>
              <a:avLst/>
              <a:gdLst/>
              <a:ahLst/>
              <a:cxnLst/>
              <a:rect l="l" t="t" r="r" b="b"/>
              <a:pathLst>
                <a:path w="31597" h="26902" extrusionOk="0">
                  <a:moveTo>
                    <a:pt x="9491" y="0"/>
                  </a:moveTo>
                  <a:cubicBezTo>
                    <a:pt x="7426" y="0"/>
                    <a:pt x="7573" y="3892"/>
                    <a:pt x="7573" y="3892"/>
                  </a:cubicBezTo>
                  <a:cubicBezTo>
                    <a:pt x="7573" y="3892"/>
                    <a:pt x="6111" y="147"/>
                    <a:pt x="4469" y="147"/>
                  </a:cubicBezTo>
                  <a:cubicBezTo>
                    <a:pt x="4271" y="147"/>
                    <a:pt x="4071" y="201"/>
                    <a:pt x="3870" y="323"/>
                  </a:cubicBezTo>
                  <a:cubicBezTo>
                    <a:pt x="1802" y="1557"/>
                    <a:pt x="5971" y="5060"/>
                    <a:pt x="5971" y="5060"/>
                  </a:cubicBezTo>
                  <a:cubicBezTo>
                    <a:pt x="5971" y="5060"/>
                    <a:pt x="3642" y="3132"/>
                    <a:pt x="2060" y="3132"/>
                  </a:cubicBezTo>
                  <a:cubicBezTo>
                    <a:pt x="1551" y="3132"/>
                    <a:pt x="1119" y="3331"/>
                    <a:pt x="868" y="3859"/>
                  </a:cubicBezTo>
                  <a:cubicBezTo>
                    <a:pt x="0" y="5660"/>
                    <a:pt x="3837" y="6261"/>
                    <a:pt x="3837" y="6261"/>
                  </a:cubicBezTo>
                  <a:cubicBezTo>
                    <a:pt x="3837" y="6261"/>
                    <a:pt x="167" y="6294"/>
                    <a:pt x="467" y="7795"/>
                  </a:cubicBezTo>
                  <a:cubicBezTo>
                    <a:pt x="610" y="8439"/>
                    <a:pt x="1286" y="8622"/>
                    <a:pt x="2012" y="8622"/>
                  </a:cubicBezTo>
                  <a:cubicBezTo>
                    <a:pt x="2980" y="8622"/>
                    <a:pt x="4036" y="8296"/>
                    <a:pt x="4037" y="8296"/>
                  </a:cubicBezTo>
                  <a:lnTo>
                    <a:pt x="4037" y="8296"/>
                  </a:lnTo>
                  <a:cubicBezTo>
                    <a:pt x="4036" y="8296"/>
                    <a:pt x="1235" y="9830"/>
                    <a:pt x="2469" y="11131"/>
                  </a:cubicBezTo>
                  <a:cubicBezTo>
                    <a:pt x="2625" y="11292"/>
                    <a:pt x="2820" y="11359"/>
                    <a:pt x="3037" y="11359"/>
                  </a:cubicBezTo>
                  <a:cubicBezTo>
                    <a:pt x="4075" y="11359"/>
                    <a:pt x="5604" y="9830"/>
                    <a:pt x="5604" y="9830"/>
                  </a:cubicBezTo>
                  <a:cubicBezTo>
                    <a:pt x="5604" y="9830"/>
                    <a:pt x="18881" y="24841"/>
                    <a:pt x="26453" y="26876"/>
                  </a:cubicBezTo>
                  <a:cubicBezTo>
                    <a:pt x="26518" y="26893"/>
                    <a:pt x="26586" y="26901"/>
                    <a:pt x="26655" y="26901"/>
                  </a:cubicBezTo>
                  <a:cubicBezTo>
                    <a:pt x="28467" y="26901"/>
                    <a:pt x="31596" y="21237"/>
                    <a:pt x="30022" y="20338"/>
                  </a:cubicBezTo>
                  <a:cubicBezTo>
                    <a:pt x="20348" y="14800"/>
                    <a:pt x="9874" y="4660"/>
                    <a:pt x="9874" y="4660"/>
                  </a:cubicBezTo>
                  <a:cubicBezTo>
                    <a:pt x="9874" y="4660"/>
                    <a:pt x="11042" y="323"/>
                    <a:pt x="9941" y="56"/>
                  </a:cubicBezTo>
                  <a:cubicBezTo>
                    <a:pt x="9780" y="18"/>
                    <a:pt x="9630" y="0"/>
                    <a:pt x="9491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2586;p65">
              <a:extLst>
                <a:ext uri="{FF2B5EF4-FFF2-40B4-BE49-F238E27FC236}">
                  <a16:creationId xmlns="" xmlns:a16="http://schemas.microsoft.com/office/drawing/2014/main" id="{0370C7C6-48A0-4598-AD2C-242968B18B7B}"/>
                </a:ext>
              </a:extLst>
            </p:cNvPr>
            <p:cNvSpPr/>
            <p:nvPr/>
          </p:nvSpPr>
          <p:spPr>
            <a:xfrm>
              <a:off x="2474468" y="1781157"/>
              <a:ext cx="461470" cy="386054"/>
            </a:xfrm>
            <a:custGeom>
              <a:avLst/>
              <a:gdLst/>
              <a:ahLst/>
              <a:cxnLst/>
              <a:rect l="l" t="t" r="r" b="b"/>
              <a:pathLst>
                <a:path w="31831" h="26629" extrusionOk="0">
                  <a:moveTo>
                    <a:pt x="22354" y="0"/>
                  </a:moveTo>
                  <a:cubicBezTo>
                    <a:pt x="22220" y="0"/>
                    <a:pt x="22077" y="16"/>
                    <a:pt x="21923" y="51"/>
                  </a:cubicBezTo>
                  <a:cubicBezTo>
                    <a:pt x="20856" y="318"/>
                    <a:pt x="21923" y="4654"/>
                    <a:pt x="21923" y="4654"/>
                  </a:cubicBezTo>
                  <a:cubicBezTo>
                    <a:pt x="21923" y="4654"/>
                    <a:pt x="11349" y="14628"/>
                    <a:pt x="1575" y="20032"/>
                  </a:cubicBezTo>
                  <a:cubicBezTo>
                    <a:pt x="1" y="20899"/>
                    <a:pt x="3039" y="26628"/>
                    <a:pt x="4845" y="26628"/>
                  </a:cubicBezTo>
                  <a:cubicBezTo>
                    <a:pt x="4913" y="26628"/>
                    <a:pt x="4980" y="26620"/>
                    <a:pt x="5045" y="26603"/>
                  </a:cubicBezTo>
                  <a:cubicBezTo>
                    <a:pt x="12617" y="24702"/>
                    <a:pt x="26160" y="9891"/>
                    <a:pt x="26160" y="9891"/>
                  </a:cubicBezTo>
                  <a:cubicBezTo>
                    <a:pt x="26160" y="9891"/>
                    <a:pt x="27674" y="11451"/>
                    <a:pt x="28704" y="11451"/>
                  </a:cubicBezTo>
                  <a:cubicBezTo>
                    <a:pt x="28916" y="11451"/>
                    <a:pt x="29108" y="11385"/>
                    <a:pt x="29262" y="11225"/>
                  </a:cubicBezTo>
                  <a:cubicBezTo>
                    <a:pt x="30496" y="9924"/>
                    <a:pt x="27694" y="8357"/>
                    <a:pt x="27694" y="8357"/>
                  </a:cubicBezTo>
                  <a:lnTo>
                    <a:pt x="27694" y="8357"/>
                  </a:lnTo>
                  <a:cubicBezTo>
                    <a:pt x="27694" y="8357"/>
                    <a:pt x="28801" y="8710"/>
                    <a:pt x="29794" y="8710"/>
                  </a:cubicBezTo>
                  <a:cubicBezTo>
                    <a:pt x="30498" y="8710"/>
                    <a:pt x="31144" y="8532"/>
                    <a:pt x="31297" y="7923"/>
                  </a:cubicBezTo>
                  <a:cubicBezTo>
                    <a:pt x="31630" y="6422"/>
                    <a:pt x="27961" y="6322"/>
                    <a:pt x="27961" y="6322"/>
                  </a:cubicBezTo>
                  <a:cubicBezTo>
                    <a:pt x="27961" y="6322"/>
                    <a:pt x="31830" y="5788"/>
                    <a:pt x="30996" y="3987"/>
                  </a:cubicBezTo>
                  <a:cubicBezTo>
                    <a:pt x="30738" y="3436"/>
                    <a:pt x="30288" y="3230"/>
                    <a:pt x="29758" y="3230"/>
                  </a:cubicBezTo>
                  <a:cubicBezTo>
                    <a:pt x="28167" y="3230"/>
                    <a:pt x="25859" y="5088"/>
                    <a:pt x="25859" y="5088"/>
                  </a:cubicBezTo>
                  <a:cubicBezTo>
                    <a:pt x="25859" y="5088"/>
                    <a:pt x="30096" y="1652"/>
                    <a:pt x="27994" y="384"/>
                  </a:cubicBezTo>
                  <a:cubicBezTo>
                    <a:pt x="27794" y="261"/>
                    <a:pt x="27594" y="206"/>
                    <a:pt x="27395" y="206"/>
                  </a:cubicBezTo>
                  <a:cubicBezTo>
                    <a:pt x="25768" y="206"/>
                    <a:pt x="24258" y="3887"/>
                    <a:pt x="24258" y="3887"/>
                  </a:cubicBezTo>
                  <a:cubicBezTo>
                    <a:pt x="24258" y="3887"/>
                    <a:pt x="24435" y="0"/>
                    <a:pt x="2235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2587;p65">
              <a:extLst>
                <a:ext uri="{FF2B5EF4-FFF2-40B4-BE49-F238E27FC236}">
                  <a16:creationId xmlns="" xmlns:a16="http://schemas.microsoft.com/office/drawing/2014/main" id="{C526D43E-9585-4FF4-8417-06501A48EA96}"/>
                </a:ext>
              </a:extLst>
            </p:cNvPr>
            <p:cNvSpPr/>
            <p:nvPr/>
          </p:nvSpPr>
          <p:spPr>
            <a:xfrm>
              <a:off x="1969215" y="2009174"/>
              <a:ext cx="190062" cy="187656"/>
            </a:xfrm>
            <a:custGeom>
              <a:avLst/>
              <a:gdLst/>
              <a:ahLst/>
              <a:cxnLst/>
              <a:rect l="l" t="t" r="r" b="b"/>
              <a:pathLst>
                <a:path w="13110" h="12944" extrusionOk="0">
                  <a:moveTo>
                    <a:pt x="5738" y="1"/>
                  </a:moveTo>
                  <a:cubicBezTo>
                    <a:pt x="5738" y="1"/>
                    <a:pt x="0" y="3069"/>
                    <a:pt x="868" y="9474"/>
                  </a:cubicBezTo>
                  <a:lnTo>
                    <a:pt x="10074" y="12943"/>
                  </a:lnTo>
                  <a:lnTo>
                    <a:pt x="13110" y="5771"/>
                  </a:lnTo>
                  <a:lnTo>
                    <a:pt x="5738" y="1"/>
                  </a:lnTo>
                  <a:close/>
                </a:path>
              </a:pathLst>
            </a:custGeom>
            <a:solidFill>
              <a:srgbClr val="FC7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2588;p65">
              <a:extLst>
                <a:ext uri="{FF2B5EF4-FFF2-40B4-BE49-F238E27FC236}">
                  <a16:creationId xmlns="" xmlns:a16="http://schemas.microsoft.com/office/drawing/2014/main" id="{E27DA97B-B67F-4D8D-9F6B-ACD9B38B991F}"/>
                </a:ext>
              </a:extLst>
            </p:cNvPr>
            <p:cNvSpPr/>
            <p:nvPr/>
          </p:nvSpPr>
          <p:spPr>
            <a:xfrm>
              <a:off x="2447488" y="2023193"/>
              <a:ext cx="192976" cy="181364"/>
            </a:xfrm>
            <a:custGeom>
              <a:avLst/>
              <a:gdLst/>
              <a:ahLst/>
              <a:cxnLst/>
              <a:rect l="l" t="t" r="r" b="b"/>
              <a:pathLst>
                <a:path w="13311" h="12510" extrusionOk="0">
                  <a:moveTo>
                    <a:pt x="7840" y="1"/>
                  </a:moveTo>
                  <a:lnTo>
                    <a:pt x="1" y="5105"/>
                  </a:lnTo>
                  <a:lnTo>
                    <a:pt x="2369" y="12510"/>
                  </a:lnTo>
                  <a:lnTo>
                    <a:pt x="11876" y="9875"/>
                  </a:lnTo>
                  <a:cubicBezTo>
                    <a:pt x="13310" y="3570"/>
                    <a:pt x="7840" y="1"/>
                    <a:pt x="7840" y="1"/>
                  </a:cubicBezTo>
                  <a:close/>
                </a:path>
              </a:pathLst>
            </a:custGeom>
            <a:solidFill>
              <a:srgbClr val="FC72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2589;p65">
              <a:extLst>
                <a:ext uri="{FF2B5EF4-FFF2-40B4-BE49-F238E27FC236}">
                  <a16:creationId xmlns="" xmlns:a16="http://schemas.microsoft.com/office/drawing/2014/main" id="{B5F193E9-C564-49BD-A7A6-8CA51B9D0731}"/>
                </a:ext>
              </a:extLst>
            </p:cNvPr>
            <p:cNvSpPr/>
            <p:nvPr/>
          </p:nvSpPr>
          <p:spPr>
            <a:xfrm>
              <a:off x="1925694" y="2030456"/>
              <a:ext cx="646096" cy="646096"/>
            </a:xfrm>
            <a:custGeom>
              <a:avLst/>
              <a:gdLst/>
              <a:ahLst/>
              <a:cxnLst/>
              <a:rect l="l" t="t" r="r" b="b"/>
              <a:pathLst>
                <a:path w="44566" h="44566" extrusionOk="0">
                  <a:moveTo>
                    <a:pt x="36727" y="0"/>
                  </a:moveTo>
                  <a:lnTo>
                    <a:pt x="15211" y="968"/>
                  </a:lnTo>
                  <a:lnTo>
                    <a:pt x="0" y="44566"/>
                  </a:lnTo>
                  <a:lnTo>
                    <a:pt x="44565" y="34158"/>
                  </a:lnTo>
                  <a:lnTo>
                    <a:pt x="36727" y="0"/>
                  </a:lnTo>
                  <a:close/>
                </a:path>
              </a:pathLst>
            </a:custGeom>
            <a:solidFill>
              <a:srgbClr val="6AA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2590;p65">
              <a:extLst>
                <a:ext uri="{FF2B5EF4-FFF2-40B4-BE49-F238E27FC236}">
                  <a16:creationId xmlns="" xmlns:a16="http://schemas.microsoft.com/office/drawing/2014/main" id="{35FB6C35-50F3-4764-A42B-CC6A737270E7}"/>
                </a:ext>
              </a:extLst>
            </p:cNvPr>
            <p:cNvSpPr/>
            <p:nvPr/>
          </p:nvSpPr>
          <p:spPr>
            <a:xfrm>
              <a:off x="2584837" y="1771081"/>
              <a:ext cx="151861" cy="172404"/>
            </a:xfrm>
            <a:custGeom>
              <a:avLst/>
              <a:gdLst/>
              <a:ahLst/>
              <a:cxnLst/>
              <a:rect l="l" t="t" r="r" b="b"/>
              <a:pathLst>
                <a:path w="10475" h="11892" extrusionOk="0">
                  <a:moveTo>
                    <a:pt x="5487" y="0"/>
                  </a:moveTo>
                  <a:cubicBezTo>
                    <a:pt x="3101" y="0"/>
                    <a:pt x="899" y="2225"/>
                    <a:pt x="467" y="5249"/>
                  </a:cubicBezTo>
                  <a:cubicBezTo>
                    <a:pt x="0" y="8518"/>
                    <a:pt x="1735" y="11487"/>
                    <a:pt x="4370" y="11854"/>
                  </a:cubicBezTo>
                  <a:cubicBezTo>
                    <a:pt x="4553" y="11879"/>
                    <a:pt x="4735" y="11892"/>
                    <a:pt x="4917" y="11892"/>
                  </a:cubicBezTo>
                  <a:cubicBezTo>
                    <a:pt x="7343" y="11892"/>
                    <a:pt x="9539" y="9658"/>
                    <a:pt x="9974" y="6617"/>
                  </a:cubicBezTo>
                  <a:cubicBezTo>
                    <a:pt x="10474" y="3381"/>
                    <a:pt x="8706" y="412"/>
                    <a:pt x="6071" y="45"/>
                  </a:cubicBezTo>
                  <a:cubicBezTo>
                    <a:pt x="5876" y="15"/>
                    <a:pt x="5681" y="0"/>
                    <a:pt x="5487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2591;p65">
              <a:extLst>
                <a:ext uri="{FF2B5EF4-FFF2-40B4-BE49-F238E27FC236}">
                  <a16:creationId xmlns="" xmlns:a16="http://schemas.microsoft.com/office/drawing/2014/main" id="{CD8CA35A-1337-4A6E-BC8B-DE57A7CEFD3B}"/>
                </a:ext>
              </a:extLst>
            </p:cNvPr>
            <p:cNvSpPr/>
            <p:nvPr/>
          </p:nvSpPr>
          <p:spPr>
            <a:xfrm>
              <a:off x="1901034" y="1774561"/>
              <a:ext cx="151861" cy="172796"/>
            </a:xfrm>
            <a:custGeom>
              <a:avLst/>
              <a:gdLst/>
              <a:ahLst/>
              <a:cxnLst/>
              <a:rect l="l" t="t" r="r" b="b"/>
              <a:pathLst>
                <a:path w="10475" h="11919" extrusionOk="0">
                  <a:moveTo>
                    <a:pt x="4950" y="1"/>
                  </a:moveTo>
                  <a:cubicBezTo>
                    <a:pt x="4769" y="1"/>
                    <a:pt x="4586" y="13"/>
                    <a:pt x="4403" y="39"/>
                  </a:cubicBezTo>
                  <a:cubicBezTo>
                    <a:pt x="1768" y="406"/>
                    <a:pt x="0" y="3374"/>
                    <a:pt x="467" y="6643"/>
                  </a:cubicBezTo>
                  <a:cubicBezTo>
                    <a:pt x="902" y="9685"/>
                    <a:pt x="3098" y="11918"/>
                    <a:pt x="5524" y="11918"/>
                  </a:cubicBezTo>
                  <a:cubicBezTo>
                    <a:pt x="5706" y="11918"/>
                    <a:pt x="5888" y="11906"/>
                    <a:pt x="6071" y="11880"/>
                  </a:cubicBezTo>
                  <a:cubicBezTo>
                    <a:pt x="8706" y="11514"/>
                    <a:pt x="10474" y="8545"/>
                    <a:pt x="10007" y="5276"/>
                  </a:cubicBezTo>
                  <a:cubicBezTo>
                    <a:pt x="9573" y="2234"/>
                    <a:pt x="7376" y="1"/>
                    <a:pt x="495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2592;p65">
              <a:extLst>
                <a:ext uri="{FF2B5EF4-FFF2-40B4-BE49-F238E27FC236}">
                  <a16:creationId xmlns="" xmlns:a16="http://schemas.microsoft.com/office/drawing/2014/main" id="{8A64D6FB-A5B0-4F52-9C55-AAD669E3C1FF}"/>
                </a:ext>
              </a:extLst>
            </p:cNvPr>
            <p:cNvSpPr/>
            <p:nvPr/>
          </p:nvSpPr>
          <p:spPr>
            <a:xfrm>
              <a:off x="2236158" y="2024164"/>
              <a:ext cx="133971" cy="164445"/>
            </a:xfrm>
            <a:custGeom>
              <a:avLst/>
              <a:gdLst/>
              <a:ahLst/>
              <a:cxnLst/>
              <a:rect l="l" t="t" r="r" b="b"/>
              <a:pathLst>
                <a:path w="9241" h="11343" extrusionOk="0">
                  <a:moveTo>
                    <a:pt x="4604" y="1"/>
                  </a:moveTo>
                  <a:cubicBezTo>
                    <a:pt x="2102" y="1"/>
                    <a:pt x="1" y="2436"/>
                    <a:pt x="1" y="5438"/>
                  </a:cubicBezTo>
                  <a:cubicBezTo>
                    <a:pt x="1" y="8440"/>
                    <a:pt x="1135" y="11342"/>
                    <a:pt x="4604" y="11342"/>
                  </a:cubicBezTo>
                  <a:cubicBezTo>
                    <a:pt x="8240" y="11342"/>
                    <a:pt x="9241" y="8440"/>
                    <a:pt x="9241" y="5438"/>
                  </a:cubicBezTo>
                  <a:cubicBezTo>
                    <a:pt x="9241" y="2436"/>
                    <a:pt x="7139" y="1"/>
                    <a:pt x="4604" y="1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2593;p65">
              <a:extLst>
                <a:ext uri="{FF2B5EF4-FFF2-40B4-BE49-F238E27FC236}">
                  <a16:creationId xmlns="" xmlns:a16="http://schemas.microsoft.com/office/drawing/2014/main" id="{76A09DFE-C1DB-4DE7-9D67-3B437F334051}"/>
                </a:ext>
              </a:extLst>
            </p:cNvPr>
            <p:cNvSpPr/>
            <p:nvPr/>
          </p:nvSpPr>
          <p:spPr>
            <a:xfrm>
              <a:off x="1963895" y="1528147"/>
              <a:ext cx="671249" cy="592266"/>
            </a:xfrm>
            <a:custGeom>
              <a:avLst/>
              <a:gdLst/>
              <a:ahLst/>
              <a:cxnLst/>
              <a:rect l="l" t="t" r="r" b="b"/>
              <a:pathLst>
                <a:path w="46301" h="40853" extrusionOk="0">
                  <a:moveTo>
                    <a:pt x="23618" y="1"/>
                  </a:moveTo>
                  <a:cubicBezTo>
                    <a:pt x="22234" y="1"/>
                    <a:pt x="20768" y="52"/>
                    <a:pt x="19214" y="157"/>
                  </a:cubicBezTo>
                  <a:cubicBezTo>
                    <a:pt x="11909" y="691"/>
                    <a:pt x="6005" y="4860"/>
                    <a:pt x="3770" y="11532"/>
                  </a:cubicBezTo>
                  <a:cubicBezTo>
                    <a:pt x="3703" y="11699"/>
                    <a:pt x="1" y="20972"/>
                    <a:pt x="4204" y="29945"/>
                  </a:cubicBezTo>
                  <a:cubicBezTo>
                    <a:pt x="7139" y="36283"/>
                    <a:pt x="13043" y="40853"/>
                    <a:pt x="24251" y="40853"/>
                  </a:cubicBezTo>
                  <a:cubicBezTo>
                    <a:pt x="37694" y="40853"/>
                    <a:pt x="46300" y="32113"/>
                    <a:pt x="46300" y="20805"/>
                  </a:cubicBezTo>
                  <a:cubicBezTo>
                    <a:pt x="46300" y="10272"/>
                    <a:pt x="43272" y="1"/>
                    <a:pt x="23618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2594;p65">
              <a:extLst>
                <a:ext uri="{FF2B5EF4-FFF2-40B4-BE49-F238E27FC236}">
                  <a16:creationId xmlns="" xmlns:a16="http://schemas.microsoft.com/office/drawing/2014/main" id="{39999A69-DCFA-43ED-B5F9-A618CFF20FED}"/>
                </a:ext>
              </a:extLst>
            </p:cNvPr>
            <p:cNvSpPr/>
            <p:nvPr/>
          </p:nvSpPr>
          <p:spPr>
            <a:xfrm>
              <a:off x="1957125" y="1403352"/>
              <a:ext cx="710899" cy="270291"/>
            </a:xfrm>
            <a:custGeom>
              <a:avLst/>
              <a:gdLst/>
              <a:ahLst/>
              <a:cxnLst/>
              <a:rect l="l" t="t" r="r" b="b"/>
              <a:pathLst>
                <a:path w="49036" h="18644" extrusionOk="0">
                  <a:moveTo>
                    <a:pt x="24154" y="0"/>
                  </a:moveTo>
                  <a:cubicBezTo>
                    <a:pt x="18822" y="0"/>
                    <a:pt x="13531" y="1196"/>
                    <a:pt x="8874" y="3761"/>
                  </a:cubicBezTo>
                  <a:cubicBezTo>
                    <a:pt x="5138" y="5863"/>
                    <a:pt x="1735" y="8965"/>
                    <a:pt x="534" y="13068"/>
                  </a:cubicBezTo>
                  <a:cubicBezTo>
                    <a:pt x="1" y="14903"/>
                    <a:pt x="167" y="17304"/>
                    <a:pt x="1835" y="18205"/>
                  </a:cubicBezTo>
                  <a:cubicBezTo>
                    <a:pt x="2436" y="18506"/>
                    <a:pt x="3119" y="18644"/>
                    <a:pt x="3809" y="18644"/>
                  </a:cubicBezTo>
                  <a:cubicBezTo>
                    <a:pt x="3885" y="18644"/>
                    <a:pt x="3961" y="18642"/>
                    <a:pt x="4037" y="18639"/>
                  </a:cubicBezTo>
                  <a:cubicBezTo>
                    <a:pt x="4100" y="18639"/>
                    <a:pt x="4163" y="18639"/>
                    <a:pt x="4226" y="18639"/>
                  </a:cubicBezTo>
                  <a:cubicBezTo>
                    <a:pt x="12058" y="18639"/>
                    <a:pt x="19268" y="14536"/>
                    <a:pt x="25986" y="10466"/>
                  </a:cubicBezTo>
                  <a:lnTo>
                    <a:pt x="25986" y="10466"/>
                  </a:lnTo>
                  <a:cubicBezTo>
                    <a:pt x="25352" y="11100"/>
                    <a:pt x="24818" y="11867"/>
                    <a:pt x="24451" y="12701"/>
                  </a:cubicBezTo>
                  <a:cubicBezTo>
                    <a:pt x="24084" y="13535"/>
                    <a:pt x="24118" y="14502"/>
                    <a:pt x="24585" y="15303"/>
                  </a:cubicBezTo>
                  <a:cubicBezTo>
                    <a:pt x="25158" y="16148"/>
                    <a:pt x="26250" y="16447"/>
                    <a:pt x="27293" y="16447"/>
                  </a:cubicBezTo>
                  <a:cubicBezTo>
                    <a:pt x="27403" y="16447"/>
                    <a:pt x="27512" y="16443"/>
                    <a:pt x="27620" y="16437"/>
                  </a:cubicBezTo>
                  <a:cubicBezTo>
                    <a:pt x="30722" y="16237"/>
                    <a:pt x="33358" y="14169"/>
                    <a:pt x="35526" y="12001"/>
                  </a:cubicBezTo>
                  <a:cubicBezTo>
                    <a:pt x="35759" y="14235"/>
                    <a:pt x="37861" y="15737"/>
                    <a:pt x="39829" y="16904"/>
                  </a:cubicBezTo>
                  <a:cubicBezTo>
                    <a:pt x="40863" y="17571"/>
                    <a:pt x="42031" y="18072"/>
                    <a:pt x="43265" y="18372"/>
                  </a:cubicBezTo>
                  <a:cubicBezTo>
                    <a:pt x="43561" y="18428"/>
                    <a:pt x="43864" y="18457"/>
                    <a:pt x="44167" y="18457"/>
                  </a:cubicBezTo>
                  <a:cubicBezTo>
                    <a:pt x="45128" y="18457"/>
                    <a:pt x="46083" y="18164"/>
                    <a:pt x="46767" y="17504"/>
                  </a:cubicBezTo>
                  <a:cubicBezTo>
                    <a:pt x="49036" y="15270"/>
                    <a:pt x="47601" y="10833"/>
                    <a:pt x="45933" y="8665"/>
                  </a:cubicBezTo>
                  <a:cubicBezTo>
                    <a:pt x="43698" y="5763"/>
                    <a:pt x="40696" y="3595"/>
                    <a:pt x="37227" y="2394"/>
                  </a:cubicBezTo>
                  <a:cubicBezTo>
                    <a:pt x="33072" y="832"/>
                    <a:pt x="28599" y="0"/>
                    <a:pt x="24154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2595;p65">
              <a:extLst>
                <a:ext uri="{FF2B5EF4-FFF2-40B4-BE49-F238E27FC236}">
                  <a16:creationId xmlns="" xmlns:a16="http://schemas.microsoft.com/office/drawing/2014/main" id="{72C78EA9-C2B0-4AB5-B4CA-E6A3447729BE}"/>
                </a:ext>
              </a:extLst>
            </p:cNvPr>
            <p:cNvSpPr/>
            <p:nvPr/>
          </p:nvSpPr>
          <p:spPr>
            <a:xfrm>
              <a:off x="2273880" y="2213255"/>
              <a:ext cx="51278" cy="44043"/>
            </a:xfrm>
            <a:custGeom>
              <a:avLst/>
              <a:gdLst/>
              <a:ahLst/>
              <a:cxnLst/>
              <a:rect l="l" t="t" r="r" b="b"/>
              <a:pathLst>
                <a:path w="3537" h="3038" extrusionOk="0">
                  <a:moveTo>
                    <a:pt x="2002" y="0"/>
                  </a:moveTo>
                  <a:cubicBezTo>
                    <a:pt x="668" y="0"/>
                    <a:pt x="0" y="1635"/>
                    <a:pt x="934" y="2602"/>
                  </a:cubicBezTo>
                  <a:cubicBezTo>
                    <a:pt x="1246" y="2903"/>
                    <a:pt x="1626" y="3038"/>
                    <a:pt x="1999" y="3038"/>
                  </a:cubicBezTo>
                  <a:cubicBezTo>
                    <a:pt x="2785" y="3038"/>
                    <a:pt x="3536" y="2440"/>
                    <a:pt x="3536" y="1535"/>
                  </a:cubicBezTo>
                  <a:cubicBezTo>
                    <a:pt x="3536" y="701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2596;p65">
              <a:extLst>
                <a:ext uri="{FF2B5EF4-FFF2-40B4-BE49-F238E27FC236}">
                  <a16:creationId xmlns="" xmlns:a16="http://schemas.microsoft.com/office/drawing/2014/main" id="{681D3C11-D12D-4587-BB58-A634743B87C6}"/>
                </a:ext>
              </a:extLst>
            </p:cNvPr>
            <p:cNvSpPr/>
            <p:nvPr/>
          </p:nvSpPr>
          <p:spPr>
            <a:xfrm>
              <a:off x="2273880" y="2290628"/>
              <a:ext cx="51278" cy="43884"/>
            </a:xfrm>
            <a:custGeom>
              <a:avLst/>
              <a:gdLst/>
              <a:ahLst/>
              <a:cxnLst/>
              <a:rect l="l" t="t" r="r" b="b"/>
              <a:pathLst>
                <a:path w="3537" h="3027" extrusionOk="0">
                  <a:moveTo>
                    <a:pt x="2002" y="0"/>
                  </a:moveTo>
                  <a:cubicBezTo>
                    <a:pt x="668" y="0"/>
                    <a:pt x="0" y="1635"/>
                    <a:pt x="934" y="2569"/>
                  </a:cubicBezTo>
                  <a:cubicBezTo>
                    <a:pt x="1250" y="2885"/>
                    <a:pt x="1637" y="3026"/>
                    <a:pt x="2015" y="3026"/>
                  </a:cubicBezTo>
                  <a:cubicBezTo>
                    <a:pt x="2795" y="3026"/>
                    <a:pt x="3536" y="2423"/>
                    <a:pt x="3536" y="1502"/>
                  </a:cubicBezTo>
                  <a:cubicBezTo>
                    <a:pt x="3536" y="668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2597;p65">
              <a:extLst>
                <a:ext uri="{FF2B5EF4-FFF2-40B4-BE49-F238E27FC236}">
                  <a16:creationId xmlns="" xmlns:a16="http://schemas.microsoft.com/office/drawing/2014/main" id="{582A5771-18D2-4204-8239-F07F5B0A33EF}"/>
                </a:ext>
              </a:extLst>
            </p:cNvPr>
            <p:cNvSpPr/>
            <p:nvPr/>
          </p:nvSpPr>
          <p:spPr>
            <a:xfrm>
              <a:off x="2318373" y="1919231"/>
              <a:ext cx="81737" cy="91885"/>
            </a:xfrm>
            <a:custGeom>
              <a:avLst/>
              <a:gdLst/>
              <a:ahLst/>
              <a:cxnLst/>
              <a:rect l="l" t="t" r="r" b="b"/>
              <a:pathLst>
                <a:path w="5638" h="6338" extrusionOk="0">
                  <a:moveTo>
                    <a:pt x="4937" y="0"/>
                  </a:moveTo>
                  <a:cubicBezTo>
                    <a:pt x="0" y="2235"/>
                    <a:pt x="501" y="6338"/>
                    <a:pt x="501" y="6338"/>
                  </a:cubicBezTo>
                  <a:cubicBezTo>
                    <a:pt x="1268" y="6271"/>
                    <a:pt x="2035" y="6071"/>
                    <a:pt x="2736" y="5738"/>
                  </a:cubicBezTo>
                  <a:cubicBezTo>
                    <a:pt x="5638" y="4503"/>
                    <a:pt x="5337" y="1568"/>
                    <a:pt x="4937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2598;p65">
              <a:extLst>
                <a:ext uri="{FF2B5EF4-FFF2-40B4-BE49-F238E27FC236}">
                  <a16:creationId xmlns="" xmlns:a16="http://schemas.microsoft.com/office/drawing/2014/main" id="{DB2E11DE-A5E7-44ED-8B87-D6B90BF6474A}"/>
                </a:ext>
              </a:extLst>
            </p:cNvPr>
            <p:cNvSpPr/>
            <p:nvPr/>
          </p:nvSpPr>
          <p:spPr>
            <a:xfrm>
              <a:off x="2427800" y="1767109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2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65" y="920"/>
                    <a:pt x="6496" y="86"/>
                  </a:cubicBezTo>
                  <a:cubicBezTo>
                    <a:pt x="6187" y="29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2599;p65">
              <a:extLst>
                <a:ext uri="{FF2B5EF4-FFF2-40B4-BE49-F238E27FC236}">
                  <a16:creationId xmlns="" xmlns:a16="http://schemas.microsoft.com/office/drawing/2014/main" id="{42AD8434-E02F-4D08-8B40-1ADE690B22FB}"/>
                </a:ext>
              </a:extLst>
            </p:cNvPr>
            <p:cNvSpPr/>
            <p:nvPr/>
          </p:nvSpPr>
          <p:spPr>
            <a:xfrm>
              <a:off x="2372043" y="1715585"/>
              <a:ext cx="56120" cy="72154"/>
            </a:xfrm>
            <a:custGeom>
              <a:avLst/>
              <a:gdLst/>
              <a:ahLst/>
              <a:cxnLst/>
              <a:rect l="l" t="t" r="r" b="b"/>
              <a:pathLst>
                <a:path w="3871" h="4977" extrusionOk="0">
                  <a:moveTo>
                    <a:pt x="1891" y="1"/>
                  </a:moveTo>
                  <a:cubicBezTo>
                    <a:pt x="1862" y="1"/>
                    <a:pt x="1832" y="2"/>
                    <a:pt x="1802" y="4"/>
                  </a:cubicBezTo>
                  <a:cubicBezTo>
                    <a:pt x="768" y="104"/>
                    <a:pt x="1" y="1238"/>
                    <a:pt x="101" y="2606"/>
                  </a:cubicBezTo>
                  <a:cubicBezTo>
                    <a:pt x="198" y="3933"/>
                    <a:pt x="1018" y="4977"/>
                    <a:pt x="2011" y="4977"/>
                  </a:cubicBezTo>
                  <a:cubicBezTo>
                    <a:pt x="2041" y="4977"/>
                    <a:pt x="2072" y="4976"/>
                    <a:pt x="2102" y="4974"/>
                  </a:cubicBezTo>
                  <a:cubicBezTo>
                    <a:pt x="3103" y="4907"/>
                    <a:pt x="3870" y="3740"/>
                    <a:pt x="3804" y="2372"/>
                  </a:cubicBezTo>
                  <a:cubicBezTo>
                    <a:pt x="3707" y="1045"/>
                    <a:pt x="2856" y="1"/>
                    <a:pt x="1891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Google Shape;2600;p65">
              <a:extLst>
                <a:ext uri="{FF2B5EF4-FFF2-40B4-BE49-F238E27FC236}">
                  <a16:creationId xmlns="" xmlns:a16="http://schemas.microsoft.com/office/drawing/2014/main" id="{6DF10F2C-C0FE-450A-8E5C-F48251A4FC40}"/>
                </a:ext>
              </a:extLst>
            </p:cNvPr>
            <p:cNvSpPr/>
            <p:nvPr/>
          </p:nvSpPr>
          <p:spPr>
            <a:xfrm>
              <a:off x="2222081" y="1899370"/>
              <a:ext cx="167881" cy="112820"/>
            </a:xfrm>
            <a:custGeom>
              <a:avLst/>
              <a:gdLst/>
              <a:ahLst/>
              <a:cxnLst/>
              <a:rect l="l" t="t" r="r" b="b"/>
              <a:pathLst>
                <a:path w="11580" h="7782" extrusionOk="0">
                  <a:moveTo>
                    <a:pt x="10230" y="1"/>
                  </a:moveTo>
                  <a:cubicBezTo>
                    <a:pt x="9328" y="1"/>
                    <a:pt x="9384" y="841"/>
                    <a:pt x="9144" y="1170"/>
                  </a:cubicBezTo>
                  <a:cubicBezTo>
                    <a:pt x="6876" y="4005"/>
                    <a:pt x="2139" y="3005"/>
                    <a:pt x="1305" y="3939"/>
                  </a:cubicBezTo>
                  <a:cubicBezTo>
                    <a:pt x="0" y="5368"/>
                    <a:pt x="2719" y="7782"/>
                    <a:pt x="6333" y="7782"/>
                  </a:cubicBezTo>
                  <a:cubicBezTo>
                    <a:pt x="6599" y="7782"/>
                    <a:pt x="6869" y="7769"/>
                    <a:pt x="7143" y="7741"/>
                  </a:cubicBezTo>
                  <a:cubicBezTo>
                    <a:pt x="7143" y="7741"/>
                    <a:pt x="6642" y="3638"/>
                    <a:pt x="11579" y="1403"/>
                  </a:cubicBezTo>
                  <a:cubicBezTo>
                    <a:pt x="11412" y="803"/>
                    <a:pt x="11112" y="136"/>
                    <a:pt x="10578" y="36"/>
                  </a:cubicBezTo>
                  <a:cubicBezTo>
                    <a:pt x="10448" y="12"/>
                    <a:pt x="10333" y="1"/>
                    <a:pt x="10230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Google Shape;2601;p65">
              <a:extLst>
                <a:ext uri="{FF2B5EF4-FFF2-40B4-BE49-F238E27FC236}">
                  <a16:creationId xmlns="" xmlns:a16="http://schemas.microsoft.com/office/drawing/2014/main" id="{1E9E15C4-41A2-47B8-A080-14137233D659}"/>
                </a:ext>
              </a:extLst>
            </p:cNvPr>
            <p:cNvSpPr/>
            <p:nvPr/>
          </p:nvSpPr>
          <p:spPr>
            <a:xfrm>
              <a:off x="2241478" y="1906169"/>
              <a:ext cx="117531" cy="62354"/>
            </a:xfrm>
            <a:custGeom>
              <a:avLst/>
              <a:gdLst/>
              <a:ahLst/>
              <a:cxnLst/>
              <a:rect l="l" t="t" r="r" b="b"/>
              <a:pathLst>
                <a:path w="8107" h="4301" extrusionOk="0">
                  <a:moveTo>
                    <a:pt x="8106" y="0"/>
                  </a:moveTo>
                  <a:lnTo>
                    <a:pt x="8106" y="0"/>
                  </a:lnTo>
                  <a:cubicBezTo>
                    <a:pt x="8106" y="1"/>
                    <a:pt x="5371" y="1802"/>
                    <a:pt x="4370" y="2169"/>
                  </a:cubicBezTo>
                  <a:cubicBezTo>
                    <a:pt x="1535" y="3103"/>
                    <a:pt x="1" y="3003"/>
                    <a:pt x="201" y="3303"/>
                  </a:cubicBezTo>
                  <a:cubicBezTo>
                    <a:pt x="582" y="3967"/>
                    <a:pt x="1467" y="4300"/>
                    <a:pt x="2515" y="4300"/>
                  </a:cubicBezTo>
                  <a:cubicBezTo>
                    <a:pt x="4681" y="4300"/>
                    <a:pt x="7544" y="2877"/>
                    <a:pt x="8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2602;p65">
              <a:extLst>
                <a:ext uri="{FF2B5EF4-FFF2-40B4-BE49-F238E27FC236}">
                  <a16:creationId xmlns="" xmlns:a16="http://schemas.microsoft.com/office/drawing/2014/main" id="{A18BC553-26ED-4BC5-8121-BD12088A2807}"/>
                </a:ext>
              </a:extLst>
            </p:cNvPr>
            <p:cNvSpPr/>
            <p:nvPr/>
          </p:nvSpPr>
          <p:spPr>
            <a:xfrm>
              <a:off x="2216818" y="1806064"/>
              <a:ext cx="62876" cy="53844"/>
            </a:xfrm>
            <a:custGeom>
              <a:avLst/>
              <a:gdLst/>
              <a:ahLst/>
              <a:cxnLst/>
              <a:rect l="l" t="t" r="r" b="b"/>
              <a:pathLst>
                <a:path w="4337" h="3714" extrusionOk="0">
                  <a:moveTo>
                    <a:pt x="1168" y="1"/>
                  </a:moveTo>
                  <a:cubicBezTo>
                    <a:pt x="901" y="1"/>
                    <a:pt x="667" y="101"/>
                    <a:pt x="501" y="301"/>
                  </a:cubicBezTo>
                  <a:cubicBezTo>
                    <a:pt x="301" y="468"/>
                    <a:pt x="167" y="668"/>
                    <a:pt x="100" y="901"/>
                  </a:cubicBezTo>
                  <a:cubicBezTo>
                    <a:pt x="0" y="1368"/>
                    <a:pt x="100" y="1835"/>
                    <a:pt x="334" y="2235"/>
                  </a:cubicBezTo>
                  <a:cubicBezTo>
                    <a:pt x="534" y="2602"/>
                    <a:pt x="801" y="2903"/>
                    <a:pt x="1168" y="3169"/>
                  </a:cubicBezTo>
                  <a:cubicBezTo>
                    <a:pt x="1661" y="3514"/>
                    <a:pt x="2244" y="3714"/>
                    <a:pt x="2838" y="3714"/>
                  </a:cubicBezTo>
                  <a:cubicBezTo>
                    <a:pt x="3049" y="3714"/>
                    <a:pt x="3260" y="3689"/>
                    <a:pt x="3469" y="3636"/>
                  </a:cubicBezTo>
                  <a:cubicBezTo>
                    <a:pt x="2736" y="3603"/>
                    <a:pt x="2002" y="3336"/>
                    <a:pt x="1435" y="2836"/>
                  </a:cubicBezTo>
                  <a:cubicBezTo>
                    <a:pt x="1168" y="2602"/>
                    <a:pt x="934" y="2302"/>
                    <a:pt x="768" y="2002"/>
                  </a:cubicBezTo>
                  <a:cubicBezTo>
                    <a:pt x="601" y="1702"/>
                    <a:pt x="534" y="1368"/>
                    <a:pt x="634" y="1035"/>
                  </a:cubicBezTo>
                  <a:cubicBezTo>
                    <a:pt x="667" y="768"/>
                    <a:pt x="901" y="534"/>
                    <a:pt x="1201" y="501"/>
                  </a:cubicBezTo>
                  <a:cubicBezTo>
                    <a:pt x="1535" y="501"/>
                    <a:pt x="1868" y="634"/>
                    <a:pt x="2135" y="834"/>
                  </a:cubicBezTo>
                  <a:cubicBezTo>
                    <a:pt x="2725" y="1269"/>
                    <a:pt x="3431" y="1675"/>
                    <a:pt x="4172" y="1675"/>
                  </a:cubicBezTo>
                  <a:cubicBezTo>
                    <a:pt x="4227" y="1675"/>
                    <a:pt x="4282" y="1673"/>
                    <a:pt x="4337" y="1668"/>
                  </a:cubicBezTo>
                  <a:cubicBezTo>
                    <a:pt x="3570" y="1502"/>
                    <a:pt x="2969" y="1001"/>
                    <a:pt x="2369" y="534"/>
                  </a:cubicBezTo>
                  <a:cubicBezTo>
                    <a:pt x="2035" y="201"/>
                    <a:pt x="1601" y="1"/>
                    <a:pt x="1168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2603;p65">
              <a:extLst>
                <a:ext uri="{FF2B5EF4-FFF2-40B4-BE49-F238E27FC236}">
                  <a16:creationId xmlns="" xmlns:a16="http://schemas.microsoft.com/office/drawing/2014/main" id="{A5343B75-ADE1-4813-A473-C3D3EC3E15A7}"/>
                </a:ext>
              </a:extLst>
            </p:cNvPr>
            <p:cNvSpPr/>
            <p:nvPr/>
          </p:nvSpPr>
          <p:spPr>
            <a:xfrm>
              <a:off x="2160235" y="1702769"/>
              <a:ext cx="59976" cy="71183"/>
            </a:xfrm>
            <a:custGeom>
              <a:avLst/>
              <a:gdLst/>
              <a:ahLst/>
              <a:cxnLst/>
              <a:rect l="l" t="t" r="r" b="b"/>
              <a:pathLst>
                <a:path w="4137" h="4910" extrusionOk="0">
                  <a:moveTo>
                    <a:pt x="2295" y="1"/>
                  </a:moveTo>
                  <a:cubicBezTo>
                    <a:pt x="1375" y="1"/>
                    <a:pt x="482" y="861"/>
                    <a:pt x="267" y="2089"/>
                  </a:cubicBezTo>
                  <a:cubicBezTo>
                    <a:pt x="1" y="3456"/>
                    <a:pt x="601" y="4690"/>
                    <a:pt x="1602" y="4891"/>
                  </a:cubicBezTo>
                  <a:cubicBezTo>
                    <a:pt x="1679" y="4904"/>
                    <a:pt x="1757" y="4910"/>
                    <a:pt x="1835" y="4910"/>
                  </a:cubicBezTo>
                  <a:cubicBezTo>
                    <a:pt x="2758" y="4910"/>
                    <a:pt x="3655" y="4020"/>
                    <a:pt x="3870" y="2789"/>
                  </a:cubicBezTo>
                  <a:cubicBezTo>
                    <a:pt x="4137" y="1455"/>
                    <a:pt x="3536" y="187"/>
                    <a:pt x="2536" y="20"/>
                  </a:cubicBezTo>
                  <a:cubicBezTo>
                    <a:pt x="2456" y="7"/>
                    <a:pt x="2375" y="1"/>
                    <a:pt x="2295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2604;p65">
              <a:extLst>
                <a:ext uri="{FF2B5EF4-FFF2-40B4-BE49-F238E27FC236}">
                  <a16:creationId xmlns="" xmlns:a16="http://schemas.microsoft.com/office/drawing/2014/main" id="{2100EFBA-97EA-47A1-83EC-42BDEDE6231E}"/>
                </a:ext>
              </a:extLst>
            </p:cNvPr>
            <p:cNvSpPr/>
            <p:nvPr/>
          </p:nvSpPr>
          <p:spPr>
            <a:xfrm>
              <a:off x="2014810" y="1770980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1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99" y="919"/>
                    <a:pt x="6496" y="86"/>
                  </a:cubicBezTo>
                  <a:cubicBezTo>
                    <a:pt x="6187" y="28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Google Shape;1211;p35">
            <a:extLst>
              <a:ext uri="{FF2B5EF4-FFF2-40B4-BE49-F238E27FC236}">
                <a16:creationId xmlns="" xmlns:a16="http://schemas.microsoft.com/office/drawing/2014/main" id="{44F2CDF8-FAD2-4756-97A2-09527FA42300}"/>
              </a:ext>
            </a:extLst>
          </p:cNvPr>
          <p:cNvSpPr/>
          <p:nvPr/>
        </p:nvSpPr>
        <p:spPr>
          <a:xfrm rot="3200035">
            <a:off x="2968087" y="6244935"/>
            <a:ext cx="831306" cy="774301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Google Shape;1211;p35">
            <a:extLst>
              <a:ext uri="{FF2B5EF4-FFF2-40B4-BE49-F238E27FC236}">
                <a16:creationId xmlns="" xmlns:a16="http://schemas.microsoft.com/office/drawing/2014/main" id="{D52D7A58-9C21-42D7-B48E-060F47BDCAC7}"/>
              </a:ext>
            </a:extLst>
          </p:cNvPr>
          <p:cNvSpPr/>
          <p:nvPr/>
        </p:nvSpPr>
        <p:spPr>
          <a:xfrm rot="4014714">
            <a:off x="2380182" y="972207"/>
            <a:ext cx="419713" cy="390932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13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óc ngượ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5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5464791"/>
              </p:ext>
            </p:extLst>
          </p:nvPr>
        </p:nvGraphicFramePr>
        <p:xfrm>
          <a:off x="3987544" y="2343973"/>
          <a:ext cx="2573173" cy="2401543"/>
        </p:xfrm>
        <a:graphic>
          <a:graphicData uri="http://schemas.openxmlformats.org/drawingml/2006/table">
            <a:tbl>
              <a:tblPr/>
              <a:tblGrid>
                <a:gridCol w="6175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90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32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32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019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81" marB="342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019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81" marB="342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019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81" marB="342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09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997785" y="2313577"/>
            <a:ext cx="2552703" cy="243360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40933" y="2304052"/>
            <a:ext cx="2552703" cy="243360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310793"/>
              </p:ext>
            </p:extLst>
          </p:nvPr>
        </p:nvGraphicFramePr>
        <p:xfrm>
          <a:off x="7743944" y="2334615"/>
          <a:ext cx="2573173" cy="2401543"/>
        </p:xfrm>
        <a:graphic>
          <a:graphicData uri="http://schemas.openxmlformats.org/drawingml/2006/table">
            <a:tbl>
              <a:tblPr/>
              <a:tblGrid>
                <a:gridCol w="6175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90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32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432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019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81" marB="342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019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81" marB="342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019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81" marB="342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09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2552519" y="430885"/>
            <a:ext cx="7014100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Nhãm</a:t>
            </a: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nÐt</a:t>
            </a: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lang="en-US" sz="7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</a:rPr>
              <a:t>mãc</a:t>
            </a:r>
            <a:endParaRPr kumimoji="0" lang="en-US" sz="7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CE5DF21-5FFF-48B4-A158-CDE06B6E30B8}"/>
              </a:ext>
            </a:extLst>
          </p:cNvPr>
          <p:cNvSpPr/>
          <p:nvPr/>
        </p:nvSpPr>
        <p:spPr>
          <a:xfrm>
            <a:off x="542163" y="4857265"/>
            <a:ext cx="2730876" cy="58477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NÐt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lang="en-US" sz="3000" dirty="0" err="1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mãc</a:t>
            </a:r>
            <a:r>
              <a:rPr lang="en-US" sz="3000" dirty="0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 err="1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xu«i</a:t>
            </a:r>
            <a:endParaRPr kumimoji="0" lang="en-US" sz="3000" b="0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2D71D79C-72E2-4B94-BFB1-86513E6FCD7C}"/>
              </a:ext>
            </a:extLst>
          </p:cNvPr>
          <p:cNvSpPr/>
          <p:nvPr/>
        </p:nvSpPr>
        <p:spPr>
          <a:xfrm>
            <a:off x="7318844" y="4817022"/>
            <a:ext cx="3423373" cy="58477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NÐt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lang="en-US" sz="3000" dirty="0" err="1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mãc</a:t>
            </a:r>
            <a:r>
              <a:rPr lang="en-US" sz="3000" dirty="0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 err="1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hai</a:t>
            </a:r>
            <a:r>
              <a:rPr lang="en-US" sz="3000" dirty="0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3000" dirty="0" err="1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Çu</a:t>
            </a:r>
            <a:endParaRPr kumimoji="0" lang="en-US" sz="3000" b="0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91193F1-EB57-458F-BF34-662968EE6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841" y="4851525"/>
            <a:ext cx="3143307" cy="7143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45FEA5A4-E57B-4303-955D-D84098CCE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072" y="3276287"/>
            <a:ext cx="1991337" cy="15884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5B941F8-336F-41E8-8FA2-5DA6351A3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555" y="3415747"/>
            <a:ext cx="1112100" cy="14208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09E60AA-01A6-4597-88DF-31C221FF1F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49" y="2300122"/>
            <a:ext cx="2677090" cy="253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óc xuô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7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03" y="0"/>
            <a:ext cx="5621140" cy="5621140"/>
          </a:xfrm>
          <a:prstGeom prst="rect">
            <a:avLst/>
          </a:prstGeom>
        </p:spPr>
      </p:pic>
      <p:sp>
        <p:nvSpPr>
          <p:cNvPr id="6" name="Google Shape;2252;p74"/>
          <p:cNvSpPr txBox="1">
            <a:spLocks/>
          </p:cNvSpPr>
          <p:nvPr/>
        </p:nvSpPr>
        <p:spPr>
          <a:xfrm>
            <a:off x="2381795" y="301473"/>
            <a:ext cx="7706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914400">
              <a:buClr>
                <a:prstClr val="black"/>
              </a:buClr>
            </a:pPr>
            <a:endParaRPr lang="en-GB" sz="5333" kern="0" dirty="0">
              <a:solidFill>
                <a:srgbClr val="FF0000"/>
              </a:solidFill>
            </a:endParaRPr>
          </a:p>
        </p:txBody>
      </p:sp>
      <p:pic>
        <p:nvPicPr>
          <p:cNvPr id="7" name="Picture 4" descr="Phấn trắng Đức Thanh 12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949" y="1473202"/>
            <a:ext cx="3344091" cy="269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1793" y="4449424"/>
            <a:ext cx="3647035" cy="234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2252;p74"/>
          <p:cNvSpPr txBox="1">
            <a:spLocks/>
          </p:cNvSpPr>
          <p:nvPr/>
        </p:nvSpPr>
        <p:spPr>
          <a:xfrm>
            <a:off x="2534195" y="453873"/>
            <a:ext cx="7706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914400">
              <a:buClr>
                <a:prstClr val="black"/>
              </a:buClr>
            </a:pPr>
            <a:r>
              <a:rPr lang="en-GB" sz="5333" kern="0" dirty="0" err="1" smtClean="0">
                <a:solidFill>
                  <a:srgbClr val="FF0000"/>
                </a:solidFill>
              </a:rPr>
              <a:t>Đồ</a:t>
            </a:r>
            <a:r>
              <a:rPr lang="en-GB" sz="5333" kern="0" dirty="0" smtClean="0">
                <a:solidFill>
                  <a:srgbClr val="FF0000"/>
                </a:solidFill>
              </a:rPr>
              <a:t> </a:t>
            </a:r>
            <a:r>
              <a:rPr lang="en-GB" sz="5333" kern="0" dirty="0" err="1" smtClean="0">
                <a:solidFill>
                  <a:srgbClr val="FF0000"/>
                </a:solidFill>
              </a:rPr>
              <a:t>dùng</a:t>
            </a:r>
            <a:r>
              <a:rPr lang="en-GB" sz="5333" kern="0" dirty="0" smtClean="0">
                <a:solidFill>
                  <a:srgbClr val="FF0000"/>
                </a:solidFill>
              </a:rPr>
              <a:t> </a:t>
            </a:r>
            <a:r>
              <a:rPr lang="en-GB" sz="5333" kern="0" dirty="0" err="1" smtClean="0">
                <a:solidFill>
                  <a:srgbClr val="FF0000"/>
                </a:solidFill>
              </a:rPr>
              <a:t>học</a:t>
            </a:r>
            <a:r>
              <a:rPr lang="en-GB" sz="5333" kern="0" dirty="0" smtClean="0">
                <a:solidFill>
                  <a:srgbClr val="FF0000"/>
                </a:solidFill>
              </a:rPr>
              <a:t> </a:t>
            </a:r>
            <a:r>
              <a:rPr lang="en-GB" sz="5333" kern="0" dirty="0" err="1" smtClean="0">
                <a:solidFill>
                  <a:srgbClr val="FF0000"/>
                </a:solidFill>
              </a:rPr>
              <a:t>tập</a:t>
            </a:r>
            <a:endParaRPr lang="en-GB" sz="5333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4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"/>
          <p:cNvSpPr txBox="1">
            <a:spLocks noGrp="1"/>
          </p:cNvSpPr>
          <p:nvPr>
            <p:ph type="subTitle" idx="4294967295"/>
          </p:nvPr>
        </p:nvSpPr>
        <p:spPr>
          <a:xfrm>
            <a:off x="1387000" y="0"/>
            <a:ext cx="8791600" cy="100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ctr">
              <a:spcBef>
                <a:spcPts val="800"/>
              </a:spcBef>
              <a:buNone/>
            </a:pPr>
            <a:r>
              <a:rPr lang="en" sz="4800" b="1" dirty="0">
                <a:solidFill>
                  <a:srgbClr val="00ACC3"/>
                </a:solidFill>
              </a:rPr>
              <a:t>Tư thế ngồi viết</a:t>
            </a:r>
            <a:endParaRPr sz="4800" b="1" dirty="0">
              <a:solidFill>
                <a:srgbClr val="00ACC3"/>
              </a:solidFill>
            </a:endParaRPr>
          </a:p>
        </p:txBody>
      </p:sp>
      <p:sp>
        <p:nvSpPr>
          <p:cNvPr id="213" name="Google Shape;213;p15"/>
          <p:cNvSpPr txBox="1">
            <a:spLocks noGrp="1"/>
          </p:cNvSpPr>
          <p:nvPr>
            <p:ph type="sldNum" idx="12"/>
          </p:nvPr>
        </p:nvSpPr>
        <p:spPr>
          <a:xfrm>
            <a:off x="5782800" y="6335500"/>
            <a:ext cx="626400" cy="52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/>
            <a:fld id="{00000000-1234-1234-1234-123412341234}" type="slidenum">
              <a:rPr lang="en">
                <a:solidFill>
                  <a:prstClr val="black">
                    <a:tint val="75000"/>
                  </a:prstClr>
                </a:solidFill>
              </a:rPr>
              <a:pPr defTabSz="1219170"/>
              <a:t>3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ách cầm bút viết chữ đẹp đúng cách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6" t="881" r="16307" b="55222"/>
          <a:stretch/>
        </p:blipFill>
        <p:spPr bwMode="auto">
          <a:xfrm>
            <a:off x="1861720" y="1691640"/>
            <a:ext cx="909497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8758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552519" y="430885"/>
            <a:ext cx="7014100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Nhãm</a:t>
            </a: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nÐt</a:t>
            </a:r>
            <a:r>
              <a:rPr kumimoji="0" lang="en-US" sz="7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lang="en-US" sz="7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.VnAvant" panose="020B7200000000000000" pitchFamily="34" charset="0"/>
              </a:rPr>
              <a:t>mãc</a:t>
            </a:r>
            <a:endParaRPr kumimoji="0" lang="en-US" sz="7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CE5DF21-5FFF-48B4-A158-CDE06B6E30B8}"/>
              </a:ext>
            </a:extLst>
          </p:cNvPr>
          <p:cNvSpPr/>
          <p:nvPr/>
        </p:nvSpPr>
        <p:spPr>
          <a:xfrm>
            <a:off x="282751" y="4814003"/>
            <a:ext cx="2730876" cy="58477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NÐt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lang="en-US" sz="3000" dirty="0" err="1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mãc</a:t>
            </a:r>
            <a:r>
              <a:rPr lang="en-US" sz="3000" dirty="0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 err="1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xu«i</a:t>
            </a:r>
            <a:endParaRPr kumimoji="0" lang="en-US" sz="3000" b="0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D71D79C-72E2-4B94-BFB1-86513E6FCD7C}"/>
              </a:ext>
            </a:extLst>
          </p:cNvPr>
          <p:cNvSpPr/>
          <p:nvPr/>
        </p:nvSpPr>
        <p:spPr>
          <a:xfrm>
            <a:off x="7318844" y="4817022"/>
            <a:ext cx="3423373" cy="58477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NÐt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lang="en-US" sz="3000" dirty="0" err="1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mãc</a:t>
            </a:r>
            <a:r>
              <a:rPr lang="en-US" sz="3000" dirty="0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3000" dirty="0" err="1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hai</a:t>
            </a:r>
            <a:r>
              <a:rPr lang="en-US" sz="3000" dirty="0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 ®</a:t>
            </a:r>
            <a:r>
              <a:rPr lang="en-US" sz="3000" dirty="0" err="1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Çu</a:t>
            </a:r>
            <a:endParaRPr kumimoji="0" lang="en-US" sz="3000" b="0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1193F1-EB57-458F-BF34-662968EE6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841" y="4851525"/>
            <a:ext cx="3143307" cy="714388"/>
          </a:xfrm>
          <a:prstGeom prst="rect">
            <a:avLst/>
          </a:prstGeom>
        </p:spPr>
      </p:pic>
      <p:pic>
        <p:nvPicPr>
          <p:cNvPr id="1026" name="Picture 2" descr="C:\Users\Kieu Trang\Documents\HỌC TRỰC TUYẾN\TUẦN 1\TV TIẾT 2 - NÉT MÓC\móc xuô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91" y="2170546"/>
            <a:ext cx="2630336" cy="257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ieu Trang\Documents\HỌC TRỰC TUYẾN\TUẦN 1\TV TIẾT 2 - NÉT MÓC\móc ngượ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453" y="2170546"/>
            <a:ext cx="2573529" cy="257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ieu Trang\Documents\HỌC TRỰC TUYẾN\TUẦN 1\TV TIẾT 2 - NÉT MÓC\Móc hai đầ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730" y="2126375"/>
            <a:ext cx="2623452" cy="261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44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3FC4B8-251A-45D9-BB8C-482F8E9AB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91"/>
          <a:stretch/>
        </p:blipFill>
        <p:spPr>
          <a:xfrm>
            <a:off x="2262196" y="667630"/>
            <a:ext cx="4267200" cy="4267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729F8B06-2C87-4778-AA2D-473E64C46538}"/>
              </a:ext>
            </a:extLst>
          </p:cNvPr>
          <p:cNvCxnSpPr/>
          <p:nvPr/>
        </p:nvCxnSpPr>
        <p:spPr>
          <a:xfrm flipH="1">
            <a:off x="6630996" y="4873926"/>
            <a:ext cx="609600" cy="2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45926DEA-43F1-4074-8548-FF03FBCD3FBD}"/>
              </a:ext>
            </a:extLst>
          </p:cNvPr>
          <p:cNvCxnSpPr/>
          <p:nvPr/>
        </p:nvCxnSpPr>
        <p:spPr>
          <a:xfrm flipH="1">
            <a:off x="6628835" y="3827926"/>
            <a:ext cx="609600" cy="2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46786FAC-5FC0-4619-A043-C28BC00FC0E7}"/>
              </a:ext>
            </a:extLst>
          </p:cNvPr>
          <p:cNvCxnSpPr/>
          <p:nvPr/>
        </p:nvCxnSpPr>
        <p:spPr>
          <a:xfrm flipH="1">
            <a:off x="6624368" y="2828955"/>
            <a:ext cx="609600" cy="2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34FDDEE-F417-4177-B9D6-4A5B5C5A3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561" y="2591885"/>
            <a:ext cx="3561579" cy="474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8E62A0C-06C1-4F63-95D2-9881C1D1E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566" y="3599783"/>
            <a:ext cx="3631919" cy="540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84B0FF-3EBF-4164-87D3-72C49D0C5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565" y="4621159"/>
            <a:ext cx="3468063" cy="505514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xmlns="" id="{4029A6A6-9F6C-41B2-9D07-74BC6A851644}"/>
              </a:ext>
            </a:extLst>
          </p:cNvPr>
          <p:cNvSpPr/>
          <p:nvPr/>
        </p:nvSpPr>
        <p:spPr>
          <a:xfrm>
            <a:off x="1959741" y="2847644"/>
            <a:ext cx="237505" cy="2044971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>
              <a:latin typeface="r0c0i Linotte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B172239-63D6-498F-8E68-7378A2FCE29B}"/>
              </a:ext>
            </a:extLst>
          </p:cNvPr>
          <p:cNvSpPr txBox="1"/>
          <p:nvPr/>
        </p:nvSpPr>
        <p:spPr>
          <a:xfrm>
            <a:off x="1066305" y="3493499"/>
            <a:ext cx="1020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rPr>
              <a:t> li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230E013-9604-47D4-BF63-78FD53D7D199}"/>
              </a:ext>
            </a:extLst>
          </p:cNvPr>
          <p:cNvSpPr/>
          <p:nvPr/>
        </p:nvSpPr>
        <p:spPr>
          <a:xfrm>
            <a:off x="1061" y="21085"/>
            <a:ext cx="2570575" cy="55399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NÐt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mãc</a:t>
            </a:r>
            <a:r>
              <a:rPr lang="en-US" sz="2800" dirty="0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2800" dirty="0" err="1">
                <a:ln w="0"/>
                <a:solidFill>
                  <a:srgbClr val="0070C0"/>
                </a:solidFill>
                <a:latin typeface=".VnAvant" panose="020B7200000000000000" pitchFamily="34" charset="0"/>
              </a:rPr>
              <a:t>xu«i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A68C52BA-D4B4-42D9-8EDE-FB9727BB3DCA}"/>
              </a:ext>
            </a:extLst>
          </p:cNvPr>
          <p:cNvSpPr/>
          <p:nvPr/>
        </p:nvSpPr>
        <p:spPr>
          <a:xfrm>
            <a:off x="2068053" y="694914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AE843A68-7AD4-4E26-9B53-3B6D3B9975AA}"/>
              </a:ext>
            </a:extLst>
          </p:cNvPr>
          <p:cNvSpPr/>
          <p:nvPr/>
        </p:nvSpPr>
        <p:spPr>
          <a:xfrm>
            <a:off x="3102327" y="719248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581B6E2B-A585-4431-B31B-93FBA80A9D89}"/>
              </a:ext>
            </a:extLst>
          </p:cNvPr>
          <p:cNvSpPr/>
          <p:nvPr/>
        </p:nvSpPr>
        <p:spPr>
          <a:xfrm>
            <a:off x="4123047" y="712790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90EF4D55-8DD2-43A0-A464-C34C6E5CA08E}"/>
              </a:ext>
            </a:extLst>
          </p:cNvPr>
          <p:cNvSpPr/>
          <p:nvPr/>
        </p:nvSpPr>
        <p:spPr>
          <a:xfrm>
            <a:off x="5157322" y="743559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5B4AA3DE-7041-40A2-BF9B-99BC301BAA60}"/>
              </a:ext>
            </a:extLst>
          </p:cNvPr>
          <p:cNvSpPr/>
          <p:nvPr/>
        </p:nvSpPr>
        <p:spPr>
          <a:xfrm>
            <a:off x="6208278" y="680972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CDAA2B4C-68FC-4022-80A9-931A37201E21}"/>
              </a:ext>
            </a:extLst>
          </p:cNvPr>
          <p:cNvCxnSpPr/>
          <p:nvPr/>
        </p:nvCxnSpPr>
        <p:spPr>
          <a:xfrm flipH="1">
            <a:off x="6605421" y="1815163"/>
            <a:ext cx="609600" cy="2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58903E0C-2F31-4DA6-BC6C-C9166ED471D5}"/>
              </a:ext>
            </a:extLst>
          </p:cNvPr>
          <p:cNvCxnSpPr/>
          <p:nvPr/>
        </p:nvCxnSpPr>
        <p:spPr>
          <a:xfrm flipH="1">
            <a:off x="6657432" y="767708"/>
            <a:ext cx="609600" cy="2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BA14FA1-5BF1-4C45-921C-7DA3B5E514BD}"/>
              </a:ext>
            </a:extLst>
          </p:cNvPr>
          <p:cNvSpPr txBox="1"/>
          <p:nvPr/>
        </p:nvSpPr>
        <p:spPr>
          <a:xfrm>
            <a:off x="7526669" y="1601047"/>
            <a:ext cx="1959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anose="020B7200000000000000" pitchFamily="34" charset="0"/>
              </a:rPr>
              <a:t>§KN </a:t>
            </a:r>
            <a:r>
              <a:rPr lang="en-US" sz="2400" dirty="0" err="1">
                <a:latin typeface=".VnAvant" panose="020B7200000000000000" pitchFamily="34" charset="0"/>
              </a:rPr>
              <a:t>sè</a:t>
            </a:r>
            <a:r>
              <a:rPr lang="en-US" sz="2400" dirty="0">
                <a:latin typeface=".VnAvant" panose="020B7200000000000000" pitchFamily="34" charset="0"/>
              </a:rPr>
              <a:t> 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233BBCE-A092-4A30-8DE1-A6330C65B205}"/>
              </a:ext>
            </a:extLst>
          </p:cNvPr>
          <p:cNvSpPr txBox="1"/>
          <p:nvPr/>
        </p:nvSpPr>
        <p:spPr>
          <a:xfrm>
            <a:off x="7462566" y="582492"/>
            <a:ext cx="1959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anose="020B7200000000000000" pitchFamily="34" charset="0"/>
              </a:rPr>
              <a:t>§KN </a:t>
            </a:r>
            <a:r>
              <a:rPr lang="en-US" sz="2400" dirty="0" err="1">
                <a:latin typeface=".VnAvant" panose="020B7200000000000000" pitchFamily="34" charset="0"/>
              </a:rPr>
              <a:t>sè</a:t>
            </a:r>
            <a:r>
              <a:rPr lang="en-US" sz="2400" dirty="0">
                <a:latin typeface=".VnAvant" panose="020B7200000000000000" pitchFamily="34" charset="0"/>
              </a:rPr>
              <a:t> 5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71CEA910-E6A5-4175-B681-C8FC317D9A37}"/>
              </a:ext>
            </a:extLst>
          </p:cNvPr>
          <p:cNvCxnSpPr/>
          <p:nvPr/>
        </p:nvCxnSpPr>
        <p:spPr>
          <a:xfrm flipH="1">
            <a:off x="2796333" y="2865048"/>
            <a:ext cx="10635" cy="2010144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Left Brace 43">
            <a:extLst>
              <a:ext uri="{FF2B5EF4-FFF2-40B4-BE49-F238E27FC236}">
                <a16:creationId xmlns:a16="http://schemas.microsoft.com/office/drawing/2014/main" xmlns="" id="{01F482A0-2C59-4F37-A2BD-D5B5CAD00C81}"/>
              </a:ext>
            </a:extLst>
          </p:cNvPr>
          <p:cNvSpPr/>
          <p:nvPr/>
        </p:nvSpPr>
        <p:spPr>
          <a:xfrm rot="16200000">
            <a:off x="3840813" y="4638155"/>
            <a:ext cx="45719" cy="1019104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latin typeface="r0c0i Linotte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E21B311-EB2A-4870-90BF-FAC9B1EBE41E}"/>
              </a:ext>
            </a:extLst>
          </p:cNvPr>
          <p:cNvSpPr txBox="1"/>
          <p:nvPr/>
        </p:nvSpPr>
        <p:spPr>
          <a:xfrm>
            <a:off x="3413124" y="5147717"/>
            <a:ext cx="1020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rPr>
              <a:t> li 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578F11D0-0B37-461F-AF49-819661B0703C}"/>
              </a:ext>
            </a:extLst>
          </p:cNvPr>
          <p:cNvSpPr/>
          <p:nvPr/>
        </p:nvSpPr>
        <p:spPr>
          <a:xfrm>
            <a:off x="3242118" y="3196034"/>
            <a:ext cx="224000" cy="20218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xmlns="" id="{588BF545-9400-46C7-A376-30AC38738852}"/>
              </a:ext>
            </a:extLst>
          </p:cNvPr>
          <p:cNvSpPr/>
          <p:nvPr/>
        </p:nvSpPr>
        <p:spPr>
          <a:xfrm>
            <a:off x="4283796" y="4717557"/>
            <a:ext cx="224000" cy="20218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3242118" y="2635234"/>
            <a:ext cx="1482307" cy="2229190"/>
            <a:chOff x="3220932" y="3097347"/>
            <a:chExt cx="1482307" cy="222919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CC17313A-C38F-4A99-B68C-B798F81D9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38719">
              <a:off x="3220932" y="3097347"/>
              <a:ext cx="834896" cy="83453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EA54A5E2-8832-4E5D-93C2-A6B925DB7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0790" y="3157299"/>
              <a:ext cx="412108" cy="388029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57C5E825-E25E-4390-9F07-72E7546D2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1103" y="3533481"/>
              <a:ext cx="632136" cy="1793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542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00247 0.18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-3.95833E-6 0.1937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33" grpId="0" animBg="1"/>
      <p:bldP spid="34" grpId="0" animBg="1"/>
      <p:bldP spid="44" grpId="0" animBg="1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F988AB-EAD5-4E28-BAB5-67E25C1C7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91"/>
          <a:stretch/>
        </p:blipFill>
        <p:spPr>
          <a:xfrm>
            <a:off x="2262196" y="1127190"/>
            <a:ext cx="4267200" cy="4267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F1628FC8-4342-40D8-8E08-ABE89074E4BF}"/>
              </a:ext>
            </a:extLst>
          </p:cNvPr>
          <p:cNvCxnSpPr/>
          <p:nvPr/>
        </p:nvCxnSpPr>
        <p:spPr>
          <a:xfrm flipH="1">
            <a:off x="6630996" y="5305778"/>
            <a:ext cx="609600" cy="2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xmlns="" id="{74B54145-7CC3-432B-842F-0D8E999B859D}"/>
              </a:ext>
            </a:extLst>
          </p:cNvPr>
          <p:cNvCxnSpPr/>
          <p:nvPr/>
        </p:nvCxnSpPr>
        <p:spPr>
          <a:xfrm flipH="1">
            <a:off x="6624368" y="3260803"/>
            <a:ext cx="609600" cy="2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83574D-FD88-46D5-83EB-3CFC693CE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561" y="3023737"/>
            <a:ext cx="3561579" cy="474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A92903-1FDA-430B-8E12-D9613B5EF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565" y="5053011"/>
            <a:ext cx="3468063" cy="5055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C07A3F8-C570-4E53-A51B-F7A7E8E080E1}"/>
              </a:ext>
            </a:extLst>
          </p:cNvPr>
          <p:cNvSpPr/>
          <p:nvPr/>
        </p:nvSpPr>
        <p:spPr>
          <a:xfrm>
            <a:off x="135029" y="49494"/>
            <a:ext cx="2570575" cy="55399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NÐt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mãc</a:t>
            </a: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xu«i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8898ECB-F67E-479E-93EA-1809F076D4A6}"/>
              </a:ext>
            </a:extLst>
          </p:cNvPr>
          <p:cNvSpPr/>
          <p:nvPr/>
        </p:nvSpPr>
        <p:spPr>
          <a:xfrm>
            <a:off x="3102327" y="1151100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7ABC1E1-05A9-46C0-B1D4-57A16ABF57B0}"/>
              </a:ext>
            </a:extLst>
          </p:cNvPr>
          <p:cNvSpPr/>
          <p:nvPr/>
        </p:nvSpPr>
        <p:spPr>
          <a:xfrm>
            <a:off x="4123047" y="1144634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8408A28-5420-4551-B803-68F8E5BF7439}"/>
              </a:ext>
            </a:extLst>
          </p:cNvPr>
          <p:cNvSpPr/>
          <p:nvPr/>
        </p:nvSpPr>
        <p:spPr>
          <a:xfrm>
            <a:off x="3267593" y="3698530"/>
            <a:ext cx="164099" cy="16002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9DB1B0B8-6E47-4BDB-8ACF-A3383BB60F22}"/>
              </a:ext>
            </a:extLst>
          </p:cNvPr>
          <p:cNvSpPr/>
          <p:nvPr/>
        </p:nvSpPr>
        <p:spPr>
          <a:xfrm>
            <a:off x="4283802" y="5192441"/>
            <a:ext cx="174551" cy="15906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A3461CA6-16D9-4AE0-9BCF-6EB264271F84}"/>
              </a:ext>
            </a:extLst>
          </p:cNvPr>
          <p:cNvSpPr/>
          <p:nvPr/>
        </p:nvSpPr>
        <p:spPr>
          <a:xfrm>
            <a:off x="3943417" y="3159698"/>
            <a:ext cx="174551" cy="20218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AB149493-38C0-427D-838A-2BF009B4E515}"/>
              </a:ext>
            </a:extLst>
          </p:cNvPr>
          <p:cNvSpPr/>
          <p:nvPr/>
        </p:nvSpPr>
        <p:spPr>
          <a:xfrm>
            <a:off x="4285949" y="3396751"/>
            <a:ext cx="174551" cy="20218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C17313A-C38F-4A99-B68C-B798F81D98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719">
            <a:off x="3237564" y="3056382"/>
            <a:ext cx="883307" cy="8829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A54A5E2-8832-4E5D-93C2-A6B925DB7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95" y="3167867"/>
            <a:ext cx="412108" cy="3880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7C5E825-E25E-4390-9F07-72E7546D22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801" y="3558447"/>
            <a:ext cx="632136" cy="179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5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53FC4B8-251A-45D9-BB8C-482F8E9AB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91"/>
          <a:stretch/>
        </p:blipFill>
        <p:spPr>
          <a:xfrm>
            <a:off x="2262196" y="741518"/>
            <a:ext cx="4267200" cy="4267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729F8B06-2C87-4778-AA2D-473E64C46538}"/>
              </a:ext>
            </a:extLst>
          </p:cNvPr>
          <p:cNvCxnSpPr/>
          <p:nvPr/>
        </p:nvCxnSpPr>
        <p:spPr>
          <a:xfrm flipH="1">
            <a:off x="6630996" y="4920106"/>
            <a:ext cx="609600" cy="2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45926DEA-43F1-4074-8548-FF03FBCD3FBD}"/>
              </a:ext>
            </a:extLst>
          </p:cNvPr>
          <p:cNvCxnSpPr/>
          <p:nvPr/>
        </p:nvCxnSpPr>
        <p:spPr>
          <a:xfrm flipH="1">
            <a:off x="6628835" y="3874106"/>
            <a:ext cx="609600" cy="2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46786FAC-5FC0-4619-A043-C28BC00FC0E7}"/>
              </a:ext>
            </a:extLst>
          </p:cNvPr>
          <p:cNvCxnSpPr/>
          <p:nvPr/>
        </p:nvCxnSpPr>
        <p:spPr>
          <a:xfrm flipH="1">
            <a:off x="6624368" y="2875135"/>
            <a:ext cx="609600" cy="2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34FDDEE-F417-4177-B9D6-4A5B5C5A3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561" y="2638065"/>
            <a:ext cx="3561579" cy="474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8E62A0C-06C1-4F63-95D2-9881C1D1E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566" y="3645963"/>
            <a:ext cx="3631919" cy="540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A84B0FF-3EBF-4164-87D3-72C49D0C5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565" y="4667339"/>
            <a:ext cx="3468063" cy="505514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="" xmlns:a16="http://schemas.microsoft.com/office/drawing/2014/main" id="{4029A6A6-9F6C-41B2-9D07-74BC6A851644}"/>
              </a:ext>
            </a:extLst>
          </p:cNvPr>
          <p:cNvSpPr/>
          <p:nvPr/>
        </p:nvSpPr>
        <p:spPr>
          <a:xfrm>
            <a:off x="1995854" y="2848577"/>
            <a:ext cx="237505" cy="2044971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0c0i Linotte" pitchFamily="2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B172239-63D6-498F-8E68-7378A2FCE29B}"/>
              </a:ext>
            </a:extLst>
          </p:cNvPr>
          <p:cNvSpPr txBox="1"/>
          <p:nvPr/>
        </p:nvSpPr>
        <p:spPr>
          <a:xfrm>
            <a:off x="1066305" y="3539679"/>
            <a:ext cx="1020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rPr>
              <a:t> li </a:t>
            </a: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A68C52BA-D4B4-42D9-8EDE-FB9727BB3DCA}"/>
              </a:ext>
            </a:extLst>
          </p:cNvPr>
          <p:cNvSpPr/>
          <p:nvPr/>
        </p:nvSpPr>
        <p:spPr>
          <a:xfrm>
            <a:off x="2068053" y="741094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AE843A68-7AD4-4E26-9B53-3B6D3B9975AA}"/>
              </a:ext>
            </a:extLst>
          </p:cNvPr>
          <p:cNvSpPr/>
          <p:nvPr/>
        </p:nvSpPr>
        <p:spPr>
          <a:xfrm>
            <a:off x="3102327" y="765428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581B6E2B-A585-4431-B31B-93FBA80A9D89}"/>
              </a:ext>
            </a:extLst>
          </p:cNvPr>
          <p:cNvSpPr/>
          <p:nvPr/>
        </p:nvSpPr>
        <p:spPr>
          <a:xfrm>
            <a:off x="4123047" y="758970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90EF4D55-8DD2-43A0-A464-C34C6E5CA08E}"/>
              </a:ext>
            </a:extLst>
          </p:cNvPr>
          <p:cNvSpPr/>
          <p:nvPr/>
        </p:nvSpPr>
        <p:spPr>
          <a:xfrm>
            <a:off x="5157322" y="789739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5B4AA3DE-7041-40A2-BF9B-99BC301BAA60}"/>
              </a:ext>
            </a:extLst>
          </p:cNvPr>
          <p:cNvSpPr/>
          <p:nvPr/>
        </p:nvSpPr>
        <p:spPr>
          <a:xfrm>
            <a:off x="6208278" y="727152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="" xmlns:a16="http://schemas.microsoft.com/office/drawing/2014/main" id="{71CEA910-E6A5-4175-B681-C8FC317D9A37}"/>
              </a:ext>
            </a:extLst>
          </p:cNvPr>
          <p:cNvCxnSpPr/>
          <p:nvPr/>
        </p:nvCxnSpPr>
        <p:spPr>
          <a:xfrm flipH="1">
            <a:off x="2796333" y="2911228"/>
            <a:ext cx="10635" cy="2010144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Left Brace 43">
            <a:extLst>
              <a:ext uri="{FF2B5EF4-FFF2-40B4-BE49-F238E27FC236}">
                <a16:creationId xmlns="" xmlns:a16="http://schemas.microsoft.com/office/drawing/2014/main" id="{01F482A0-2C59-4F37-A2BD-D5B5CAD00C81}"/>
              </a:ext>
            </a:extLst>
          </p:cNvPr>
          <p:cNvSpPr/>
          <p:nvPr/>
        </p:nvSpPr>
        <p:spPr>
          <a:xfrm rot="16200000">
            <a:off x="3840813" y="4684335"/>
            <a:ext cx="45719" cy="1019104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0c0i Linotte" pitchFamily="2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E21B311-EB2A-4870-90BF-FAC9B1EBE41E}"/>
              </a:ext>
            </a:extLst>
          </p:cNvPr>
          <p:cNvSpPr txBox="1"/>
          <p:nvPr/>
        </p:nvSpPr>
        <p:spPr>
          <a:xfrm>
            <a:off x="3413124" y="5193897"/>
            <a:ext cx="1020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0c0i Linotte" pitchFamily="2" charset="0"/>
                <a:ea typeface="+mn-ea"/>
                <a:cs typeface="+mn-cs"/>
              </a:rPr>
              <a:t> li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85236B98-877E-443D-998A-D956B2553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2827" y="904655"/>
            <a:ext cx="3062320" cy="6959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4AD1D3CA-9DE8-485D-9960-A08629C279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47" y="2648747"/>
            <a:ext cx="1443527" cy="24386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50948BD-D7BA-4761-8384-13C449280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28" y="2707792"/>
            <a:ext cx="1490565" cy="243868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EC48E399-2995-45B7-AEEB-AE05449412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843" y="2648737"/>
            <a:ext cx="1443527" cy="2480488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="" xmlns:a16="http://schemas.microsoft.com/office/drawing/2014/main" id="{D7BD2BA8-0073-4658-86C7-3CF843889F41}"/>
              </a:ext>
            </a:extLst>
          </p:cNvPr>
          <p:cNvSpPr/>
          <p:nvPr/>
        </p:nvSpPr>
        <p:spPr>
          <a:xfrm>
            <a:off x="3278247" y="2747475"/>
            <a:ext cx="174551" cy="20218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0DD923C6-9CBE-45F2-8F96-9E9D3E48A532}"/>
              </a:ext>
            </a:extLst>
          </p:cNvPr>
          <p:cNvSpPr/>
          <p:nvPr/>
        </p:nvSpPr>
        <p:spPr>
          <a:xfrm>
            <a:off x="4308527" y="3815208"/>
            <a:ext cx="174551" cy="20218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7B8211A7-3916-42F6-8622-6BDBB03F9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476" y="1220588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44444E-6 L -0.00247 0.188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-0.00026 0.1921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671 L -0.00677 0.23334 L 0.00807 0.28195 L 0.02903 0.28635 L 0.05924 0.24005 L 0.07304 0.15834 " pathEditMode="relative" rAng="0" ptsTypes="AAAAAA">
                                      <p:cBhvr>
                                        <p:cTn id="10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4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33" grpId="1" animBg="1"/>
      <p:bldP spid="34" grpId="0" animBg="1"/>
      <p:bldP spid="44" grpId="0" animBg="1"/>
      <p:bldP spid="45" grpId="0"/>
      <p:bldP spid="48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53FC4B8-251A-45D9-BB8C-482F8E9AB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091"/>
          <a:stretch/>
        </p:blipFill>
        <p:spPr>
          <a:xfrm>
            <a:off x="1985116" y="959729"/>
            <a:ext cx="4267200" cy="4267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729F8B06-2C87-4778-AA2D-473E64C46538}"/>
              </a:ext>
            </a:extLst>
          </p:cNvPr>
          <p:cNvCxnSpPr/>
          <p:nvPr/>
        </p:nvCxnSpPr>
        <p:spPr>
          <a:xfrm flipH="1">
            <a:off x="6353916" y="5138317"/>
            <a:ext cx="609600" cy="2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46786FAC-5FC0-4619-A043-C28BC00FC0E7}"/>
              </a:ext>
            </a:extLst>
          </p:cNvPr>
          <p:cNvCxnSpPr/>
          <p:nvPr/>
        </p:nvCxnSpPr>
        <p:spPr>
          <a:xfrm flipH="1">
            <a:off x="6347288" y="3093337"/>
            <a:ext cx="609600" cy="27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34FDDEE-F417-4177-B9D6-4A5B5C5A3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481" y="2856276"/>
            <a:ext cx="3561579" cy="4741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A84B0FF-3EBF-4164-87D3-72C49D0C5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485" y="4885550"/>
            <a:ext cx="3468063" cy="505514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="" xmlns:a16="http://schemas.microsoft.com/office/drawing/2014/main" id="{A68C52BA-D4B4-42D9-8EDE-FB9727BB3DCA}"/>
              </a:ext>
            </a:extLst>
          </p:cNvPr>
          <p:cNvSpPr/>
          <p:nvPr/>
        </p:nvSpPr>
        <p:spPr>
          <a:xfrm>
            <a:off x="1790973" y="959305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AE843A68-7AD4-4E26-9B53-3B6D3B9975AA}"/>
              </a:ext>
            </a:extLst>
          </p:cNvPr>
          <p:cNvSpPr/>
          <p:nvPr/>
        </p:nvSpPr>
        <p:spPr>
          <a:xfrm>
            <a:off x="2825247" y="983639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581B6E2B-A585-4431-B31B-93FBA80A9D89}"/>
              </a:ext>
            </a:extLst>
          </p:cNvPr>
          <p:cNvSpPr/>
          <p:nvPr/>
        </p:nvSpPr>
        <p:spPr>
          <a:xfrm>
            <a:off x="3845967" y="977181"/>
            <a:ext cx="503583" cy="55087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46" name="Oval 45">
            <a:extLst>
              <a:ext uri="{FF2B5EF4-FFF2-40B4-BE49-F238E27FC236}">
                <a16:creationId xmlns="" xmlns:a16="http://schemas.microsoft.com/office/drawing/2014/main" id="{01B4440E-8966-4C29-B33E-EC0585419175}"/>
              </a:ext>
            </a:extLst>
          </p:cNvPr>
          <p:cNvSpPr/>
          <p:nvPr/>
        </p:nvSpPr>
        <p:spPr>
          <a:xfrm>
            <a:off x="2994985" y="3026779"/>
            <a:ext cx="164099" cy="16002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="" xmlns:a16="http://schemas.microsoft.com/office/drawing/2014/main" id="{B5CD3772-FFB7-4B1B-B339-69D825336C61}"/>
              </a:ext>
            </a:extLst>
          </p:cNvPr>
          <p:cNvSpPr/>
          <p:nvPr/>
        </p:nvSpPr>
        <p:spPr>
          <a:xfrm>
            <a:off x="4008869" y="4041020"/>
            <a:ext cx="174551" cy="15906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="" xmlns:a16="http://schemas.microsoft.com/office/drawing/2014/main" id="{F4150BF4-74D8-413F-87A9-48939A38E67A}"/>
              </a:ext>
            </a:extLst>
          </p:cNvPr>
          <p:cNvSpPr/>
          <p:nvPr/>
        </p:nvSpPr>
        <p:spPr>
          <a:xfrm>
            <a:off x="3006126" y="4584529"/>
            <a:ext cx="174551" cy="20218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="" xmlns:a16="http://schemas.microsoft.com/office/drawing/2014/main" id="{1A9831CC-3C74-4FCF-8D78-634E183F46A9}"/>
              </a:ext>
            </a:extLst>
          </p:cNvPr>
          <p:cNvSpPr/>
          <p:nvPr/>
        </p:nvSpPr>
        <p:spPr>
          <a:xfrm>
            <a:off x="3300955" y="4984006"/>
            <a:ext cx="174551" cy="20218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193E6D8D-7D3D-4865-97C8-C083678930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344" y="2996635"/>
            <a:ext cx="483453" cy="165823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33BA6C27-C104-4A08-B17B-AD1EF8E3D3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603" y="4607036"/>
            <a:ext cx="564960" cy="60395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8A3F1D56-8B09-49B8-9252-443C2C3E70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33" y="4105466"/>
            <a:ext cx="743815" cy="1089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5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9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="" xmlns:a16="http://schemas.microsoft.com/office/drawing/2014/main" id="{22984444-9440-4153-928E-83FFC56CEC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61" b="12057"/>
          <a:stretch>
            <a:fillRect/>
          </a:stretch>
        </p:blipFill>
        <p:spPr>
          <a:xfrm>
            <a:off x="0" y="84138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hlinkClick r:id="rId3" action="ppaction://hlinkfile"/>
            <a:extLst>
              <a:ext uri="{FF2B5EF4-FFF2-40B4-BE49-F238E27FC236}">
                <a16:creationId xmlns="" xmlns:a16="http://schemas.microsoft.com/office/drawing/2014/main" id="{496A0232-EB80-4581-B5B1-DA92AE773B2E}"/>
              </a:ext>
            </a:extLst>
          </p:cNvPr>
          <p:cNvSpPr txBox="1"/>
          <p:nvPr/>
        </p:nvSpPr>
        <p:spPr>
          <a:xfrm>
            <a:off x="2184847" y="1759895"/>
            <a:ext cx="7335983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Ladybug Love" pitchFamily="50" charset="0"/>
                <a:ea typeface="+mn-ea"/>
                <a:cs typeface="Arial"/>
                <a:sym typeface="Arial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422666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9DC4ABE-ABD2-4DBD-9835-1CD48D461E6A}"/>
</file>

<file path=customXml/itemProps2.xml><?xml version="1.0" encoding="utf-8"?>
<ds:datastoreItem xmlns:ds="http://schemas.openxmlformats.org/officeDocument/2006/customXml" ds:itemID="{E521E8DD-1FB2-40EE-B88F-CAEABD4F7D2A}"/>
</file>

<file path=customXml/itemProps3.xml><?xml version="1.0" encoding="utf-8"?>
<ds:datastoreItem xmlns:ds="http://schemas.openxmlformats.org/officeDocument/2006/customXml" ds:itemID="{2A348A77-910A-4DEF-846D-E0B8D12D796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1083</TotalTime>
  <Words>131</Words>
  <Application>Microsoft Office PowerPoint</Application>
  <PresentationFormat>Widescreen</PresentationFormat>
  <Paragraphs>51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.VnAvant</vt:lpstr>
      <vt:lpstr>Arial</vt:lpstr>
      <vt:lpstr>Arvo</vt:lpstr>
      <vt:lpstr>Calibri</vt:lpstr>
      <vt:lpstr>Calibri Light</vt:lpstr>
      <vt:lpstr>Cambria</vt:lpstr>
      <vt:lpstr>iCiel Grandma</vt:lpstr>
      <vt:lpstr>Ladybug Love</vt:lpstr>
      <vt:lpstr>Montserrat Medium</vt:lpstr>
      <vt:lpstr>Patrick Hand SC</vt:lpstr>
      <vt:lpstr>r0c0i Linotte</vt:lpstr>
      <vt:lpstr>Times New Roman</vt:lpstr>
      <vt:lpstr>2_Office Theme</vt:lpstr>
      <vt:lpstr>Office Theme</vt:lpstr>
      <vt:lpstr>1_Office Theme</vt:lpstr>
      <vt:lpstr>TIẾNG VIỆT Làm quen với nét cơ bản: nét móc xuôi,  nét móc ngược, nét móc hai đầu.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Xuyến</dc:creator>
  <cp:lastModifiedBy>Dell</cp:lastModifiedBy>
  <cp:revision>118</cp:revision>
  <dcterms:created xsi:type="dcterms:W3CDTF">2021-07-26T15:56:47Z</dcterms:created>
  <dcterms:modified xsi:type="dcterms:W3CDTF">2022-09-03T16:57:50Z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