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9" r:id="rId3"/>
    <p:sldId id="280" r:id="rId4"/>
    <p:sldId id="274" r:id="rId5"/>
    <p:sldId id="275" r:id="rId6"/>
    <p:sldId id="276" r:id="rId7"/>
    <p:sldId id="257" r:id="rId8"/>
    <p:sldId id="258" r:id="rId9"/>
    <p:sldId id="259" r:id="rId10"/>
    <p:sldId id="260" r:id="rId11"/>
    <p:sldId id="261" r:id="rId12"/>
    <p:sldId id="277" r:id="rId13"/>
    <p:sldId id="262" r:id="rId14"/>
    <p:sldId id="278" r:id="rId15"/>
    <p:sldId id="265" r:id="rId16"/>
    <p:sldId id="266" r:id="rId17"/>
    <p:sldId id="267" r:id="rId18"/>
    <p:sldId id="270" r:id="rId19"/>
    <p:sldId id="272" r:id="rId20"/>
    <p:sldId id="2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62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8EB97-2CFA-4D53-B565-5186F79EBE94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AF404-2E76-49FF-BDA0-D814AE21C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052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gac839c9b35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3" name="Google Shape;1263;gac839c9b35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4638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gac839c9b35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3" name="Google Shape;1263;gac839c9b35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7043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4276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acae539fd4_4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acae539fd4_4_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4800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acae539fd4_4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acae539fd4_4_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9589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1246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398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8470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68F59-F375-46AB-BDD5-3D09AADA61AC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00A4E-3EA4-4327-90E8-DA64AD0A3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791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68F59-F375-46AB-BDD5-3D09AADA61AC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00A4E-3EA4-4327-90E8-DA64AD0A3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602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68F59-F375-46AB-BDD5-3D09AADA61AC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00A4E-3EA4-4327-90E8-DA64AD0A3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67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5735200" y="4268351"/>
            <a:ext cx="495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5735200" y="1724451"/>
            <a:ext cx="4951600" cy="25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8037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and design">
  <p:cSld name="Blank and desig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1"/>
          <p:cNvSpPr txBox="1">
            <a:spLocks noGrp="1"/>
          </p:cNvSpPr>
          <p:nvPr>
            <p:ph type="sldNum" idx="12"/>
          </p:nvPr>
        </p:nvSpPr>
        <p:spPr>
          <a:xfrm>
            <a:off x="113982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666666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fld id="{00000000-1234-1234-1234-123412341234}" type="slidenum">
              <a:rPr lang="es" smtClean="0"/>
              <a:pPr/>
              <a:t>‹#›</a:t>
            </a:fld>
            <a:endParaRPr lang="es"/>
          </a:p>
        </p:txBody>
      </p:sp>
      <p:grpSp>
        <p:nvGrpSpPr>
          <p:cNvPr id="49" name="Google Shape;49;p81"/>
          <p:cNvGrpSpPr/>
          <p:nvPr/>
        </p:nvGrpSpPr>
        <p:grpSpPr>
          <a:xfrm rot="5400000">
            <a:off x="7786775" y="2470945"/>
            <a:ext cx="6894364" cy="1916117"/>
            <a:chOff x="961825" y="1874825"/>
            <a:chExt cx="1540250" cy="304500"/>
          </a:xfrm>
        </p:grpSpPr>
        <p:sp>
          <p:nvSpPr>
            <p:cNvPr id="50" name="Google Shape;50;p81"/>
            <p:cNvSpPr/>
            <p:nvPr/>
          </p:nvSpPr>
          <p:spPr>
            <a:xfrm>
              <a:off x="961825" y="1874825"/>
              <a:ext cx="1540175" cy="228475"/>
            </a:xfrm>
            <a:custGeom>
              <a:avLst/>
              <a:gdLst/>
              <a:ahLst/>
              <a:cxnLst/>
              <a:rect l="l" t="t" r="r" b="b"/>
              <a:pathLst>
                <a:path w="61607" h="9139" extrusionOk="0">
                  <a:moveTo>
                    <a:pt x="0" y="1"/>
                  </a:moveTo>
                  <a:cubicBezTo>
                    <a:pt x="0" y="1"/>
                    <a:pt x="8577" y="9085"/>
                    <a:pt x="18717" y="9138"/>
                  </a:cubicBezTo>
                  <a:cubicBezTo>
                    <a:pt x="18758" y="9138"/>
                    <a:pt x="18800" y="9138"/>
                    <a:pt x="18841" y="9138"/>
                  </a:cubicBezTo>
                  <a:cubicBezTo>
                    <a:pt x="28811" y="9138"/>
                    <a:pt x="34708" y="2774"/>
                    <a:pt x="42198" y="2250"/>
                  </a:cubicBezTo>
                  <a:cubicBezTo>
                    <a:pt x="42725" y="2213"/>
                    <a:pt x="43251" y="2196"/>
                    <a:pt x="43773" y="2196"/>
                  </a:cubicBezTo>
                  <a:cubicBezTo>
                    <a:pt x="53257" y="2196"/>
                    <a:pt x="61606" y="7948"/>
                    <a:pt x="61606" y="7948"/>
                  </a:cubicBezTo>
                  <a:lnTo>
                    <a:pt x="61606" y="1"/>
                  </a:lnTo>
                  <a:close/>
                </a:path>
              </a:pathLst>
            </a:custGeom>
            <a:solidFill>
              <a:srgbClr val="FF8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>
                <a:buClr>
                  <a:srgbClr val="000000"/>
                </a:buClr>
                <a:buSzPts val="1400"/>
                <a:buFont typeface="Arial"/>
                <a:buNone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81"/>
            <p:cNvSpPr/>
            <p:nvPr/>
          </p:nvSpPr>
          <p:spPr>
            <a:xfrm>
              <a:off x="1769525" y="1951075"/>
              <a:ext cx="732550" cy="228250"/>
            </a:xfrm>
            <a:custGeom>
              <a:avLst/>
              <a:gdLst/>
              <a:ahLst/>
              <a:cxnLst/>
              <a:rect l="l" t="t" r="r" b="b"/>
              <a:pathLst>
                <a:path w="29302" h="9130" extrusionOk="0">
                  <a:moveTo>
                    <a:pt x="11904" y="1"/>
                  </a:moveTo>
                  <a:cubicBezTo>
                    <a:pt x="8174" y="1"/>
                    <a:pt x="4164" y="979"/>
                    <a:pt x="1" y="3607"/>
                  </a:cubicBezTo>
                  <a:cubicBezTo>
                    <a:pt x="3309" y="2311"/>
                    <a:pt x="6516" y="1798"/>
                    <a:pt x="9520" y="1798"/>
                  </a:cubicBezTo>
                  <a:cubicBezTo>
                    <a:pt x="20255" y="1798"/>
                    <a:pt x="28398" y="8349"/>
                    <a:pt x="29302" y="9130"/>
                  </a:cubicBezTo>
                  <a:lnTo>
                    <a:pt x="29302" y="6004"/>
                  </a:lnTo>
                  <a:cubicBezTo>
                    <a:pt x="25095" y="3549"/>
                    <a:pt x="19007" y="1"/>
                    <a:pt x="11904" y="1"/>
                  </a:cubicBezTo>
                  <a:close/>
                </a:path>
              </a:pathLst>
            </a:custGeom>
            <a:solidFill>
              <a:srgbClr val="F769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>
                <a:buClr>
                  <a:srgbClr val="000000"/>
                </a:buClr>
                <a:buSzPts val="1400"/>
                <a:buFont typeface="Arial"/>
                <a:buNone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81"/>
            <p:cNvSpPr/>
            <p:nvPr/>
          </p:nvSpPr>
          <p:spPr>
            <a:xfrm>
              <a:off x="1204200" y="1874825"/>
              <a:ext cx="594400" cy="77400"/>
            </a:xfrm>
            <a:custGeom>
              <a:avLst/>
              <a:gdLst/>
              <a:ahLst/>
              <a:cxnLst/>
              <a:rect l="l" t="t" r="r" b="b"/>
              <a:pathLst>
                <a:path w="23776" h="3096" extrusionOk="0">
                  <a:moveTo>
                    <a:pt x="0" y="1"/>
                  </a:moveTo>
                  <a:cubicBezTo>
                    <a:pt x="3023" y="1501"/>
                    <a:pt x="5861" y="3096"/>
                    <a:pt x="11888" y="3096"/>
                  </a:cubicBezTo>
                  <a:cubicBezTo>
                    <a:pt x="17915" y="3096"/>
                    <a:pt x="20753" y="1498"/>
                    <a:pt x="23776" y="1"/>
                  </a:cubicBezTo>
                  <a:close/>
                </a:path>
              </a:pathLst>
            </a:custGeom>
            <a:solidFill>
              <a:srgbClr val="FFC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457200">
                <a:buClr>
                  <a:srgbClr val="000000"/>
                </a:buClr>
                <a:buSzPts val="1400"/>
                <a:buFont typeface="Arial"/>
                <a:buNone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" name="Google Shape;53;p81"/>
          <p:cNvSpPr txBox="1">
            <a:spLocks noGrp="1"/>
          </p:cNvSpPr>
          <p:nvPr>
            <p:ph type="sldNum" idx="2"/>
          </p:nvPr>
        </p:nvSpPr>
        <p:spPr>
          <a:xfrm>
            <a:off x="11066579" y="612240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33" b="0" i="0" u="none" strike="noStrike" cap="none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fld id="{00000000-1234-1234-1234-123412341234}" type="slidenum">
              <a:rPr lang="es" smtClean="0"/>
              <a:pPr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10695436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070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135200" y="3247533"/>
            <a:ext cx="7921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6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175200" y="4211333"/>
            <a:ext cx="5841600" cy="5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5243600" y="2061033"/>
            <a:ext cx="1704800" cy="10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78249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68F59-F375-46AB-BDD5-3D09AADA61AC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00A4E-3EA4-4327-90E8-DA64AD0A3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999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68F59-F375-46AB-BDD5-3D09AADA61AC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00A4E-3EA4-4327-90E8-DA64AD0A3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15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68F59-F375-46AB-BDD5-3D09AADA61AC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00A4E-3EA4-4327-90E8-DA64AD0A3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999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68F59-F375-46AB-BDD5-3D09AADA61AC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00A4E-3EA4-4327-90E8-DA64AD0A3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17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68F59-F375-46AB-BDD5-3D09AADA61AC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00A4E-3EA4-4327-90E8-DA64AD0A3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982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68F59-F375-46AB-BDD5-3D09AADA61AC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00A4E-3EA4-4327-90E8-DA64AD0A3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382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68F59-F375-46AB-BDD5-3D09AADA61AC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00A4E-3EA4-4327-90E8-DA64AD0A3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01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68F59-F375-46AB-BDD5-3D09AADA61AC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00A4E-3EA4-4327-90E8-DA64AD0A3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556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68F59-F375-46AB-BDD5-3D09AADA61AC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00A4E-3EA4-4327-90E8-DA64AD0A3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94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file:///C:/Users/HP/Desktop/C&#218;N/K&#7871;t%20n&#7889;i%20Zoom/tu&#7847;n%201/V&#361;%20&#273;i&#7879;u%206%20b&#432;&#7899;c%20r&#7917;a%20tay%20&#273;&#250;ng%20c&#225;ch%20vui%20nh&#7897;n%20-%20C&#249;ng%20Lifebuoy%20ph&#242;ng%20ch&#7889;ng%20virus%20Corona%20(2019-nCoV).mp4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microsoft.com/office/2007/relationships/hdphoto" Target="../media/hdphoto2.wdp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microsoft.com/office/2007/relationships/hdphoto" Target="../media/hdphoto3.wdp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2305" y="-1193800"/>
            <a:ext cx="9144000" cy="2387600"/>
          </a:xfrm>
        </p:spPr>
        <p:txBody>
          <a:bodyPr>
            <a:norm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18744" y="1193800"/>
            <a:ext cx="10413936" cy="13903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b="1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quen</a:t>
            </a:r>
            <a:r>
              <a:rPr lang="en-US" sz="3600" b="1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3600" b="1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nét</a:t>
            </a:r>
            <a:r>
              <a:rPr lang="en-US" sz="3600" b="1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cơ</a:t>
            </a:r>
            <a:r>
              <a:rPr lang="en-US" sz="3600" b="1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bản</a:t>
            </a:r>
            <a:endParaRPr lang="en-US" sz="3600" b="1" dirty="0">
              <a:solidFill>
                <a:srgbClr val="0070C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3600" b="1" dirty="0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</a:t>
            </a:r>
            <a:r>
              <a:rPr lang="en-US" sz="36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ét</a:t>
            </a:r>
            <a:r>
              <a:rPr lang="en-US" sz="36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thẳng</a:t>
            </a:r>
            <a:r>
              <a:rPr lang="en-US" sz="36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nét</a:t>
            </a:r>
            <a:r>
              <a:rPr lang="en-US" sz="36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ngang</a:t>
            </a:r>
            <a:r>
              <a:rPr lang="en-US" sz="36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nét</a:t>
            </a:r>
            <a:r>
              <a:rPr lang="en-US" sz="36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xiên</a:t>
            </a:r>
            <a:r>
              <a:rPr lang="en-US" sz="36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trái</a:t>
            </a:r>
            <a:r>
              <a:rPr lang="en-US" sz="36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nét</a:t>
            </a:r>
            <a:r>
              <a:rPr lang="en-US" sz="36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xiên</a:t>
            </a:r>
            <a:r>
              <a:rPr lang="en-US" sz="36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phải</a:t>
            </a:r>
            <a:endParaRPr lang="en-US" sz="3600" b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4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347054" y="1478396"/>
            <a:ext cx="4677116" cy="4936112"/>
            <a:chOff x="3347054" y="1478396"/>
            <a:chExt cx="4677116" cy="493611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789" t="1131" r="49711" b="1369"/>
            <a:stretch/>
          </p:blipFill>
          <p:spPr>
            <a:xfrm>
              <a:off x="3760537" y="2063931"/>
              <a:ext cx="4149090" cy="416052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3374148" y="5829733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47054" y="3786674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65594" y="183376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359758" y="280673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374148" y="4775519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584152" y="1478396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632303" y="1492358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634320" y="1500285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668594" y="1495916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580490" y="1490396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cxnSp>
        <p:nvCxnSpPr>
          <p:cNvPr id="17" name="Straight Connector 16"/>
          <p:cNvCxnSpPr/>
          <p:nvPr/>
        </p:nvCxnSpPr>
        <p:spPr>
          <a:xfrm flipH="1" flipV="1">
            <a:off x="5817502" y="4144191"/>
            <a:ext cx="19452" cy="2031966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5747574" y="4065737"/>
            <a:ext cx="142816" cy="12974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4" name="Rectangle 3"/>
          <p:cNvSpPr/>
          <p:nvPr/>
        </p:nvSpPr>
        <p:spPr>
          <a:xfrm>
            <a:off x="3374148" y="85885"/>
            <a:ext cx="5444759" cy="113877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vi-VN" sz="6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NÐt </a:t>
            </a:r>
            <a:r>
              <a:rPr lang="en-US" sz="66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sæ</a:t>
            </a:r>
            <a:r>
              <a:rPr lang="en-US" sz="66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vi-VN" sz="66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th¼n</a:t>
            </a:r>
            <a:r>
              <a:rPr lang="en-US" sz="66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g</a:t>
            </a:r>
            <a:endParaRPr lang="en-US" sz="66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02227" y="6587671"/>
            <a:ext cx="1329071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pic>
        <p:nvPicPr>
          <p:cNvPr id="1026" name="Picture 2" descr="Dạy trẻ cách cầm bút đúng chuẩn để viết chữ đẹ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22" b="99739" l="9917" r="966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24893">
            <a:off x="6528565" y="3388359"/>
            <a:ext cx="1351753" cy="71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val 24"/>
          <p:cNvSpPr/>
          <p:nvPr/>
        </p:nvSpPr>
        <p:spPr>
          <a:xfrm>
            <a:off x="5764490" y="6093407"/>
            <a:ext cx="125900" cy="138111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794" y="1458262"/>
            <a:ext cx="2226909" cy="2670994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>
          <a:xfrm>
            <a:off x="5356450" y="4129256"/>
            <a:ext cx="10312" cy="98357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Left Brace 20"/>
          <p:cNvSpPr/>
          <p:nvPr/>
        </p:nvSpPr>
        <p:spPr>
          <a:xfrm>
            <a:off x="2825964" y="4144192"/>
            <a:ext cx="815087" cy="2031966"/>
          </a:xfrm>
          <a:prstGeom prst="lef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22" name="TextBox 21"/>
          <p:cNvSpPr txBox="1"/>
          <p:nvPr/>
        </p:nvSpPr>
        <p:spPr>
          <a:xfrm>
            <a:off x="1833203" y="4728112"/>
            <a:ext cx="10203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2</a:t>
            </a:r>
            <a:r>
              <a:rPr lang="en-US" sz="4400" b="1" dirty="0" smtClean="0"/>
              <a:t> </a:t>
            </a:r>
            <a:r>
              <a:rPr lang="en-US" sz="4400" b="1" dirty="0"/>
              <a:t>li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803716" y="5182320"/>
            <a:ext cx="983022" cy="100309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805906" y="4157677"/>
            <a:ext cx="983022" cy="100309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00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9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0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594 0.04491 L -0.08347 0.32639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14074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5" grpId="0" animBg="1"/>
      <p:bldP spid="25" grpId="1" animBg="1"/>
      <p:bldP spid="21" grpId="0" animBg="1"/>
      <p:bldP spid="21" grpId="1" animBg="1"/>
      <p:bldP spid="22" grpId="0"/>
      <p:bldP spid="22" grpId="1"/>
      <p:bldP spid="23" grpId="0" animBg="1"/>
      <p:bldP spid="23" grpId="1" animBg="1"/>
      <p:bldP spid="24" grpId="0" animBg="1"/>
      <p:bldP spid="2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858040" y="1012358"/>
            <a:ext cx="4704010" cy="4936112"/>
            <a:chOff x="3858040" y="1626313"/>
            <a:chExt cx="4704010" cy="493611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789" t="1131" r="49711" b="1369"/>
            <a:stretch/>
          </p:blipFill>
          <p:spPr>
            <a:xfrm>
              <a:off x="4259423" y="2214880"/>
              <a:ext cx="4149090" cy="416052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3885134" y="5977650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858040" y="393459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876580" y="1981679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870744" y="2954648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885134" y="4923436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122032" y="1626313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170183" y="1640275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172200" y="164820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206474" y="1643833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118370" y="1638313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cxnSp>
        <p:nvCxnSpPr>
          <p:cNvPr id="17" name="Straight Connector 16"/>
          <p:cNvCxnSpPr/>
          <p:nvPr/>
        </p:nvCxnSpPr>
        <p:spPr>
          <a:xfrm flipV="1">
            <a:off x="5276438" y="4674033"/>
            <a:ext cx="1965640" cy="704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5249884" y="4640399"/>
            <a:ext cx="101600" cy="11529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4" name="Rectangle 3"/>
          <p:cNvSpPr/>
          <p:nvPr/>
        </p:nvSpPr>
        <p:spPr>
          <a:xfrm>
            <a:off x="3768735" y="-87393"/>
            <a:ext cx="5095306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vi-VN" sz="7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NÐt ngang</a:t>
            </a:r>
            <a:endParaRPr lang="en-US" sz="72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70607" y="5761445"/>
            <a:ext cx="1329071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pic>
        <p:nvPicPr>
          <p:cNvPr id="1026" name="Picture 2" descr="Dạy trẻ cách cầm bút đúng chuẩn để viết chữ đẹ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2" b="99739" l="9917" r="966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36045">
            <a:off x="4992374" y="4283841"/>
            <a:ext cx="1351753" cy="71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val 24"/>
          <p:cNvSpPr/>
          <p:nvPr/>
        </p:nvSpPr>
        <p:spPr>
          <a:xfrm>
            <a:off x="7255348" y="4620810"/>
            <a:ext cx="127543" cy="127543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173" y="1360756"/>
            <a:ext cx="2162736" cy="2594024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>
          <a:xfrm>
            <a:off x="5285624" y="4973972"/>
            <a:ext cx="1014370" cy="2301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Left Brace 22"/>
          <p:cNvSpPr/>
          <p:nvPr/>
        </p:nvSpPr>
        <p:spPr>
          <a:xfrm rot="16200000">
            <a:off x="6188475" y="4975586"/>
            <a:ext cx="333117" cy="2007099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24" name="TextBox 23"/>
          <p:cNvSpPr txBox="1"/>
          <p:nvPr/>
        </p:nvSpPr>
        <p:spPr>
          <a:xfrm>
            <a:off x="5668250" y="6218263"/>
            <a:ext cx="10203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2</a:t>
            </a:r>
            <a:r>
              <a:rPr lang="en-US" sz="4400" b="1" dirty="0" smtClean="0"/>
              <a:t> </a:t>
            </a:r>
            <a:r>
              <a:rPr lang="en-US" sz="4400" b="1" dirty="0"/>
              <a:t>li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301298" y="4710595"/>
            <a:ext cx="1046776" cy="100309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361137" y="4710329"/>
            <a:ext cx="983022" cy="100309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8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8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37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3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36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5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7 L 0.16797 -0.0039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98" y="-208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5" grpId="0" animBg="1"/>
      <p:bldP spid="25" grpId="1" animBg="1"/>
      <p:bldP spid="23" grpId="0" animBg="1"/>
      <p:bldP spid="23" grpId="1" animBg="1"/>
      <p:bldP spid="24" grpId="0"/>
      <p:bldP spid="24" grpId="1"/>
      <p:bldP spid="36" grpId="0" animBg="1"/>
      <p:bldP spid="36" grpId="1" animBg="1"/>
      <p:bldP spid="37" grpId="0" animBg="1"/>
      <p:bldP spid="3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509" y="258581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11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577" y="54800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Khởi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động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file"/>
            </a:endParaRPr>
          </a:p>
        </p:txBody>
      </p:sp>
    </p:spTree>
    <p:extLst>
      <p:ext uri="{BB962C8B-B14F-4D97-AF65-F5344CB8AC3E}">
        <p14:creationId xmlns:p14="http://schemas.microsoft.com/office/powerpoint/2010/main" val="338931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Vũ điệu 6 bước rửa tay đúng cách vui nhộn - Cùng Lifebuoy phòng chống virus Corona (2019-nCoV)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"/>
            <a:ext cx="12192000" cy="6857845"/>
          </a:xfrm>
        </p:spPr>
      </p:pic>
    </p:spTree>
    <p:extLst>
      <p:ext uri="{BB962C8B-B14F-4D97-AF65-F5344CB8AC3E}">
        <p14:creationId xmlns:p14="http://schemas.microsoft.com/office/powerpoint/2010/main" val="115983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1" y="1701353"/>
            <a:ext cx="3610759" cy="36023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7201" y="1701352"/>
            <a:ext cx="3610759" cy="3627595"/>
          </a:xfrm>
          <a:prstGeom prst="rect">
            <a:avLst/>
          </a:prstGeom>
        </p:spPr>
      </p:pic>
      <p:sp>
        <p:nvSpPr>
          <p:cNvPr id="21" name="Subtitle 12"/>
          <p:cNvSpPr txBox="1">
            <a:spLocks/>
          </p:cNvSpPr>
          <p:nvPr/>
        </p:nvSpPr>
        <p:spPr>
          <a:xfrm>
            <a:off x="1543247" y="5376369"/>
            <a:ext cx="4671831" cy="78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733" b="1" dirty="0" err="1" smtClean="0">
                <a:solidFill>
                  <a:srgbClr val="00B050"/>
                </a:solidFill>
                <a:latin typeface="r0c0i Linotte" pitchFamily="2" charset="0"/>
                <a:cs typeface="Times New Roman" panose="02020603050405020304" pitchFamily="18" charset="0"/>
              </a:rPr>
              <a:t>Nét</a:t>
            </a:r>
            <a:r>
              <a:rPr lang="en-US" sz="3733" b="1" dirty="0" smtClean="0">
                <a:solidFill>
                  <a:srgbClr val="00B050"/>
                </a:solidFill>
                <a:latin typeface="r0c0i Linotte" pitchFamily="2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r0c0i Linotte" pitchFamily="2" charset="0"/>
                <a:cs typeface="Times New Roman" panose="02020603050405020304" pitchFamily="18" charset="0"/>
              </a:rPr>
              <a:t>xiên</a:t>
            </a:r>
            <a:r>
              <a:rPr lang="en-US" sz="3733" b="1" dirty="0">
                <a:solidFill>
                  <a:srgbClr val="00B050"/>
                </a:solidFill>
                <a:latin typeface="r0c0i Linotte" pitchFamily="2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r0c0i Linotte" pitchFamily="2" charset="0"/>
                <a:cs typeface="Times New Roman" panose="02020603050405020304" pitchFamily="18" charset="0"/>
              </a:rPr>
              <a:t>trái</a:t>
            </a:r>
            <a:endParaRPr lang="en-US" sz="3733" b="1" dirty="0">
              <a:solidFill>
                <a:srgbClr val="00B050"/>
              </a:solidFill>
              <a:latin typeface="r0c0i Linotte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Subtitle 12"/>
          <p:cNvSpPr txBox="1">
            <a:spLocks/>
          </p:cNvSpPr>
          <p:nvPr/>
        </p:nvSpPr>
        <p:spPr>
          <a:xfrm>
            <a:off x="7273538" y="5376369"/>
            <a:ext cx="4671831" cy="78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733" b="1" dirty="0" err="1" smtClean="0">
                <a:solidFill>
                  <a:srgbClr val="00B050"/>
                </a:solidFill>
                <a:latin typeface="r0c0i Linotte" pitchFamily="2" charset="0"/>
                <a:cs typeface="Times New Roman" panose="02020603050405020304" pitchFamily="18" charset="0"/>
              </a:rPr>
              <a:t>Nét</a:t>
            </a:r>
            <a:r>
              <a:rPr lang="en-US" sz="3733" b="1" dirty="0" smtClean="0">
                <a:solidFill>
                  <a:srgbClr val="00B050"/>
                </a:solidFill>
                <a:latin typeface="r0c0i Linotte" pitchFamily="2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r0c0i Linotte" pitchFamily="2" charset="0"/>
                <a:cs typeface="Times New Roman" panose="02020603050405020304" pitchFamily="18" charset="0"/>
              </a:rPr>
              <a:t>xiên</a:t>
            </a:r>
            <a:r>
              <a:rPr lang="en-US" sz="3733" b="1" dirty="0">
                <a:solidFill>
                  <a:srgbClr val="00B050"/>
                </a:solidFill>
                <a:latin typeface="r0c0i Linotte" pitchFamily="2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rgbClr val="00B050"/>
                </a:solidFill>
                <a:latin typeface="r0c0i Linotte" pitchFamily="2" charset="0"/>
                <a:cs typeface="Times New Roman" panose="02020603050405020304" pitchFamily="18" charset="0"/>
              </a:rPr>
              <a:t>phải</a:t>
            </a:r>
            <a:endParaRPr lang="en-US" sz="3733" b="1" dirty="0">
              <a:solidFill>
                <a:srgbClr val="00B050"/>
              </a:solidFill>
              <a:latin typeface="r0c0i Linotte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923830" y="1154839"/>
            <a:ext cx="4677116" cy="4936112"/>
            <a:chOff x="3923830" y="1154839"/>
            <a:chExt cx="4677116" cy="493611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789" t="1131" r="49711" b="1369"/>
            <a:stretch/>
          </p:blipFill>
          <p:spPr>
            <a:xfrm>
              <a:off x="4361349" y="1701800"/>
              <a:ext cx="4149091" cy="416052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32" name="TextBox 31"/>
            <p:cNvSpPr txBox="1"/>
            <p:nvPr/>
          </p:nvSpPr>
          <p:spPr>
            <a:xfrm>
              <a:off x="3950924" y="5506176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923830" y="3463117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942370" y="1510205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936534" y="2483174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950924" y="445196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160928" y="1154839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209079" y="116880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211096" y="1176728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245370" y="1172359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157266" y="1166839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9" name="Oval 8"/>
          <p:cNvSpPr/>
          <p:nvPr/>
        </p:nvSpPr>
        <p:spPr>
          <a:xfrm>
            <a:off x="5291705" y="3736729"/>
            <a:ext cx="142816" cy="12974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11" name="Left Brace 10"/>
          <p:cNvSpPr/>
          <p:nvPr/>
        </p:nvSpPr>
        <p:spPr>
          <a:xfrm>
            <a:off x="3450653" y="3782061"/>
            <a:ext cx="791210" cy="2067006"/>
          </a:xfrm>
          <a:prstGeom prst="lef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67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0292" y="4337232"/>
            <a:ext cx="10203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2 li </a:t>
            </a:r>
          </a:p>
        </p:txBody>
      </p:sp>
      <p:sp>
        <p:nvSpPr>
          <p:cNvPr id="4" name="Rectangle 3"/>
          <p:cNvSpPr/>
          <p:nvPr/>
        </p:nvSpPr>
        <p:spPr>
          <a:xfrm>
            <a:off x="3855389" y="49024"/>
            <a:ext cx="4707379" cy="1046440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vi-VN" sz="6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NÐt xiªn </a:t>
            </a:r>
            <a:r>
              <a:rPr lang="en-US" sz="6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tr¸i</a:t>
            </a:r>
            <a:endParaRPr lang="en-US" sz="6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02229" y="6225540"/>
            <a:ext cx="1329071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13" name="Rectangle 12"/>
          <p:cNvSpPr/>
          <p:nvPr/>
        </p:nvSpPr>
        <p:spPr>
          <a:xfrm>
            <a:off x="4404529" y="4820190"/>
            <a:ext cx="983023" cy="100309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365303" y="5731278"/>
            <a:ext cx="125900" cy="13811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26" name="Rectangle 25"/>
          <p:cNvSpPr/>
          <p:nvPr/>
        </p:nvSpPr>
        <p:spPr>
          <a:xfrm>
            <a:off x="4406718" y="3795547"/>
            <a:ext cx="983023" cy="100309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079022" y="4322770"/>
            <a:ext cx="595212" cy="9989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410343" y="3736085"/>
            <a:ext cx="1016000" cy="2044971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227" y="2402133"/>
            <a:ext cx="2714619" cy="2714619"/>
          </a:xfrm>
          <a:prstGeom prst="rect">
            <a:avLst/>
          </a:prstGeom>
        </p:spPr>
      </p:pic>
      <p:sp>
        <p:nvSpPr>
          <p:cNvPr id="30" name="Left Brace 29"/>
          <p:cNvSpPr/>
          <p:nvPr/>
        </p:nvSpPr>
        <p:spPr>
          <a:xfrm rot="16200000">
            <a:off x="5640789" y="5649205"/>
            <a:ext cx="376083" cy="894512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1" name="TextBox 30"/>
          <p:cNvSpPr txBox="1"/>
          <p:nvPr/>
        </p:nvSpPr>
        <p:spPr>
          <a:xfrm>
            <a:off x="5458831" y="6254877"/>
            <a:ext cx="1507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 li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764" y="365538"/>
            <a:ext cx="2906248" cy="287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76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0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1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6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7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5185E-6 L 0.09271 0.3 " pathEditMode="relative" rAng="0" ptsTypes="AA">
                                      <p:cBhvr>
                                        <p:cTn id="9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15000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  <p:bldP spid="12" grpId="0"/>
      <p:bldP spid="12" grpId="1"/>
      <p:bldP spid="13" grpId="0" animBg="1"/>
      <p:bldP spid="13" grpId="1" animBg="1"/>
      <p:bldP spid="25" grpId="0" animBg="1"/>
      <p:bldP spid="25" grpId="1" animBg="1"/>
      <p:bldP spid="26" grpId="0" animBg="1"/>
      <p:bldP spid="26" grpId="1" animBg="1"/>
      <p:bldP spid="30" grpId="0" animBg="1"/>
      <p:bldP spid="30" grpId="1" animBg="1"/>
      <p:bldP spid="30" grpId="2" animBg="1"/>
      <p:bldP spid="31" grpId="0"/>
      <p:bldP spid="3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347054" y="1281444"/>
            <a:ext cx="4677116" cy="4936112"/>
            <a:chOff x="3347054" y="1281444"/>
            <a:chExt cx="4677116" cy="493611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789" t="1131" r="49711" b="1369"/>
            <a:stretch/>
          </p:blipFill>
          <p:spPr>
            <a:xfrm>
              <a:off x="3760537" y="1803400"/>
              <a:ext cx="4149091" cy="416052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34" name="TextBox 33"/>
            <p:cNvSpPr txBox="1"/>
            <p:nvPr/>
          </p:nvSpPr>
          <p:spPr>
            <a:xfrm>
              <a:off x="3374148" y="5632781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347054" y="3589722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365594" y="1636810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359758" y="2609779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74148" y="4578567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584152" y="1281444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632303" y="1295406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634320" y="1303333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668594" y="1298964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580490" y="1293444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9" name="Oval 8"/>
          <p:cNvSpPr/>
          <p:nvPr/>
        </p:nvSpPr>
        <p:spPr>
          <a:xfrm>
            <a:off x="5747575" y="3805207"/>
            <a:ext cx="142816" cy="12974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11" name="Left Brace 10"/>
          <p:cNvSpPr/>
          <p:nvPr/>
        </p:nvSpPr>
        <p:spPr>
          <a:xfrm>
            <a:off x="2822306" y="3883661"/>
            <a:ext cx="818745" cy="2078448"/>
          </a:xfrm>
          <a:prstGeom prst="lef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12" name="TextBox 11"/>
          <p:cNvSpPr txBox="1"/>
          <p:nvPr/>
        </p:nvSpPr>
        <p:spPr>
          <a:xfrm>
            <a:off x="1844274" y="4453123"/>
            <a:ext cx="10203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2 li </a:t>
            </a:r>
          </a:p>
        </p:txBody>
      </p:sp>
      <p:sp>
        <p:nvSpPr>
          <p:cNvPr id="4" name="Rectangle 3"/>
          <p:cNvSpPr/>
          <p:nvPr/>
        </p:nvSpPr>
        <p:spPr>
          <a:xfrm>
            <a:off x="3876036" y="20339"/>
            <a:ext cx="4708981" cy="954107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vi-VN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NÐt xiªn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ph¶i</a:t>
            </a:r>
            <a:endParaRPr lang="en-US" sz="5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02229" y="6327140"/>
            <a:ext cx="1329071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pic>
        <p:nvPicPr>
          <p:cNvPr id="1026" name="Picture 2" descr="Dạy trẻ cách cầm bút đúng chuẩn để viết chữ đẹ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22" b="99739" l="9917" r="966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30685">
            <a:off x="5567145" y="3466488"/>
            <a:ext cx="1351753" cy="71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803717" y="4921790"/>
            <a:ext cx="983023" cy="100309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702229" y="5777516"/>
            <a:ext cx="125697" cy="14736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26" name="Rectangle 25"/>
          <p:cNvSpPr/>
          <p:nvPr/>
        </p:nvSpPr>
        <p:spPr>
          <a:xfrm>
            <a:off x="3805906" y="3897147"/>
            <a:ext cx="983023" cy="100309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5673150" y="4192272"/>
            <a:ext cx="358149" cy="9056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529" y="478387"/>
            <a:ext cx="2198239" cy="2190887"/>
          </a:xfrm>
          <a:prstGeom prst="rect">
            <a:avLst/>
          </a:prstGeom>
        </p:spPr>
      </p:pic>
      <p:sp>
        <p:nvSpPr>
          <p:cNvPr id="29" name="Left Brace 28"/>
          <p:cNvSpPr/>
          <p:nvPr/>
        </p:nvSpPr>
        <p:spPr>
          <a:xfrm rot="16200000">
            <a:off x="5112277" y="5737061"/>
            <a:ext cx="376083" cy="894512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0" name="TextBox 29"/>
          <p:cNvSpPr txBox="1"/>
          <p:nvPr/>
        </p:nvSpPr>
        <p:spPr>
          <a:xfrm>
            <a:off x="4992569" y="6227174"/>
            <a:ext cx="1020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 li </a:t>
            </a:r>
          </a:p>
        </p:txBody>
      </p:sp>
      <p:cxnSp>
        <p:nvCxnSpPr>
          <p:cNvPr id="17" name="Straight Connector 16"/>
          <p:cNvCxnSpPr>
            <a:stCxn id="25" idx="5"/>
          </p:cNvCxnSpPr>
          <p:nvPr/>
        </p:nvCxnSpPr>
        <p:spPr>
          <a:xfrm flipV="1">
            <a:off x="4809517" y="3883663"/>
            <a:ext cx="1007987" cy="201964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25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0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9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0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0044 L -0.09063 0.29884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53" y="14722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  <p:bldP spid="12" grpId="0"/>
      <p:bldP spid="12" grpId="1"/>
      <p:bldP spid="13" grpId="0" animBg="1"/>
      <p:bldP spid="13" grpId="1" animBg="1"/>
      <p:bldP spid="25" grpId="0" animBg="1"/>
      <p:bldP spid="25" grpId="1" animBg="1"/>
      <p:bldP spid="26" grpId="0" animBg="1"/>
      <p:bldP spid="26" grpId="1" animBg="1"/>
      <p:bldP spid="29" grpId="0" animBg="1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509" y="258581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80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58" y="-287381"/>
            <a:ext cx="10277442" cy="8125096"/>
          </a:xfrm>
          <a:prstGeom prst="rect">
            <a:avLst/>
          </a:prstGeom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2" t="16714" r="73401" b="72563"/>
          <a:stretch/>
        </p:blipFill>
        <p:spPr bwMode="auto">
          <a:xfrm>
            <a:off x="3182672" y="1463041"/>
            <a:ext cx="1428518" cy="128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90" t="16683" r="9783" b="72080"/>
          <a:stretch/>
        </p:blipFill>
        <p:spPr bwMode="auto">
          <a:xfrm>
            <a:off x="3182672" y="5251385"/>
            <a:ext cx="1389329" cy="126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06" t="16690" r="53575" b="72614"/>
          <a:stretch/>
        </p:blipFill>
        <p:spPr bwMode="auto">
          <a:xfrm>
            <a:off x="7654235" y="1505545"/>
            <a:ext cx="1319032" cy="1245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09" t="16731" r="9332" b="72258"/>
          <a:stretch/>
        </p:blipFill>
        <p:spPr bwMode="auto">
          <a:xfrm>
            <a:off x="7615644" y="5284887"/>
            <a:ext cx="1357623" cy="1234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679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7" name="Google Shape;1287;p56"/>
          <p:cNvGrpSpPr/>
          <p:nvPr/>
        </p:nvGrpSpPr>
        <p:grpSpPr>
          <a:xfrm flipH="1">
            <a:off x="1329525" y="76437"/>
            <a:ext cx="950520" cy="1220616"/>
            <a:chOff x="7181850" y="1833225"/>
            <a:chExt cx="836975" cy="698350"/>
          </a:xfrm>
        </p:grpSpPr>
        <p:sp>
          <p:nvSpPr>
            <p:cNvPr id="1288" name="Google Shape;1288;p56"/>
            <p:cNvSpPr/>
            <p:nvPr/>
          </p:nvSpPr>
          <p:spPr>
            <a:xfrm flipH="1">
              <a:off x="7873375" y="1833225"/>
              <a:ext cx="145450" cy="260525"/>
            </a:xfrm>
            <a:custGeom>
              <a:avLst/>
              <a:gdLst/>
              <a:ahLst/>
              <a:cxnLst/>
              <a:rect l="l" t="t" r="r" b="b"/>
              <a:pathLst>
                <a:path w="5818" h="10421" extrusionOk="0">
                  <a:moveTo>
                    <a:pt x="2762" y="5378"/>
                  </a:moveTo>
                  <a:cubicBezTo>
                    <a:pt x="2553" y="4687"/>
                    <a:pt x="2344" y="4059"/>
                    <a:pt x="2156" y="3453"/>
                  </a:cubicBezTo>
                  <a:cubicBezTo>
                    <a:pt x="2051" y="3097"/>
                    <a:pt x="1925" y="2720"/>
                    <a:pt x="1821" y="2365"/>
                  </a:cubicBezTo>
                  <a:cubicBezTo>
                    <a:pt x="1549" y="1569"/>
                    <a:pt x="1758" y="879"/>
                    <a:pt x="2093" y="168"/>
                  </a:cubicBezTo>
                  <a:cubicBezTo>
                    <a:pt x="2135" y="105"/>
                    <a:pt x="2177" y="84"/>
                    <a:pt x="2239" y="63"/>
                  </a:cubicBezTo>
                  <a:cubicBezTo>
                    <a:pt x="2260" y="42"/>
                    <a:pt x="2281" y="42"/>
                    <a:pt x="2386" y="0"/>
                  </a:cubicBezTo>
                  <a:cubicBezTo>
                    <a:pt x="2469" y="63"/>
                    <a:pt x="2595" y="105"/>
                    <a:pt x="2700" y="209"/>
                  </a:cubicBezTo>
                  <a:cubicBezTo>
                    <a:pt x="3097" y="565"/>
                    <a:pt x="3537" y="774"/>
                    <a:pt x="4060" y="712"/>
                  </a:cubicBezTo>
                  <a:cubicBezTo>
                    <a:pt x="4666" y="691"/>
                    <a:pt x="5210" y="921"/>
                    <a:pt x="5754" y="1151"/>
                  </a:cubicBezTo>
                  <a:cubicBezTo>
                    <a:pt x="5817" y="1821"/>
                    <a:pt x="5734" y="2469"/>
                    <a:pt x="5692" y="3118"/>
                  </a:cubicBezTo>
                  <a:cubicBezTo>
                    <a:pt x="5190" y="2992"/>
                    <a:pt x="4771" y="2825"/>
                    <a:pt x="4332" y="2762"/>
                  </a:cubicBezTo>
                  <a:cubicBezTo>
                    <a:pt x="3871" y="2699"/>
                    <a:pt x="3432" y="2762"/>
                    <a:pt x="2930" y="2762"/>
                  </a:cubicBezTo>
                  <a:cubicBezTo>
                    <a:pt x="2972" y="2930"/>
                    <a:pt x="2993" y="3097"/>
                    <a:pt x="3013" y="3243"/>
                  </a:cubicBezTo>
                  <a:cubicBezTo>
                    <a:pt x="3223" y="3871"/>
                    <a:pt x="3432" y="4478"/>
                    <a:pt x="3641" y="5085"/>
                  </a:cubicBezTo>
                  <a:cubicBezTo>
                    <a:pt x="3746" y="5378"/>
                    <a:pt x="3871" y="5608"/>
                    <a:pt x="4039" y="5859"/>
                  </a:cubicBezTo>
                  <a:cubicBezTo>
                    <a:pt x="4520" y="6570"/>
                    <a:pt x="4687" y="7365"/>
                    <a:pt x="4332" y="8202"/>
                  </a:cubicBezTo>
                  <a:cubicBezTo>
                    <a:pt x="4081" y="8725"/>
                    <a:pt x="3725" y="9144"/>
                    <a:pt x="3202" y="9374"/>
                  </a:cubicBezTo>
                  <a:cubicBezTo>
                    <a:pt x="2909" y="9500"/>
                    <a:pt x="2679" y="9625"/>
                    <a:pt x="2469" y="9813"/>
                  </a:cubicBezTo>
                  <a:cubicBezTo>
                    <a:pt x="1758" y="10420"/>
                    <a:pt x="607" y="10190"/>
                    <a:pt x="272" y="9311"/>
                  </a:cubicBezTo>
                  <a:cubicBezTo>
                    <a:pt x="0" y="8663"/>
                    <a:pt x="63" y="7993"/>
                    <a:pt x="189" y="7323"/>
                  </a:cubicBezTo>
                  <a:cubicBezTo>
                    <a:pt x="252" y="7114"/>
                    <a:pt x="419" y="6947"/>
                    <a:pt x="607" y="6779"/>
                  </a:cubicBezTo>
                  <a:cubicBezTo>
                    <a:pt x="1151" y="6382"/>
                    <a:pt x="1653" y="5922"/>
                    <a:pt x="2302" y="5691"/>
                  </a:cubicBezTo>
                  <a:cubicBezTo>
                    <a:pt x="2469" y="5608"/>
                    <a:pt x="2574" y="5503"/>
                    <a:pt x="2762" y="53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1867"/>
            </a:p>
          </p:txBody>
        </p:sp>
        <p:sp>
          <p:nvSpPr>
            <p:cNvPr id="1289" name="Google Shape;1289;p56"/>
            <p:cNvSpPr/>
            <p:nvPr/>
          </p:nvSpPr>
          <p:spPr>
            <a:xfrm>
              <a:off x="7829950" y="2123525"/>
              <a:ext cx="62800" cy="156950"/>
            </a:xfrm>
            <a:custGeom>
              <a:avLst/>
              <a:gdLst/>
              <a:ahLst/>
              <a:cxnLst/>
              <a:rect l="l" t="t" r="r" b="b"/>
              <a:pathLst>
                <a:path w="2512" h="6278" extrusionOk="0">
                  <a:moveTo>
                    <a:pt x="1465" y="4813"/>
                  </a:moveTo>
                  <a:cubicBezTo>
                    <a:pt x="1068" y="4353"/>
                    <a:pt x="733" y="3872"/>
                    <a:pt x="336" y="3432"/>
                  </a:cubicBezTo>
                  <a:cubicBezTo>
                    <a:pt x="126" y="3202"/>
                    <a:pt x="22" y="2930"/>
                    <a:pt x="22" y="2616"/>
                  </a:cubicBezTo>
                  <a:cubicBezTo>
                    <a:pt x="22" y="2072"/>
                    <a:pt x="1" y="1486"/>
                    <a:pt x="419" y="1047"/>
                  </a:cubicBezTo>
                  <a:cubicBezTo>
                    <a:pt x="566" y="901"/>
                    <a:pt x="629" y="629"/>
                    <a:pt x="754" y="440"/>
                  </a:cubicBezTo>
                  <a:cubicBezTo>
                    <a:pt x="963" y="105"/>
                    <a:pt x="1298" y="1"/>
                    <a:pt x="1675" y="168"/>
                  </a:cubicBezTo>
                  <a:cubicBezTo>
                    <a:pt x="1947" y="294"/>
                    <a:pt x="2051" y="608"/>
                    <a:pt x="1800" y="796"/>
                  </a:cubicBezTo>
                  <a:cubicBezTo>
                    <a:pt x="1465" y="1026"/>
                    <a:pt x="1298" y="1361"/>
                    <a:pt x="1152" y="1717"/>
                  </a:cubicBezTo>
                  <a:cubicBezTo>
                    <a:pt x="901" y="2198"/>
                    <a:pt x="901" y="2658"/>
                    <a:pt x="1319" y="3056"/>
                  </a:cubicBezTo>
                  <a:cubicBezTo>
                    <a:pt x="1675" y="3432"/>
                    <a:pt x="1947" y="3830"/>
                    <a:pt x="2240" y="4248"/>
                  </a:cubicBezTo>
                  <a:cubicBezTo>
                    <a:pt x="2512" y="4604"/>
                    <a:pt x="2470" y="5022"/>
                    <a:pt x="2344" y="5420"/>
                  </a:cubicBezTo>
                  <a:cubicBezTo>
                    <a:pt x="2344" y="5441"/>
                    <a:pt x="2323" y="5462"/>
                    <a:pt x="2302" y="5504"/>
                  </a:cubicBezTo>
                  <a:cubicBezTo>
                    <a:pt x="2051" y="5901"/>
                    <a:pt x="901" y="6278"/>
                    <a:pt x="482" y="6110"/>
                  </a:cubicBezTo>
                  <a:cubicBezTo>
                    <a:pt x="377" y="6048"/>
                    <a:pt x="252" y="5901"/>
                    <a:pt x="231" y="5797"/>
                  </a:cubicBezTo>
                  <a:cubicBezTo>
                    <a:pt x="231" y="5692"/>
                    <a:pt x="336" y="5504"/>
                    <a:pt x="461" y="5441"/>
                  </a:cubicBezTo>
                  <a:cubicBezTo>
                    <a:pt x="838" y="5336"/>
                    <a:pt x="1152" y="5169"/>
                    <a:pt x="1465" y="48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1867"/>
            </a:p>
          </p:txBody>
        </p:sp>
        <p:sp>
          <p:nvSpPr>
            <p:cNvPr id="1290" name="Google Shape;1290;p56"/>
            <p:cNvSpPr/>
            <p:nvPr/>
          </p:nvSpPr>
          <p:spPr>
            <a:xfrm>
              <a:off x="7212700" y="2062325"/>
              <a:ext cx="471875" cy="436850"/>
            </a:xfrm>
            <a:custGeom>
              <a:avLst/>
              <a:gdLst/>
              <a:ahLst/>
              <a:cxnLst/>
              <a:rect l="l" t="t" r="r" b="b"/>
              <a:pathLst>
                <a:path w="18875" h="17474" extrusionOk="0">
                  <a:moveTo>
                    <a:pt x="4102" y="1"/>
                  </a:moveTo>
                  <a:lnTo>
                    <a:pt x="4102" y="1"/>
                  </a:lnTo>
                  <a:cubicBezTo>
                    <a:pt x="4186" y="1716"/>
                    <a:pt x="3935" y="3286"/>
                    <a:pt x="4353" y="4792"/>
                  </a:cubicBezTo>
                  <a:cubicBezTo>
                    <a:pt x="4437" y="4834"/>
                    <a:pt x="4458" y="4855"/>
                    <a:pt x="4500" y="4855"/>
                  </a:cubicBezTo>
                  <a:cubicBezTo>
                    <a:pt x="4918" y="4960"/>
                    <a:pt x="5357" y="5064"/>
                    <a:pt x="5776" y="5169"/>
                  </a:cubicBezTo>
                  <a:cubicBezTo>
                    <a:pt x="6006" y="5232"/>
                    <a:pt x="6132" y="5420"/>
                    <a:pt x="6111" y="5629"/>
                  </a:cubicBezTo>
                  <a:cubicBezTo>
                    <a:pt x="6090" y="5838"/>
                    <a:pt x="5922" y="5901"/>
                    <a:pt x="5755" y="5901"/>
                  </a:cubicBezTo>
                  <a:cubicBezTo>
                    <a:pt x="5483" y="5901"/>
                    <a:pt x="5232" y="5859"/>
                    <a:pt x="4960" y="5838"/>
                  </a:cubicBezTo>
                  <a:cubicBezTo>
                    <a:pt x="4881" y="5812"/>
                    <a:pt x="4810" y="5745"/>
                    <a:pt x="4722" y="5745"/>
                  </a:cubicBezTo>
                  <a:cubicBezTo>
                    <a:pt x="4670" y="5745"/>
                    <a:pt x="4611" y="5768"/>
                    <a:pt x="4541" y="5838"/>
                  </a:cubicBezTo>
                  <a:cubicBezTo>
                    <a:pt x="4667" y="6424"/>
                    <a:pt x="4625" y="7094"/>
                    <a:pt x="4876" y="7680"/>
                  </a:cubicBezTo>
                  <a:cubicBezTo>
                    <a:pt x="5064" y="7722"/>
                    <a:pt x="5274" y="7680"/>
                    <a:pt x="5399" y="7763"/>
                  </a:cubicBezTo>
                  <a:cubicBezTo>
                    <a:pt x="5588" y="7847"/>
                    <a:pt x="5755" y="7973"/>
                    <a:pt x="5880" y="8140"/>
                  </a:cubicBezTo>
                  <a:cubicBezTo>
                    <a:pt x="6027" y="8349"/>
                    <a:pt x="5880" y="8600"/>
                    <a:pt x="5608" y="8663"/>
                  </a:cubicBezTo>
                  <a:cubicBezTo>
                    <a:pt x="5600" y="8664"/>
                    <a:pt x="5592" y="8665"/>
                    <a:pt x="5584" y="8665"/>
                  </a:cubicBezTo>
                  <a:cubicBezTo>
                    <a:pt x="5483" y="8665"/>
                    <a:pt x="5368" y="8596"/>
                    <a:pt x="5248" y="8596"/>
                  </a:cubicBezTo>
                  <a:cubicBezTo>
                    <a:pt x="5174" y="8596"/>
                    <a:pt x="5098" y="8622"/>
                    <a:pt x="5023" y="8705"/>
                  </a:cubicBezTo>
                  <a:cubicBezTo>
                    <a:pt x="5064" y="8998"/>
                    <a:pt x="4981" y="9333"/>
                    <a:pt x="5190" y="9626"/>
                  </a:cubicBezTo>
                  <a:cubicBezTo>
                    <a:pt x="5483" y="9709"/>
                    <a:pt x="5755" y="9814"/>
                    <a:pt x="6027" y="9877"/>
                  </a:cubicBezTo>
                  <a:cubicBezTo>
                    <a:pt x="6215" y="9939"/>
                    <a:pt x="6445" y="9939"/>
                    <a:pt x="6634" y="10023"/>
                  </a:cubicBezTo>
                  <a:cubicBezTo>
                    <a:pt x="6717" y="10044"/>
                    <a:pt x="6801" y="10191"/>
                    <a:pt x="6801" y="10274"/>
                  </a:cubicBezTo>
                  <a:cubicBezTo>
                    <a:pt x="6801" y="10379"/>
                    <a:pt x="6717" y="10504"/>
                    <a:pt x="6613" y="10546"/>
                  </a:cubicBezTo>
                  <a:cubicBezTo>
                    <a:pt x="6487" y="10588"/>
                    <a:pt x="6320" y="10609"/>
                    <a:pt x="6194" y="10609"/>
                  </a:cubicBezTo>
                  <a:lnTo>
                    <a:pt x="5357" y="10609"/>
                  </a:lnTo>
                  <a:cubicBezTo>
                    <a:pt x="5462" y="11069"/>
                    <a:pt x="5567" y="11446"/>
                    <a:pt x="5671" y="11844"/>
                  </a:cubicBezTo>
                  <a:cubicBezTo>
                    <a:pt x="5776" y="12283"/>
                    <a:pt x="5985" y="12680"/>
                    <a:pt x="6341" y="12952"/>
                  </a:cubicBezTo>
                  <a:cubicBezTo>
                    <a:pt x="6425" y="12994"/>
                    <a:pt x="6508" y="13057"/>
                    <a:pt x="6550" y="13099"/>
                  </a:cubicBezTo>
                  <a:cubicBezTo>
                    <a:pt x="6738" y="13308"/>
                    <a:pt x="6613" y="13685"/>
                    <a:pt x="6320" y="13706"/>
                  </a:cubicBezTo>
                  <a:cubicBezTo>
                    <a:pt x="6281" y="13712"/>
                    <a:pt x="6234" y="13717"/>
                    <a:pt x="6186" y="13717"/>
                  </a:cubicBezTo>
                  <a:cubicBezTo>
                    <a:pt x="6077" y="13717"/>
                    <a:pt x="5959" y="13694"/>
                    <a:pt x="5901" y="13622"/>
                  </a:cubicBezTo>
                  <a:cubicBezTo>
                    <a:pt x="5666" y="13342"/>
                    <a:pt x="5358" y="13301"/>
                    <a:pt x="5050" y="13301"/>
                  </a:cubicBezTo>
                  <a:cubicBezTo>
                    <a:pt x="4920" y="13301"/>
                    <a:pt x="4791" y="13308"/>
                    <a:pt x="4667" y="13308"/>
                  </a:cubicBezTo>
                  <a:lnTo>
                    <a:pt x="2993" y="13308"/>
                  </a:lnTo>
                  <a:cubicBezTo>
                    <a:pt x="2365" y="13308"/>
                    <a:pt x="1779" y="13266"/>
                    <a:pt x="1173" y="13099"/>
                  </a:cubicBezTo>
                  <a:cubicBezTo>
                    <a:pt x="796" y="12994"/>
                    <a:pt x="440" y="12952"/>
                    <a:pt x="22" y="12869"/>
                  </a:cubicBezTo>
                  <a:cubicBezTo>
                    <a:pt x="22" y="13099"/>
                    <a:pt x="1" y="13266"/>
                    <a:pt x="22" y="13434"/>
                  </a:cubicBezTo>
                  <a:lnTo>
                    <a:pt x="336" y="15003"/>
                  </a:lnTo>
                  <a:cubicBezTo>
                    <a:pt x="482" y="15735"/>
                    <a:pt x="629" y="16489"/>
                    <a:pt x="754" y="17242"/>
                  </a:cubicBezTo>
                  <a:cubicBezTo>
                    <a:pt x="810" y="17242"/>
                    <a:pt x="856" y="17251"/>
                    <a:pt x="894" y="17251"/>
                  </a:cubicBezTo>
                  <a:cubicBezTo>
                    <a:pt x="912" y="17251"/>
                    <a:pt x="929" y="17249"/>
                    <a:pt x="943" y="17242"/>
                  </a:cubicBezTo>
                  <a:cubicBezTo>
                    <a:pt x="1675" y="16781"/>
                    <a:pt x="2554" y="16719"/>
                    <a:pt x="3244" y="16196"/>
                  </a:cubicBezTo>
                  <a:cubicBezTo>
                    <a:pt x="3307" y="16133"/>
                    <a:pt x="3391" y="16112"/>
                    <a:pt x="3474" y="16091"/>
                  </a:cubicBezTo>
                  <a:cubicBezTo>
                    <a:pt x="3935" y="15924"/>
                    <a:pt x="4416" y="15777"/>
                    <a:pt x="4876" y="15631"/>
                  </a:cubicBezTo>
                  <a:cubicBezTo>
                    <a:pt x="5022" y="15594"/>
                    <a:pt x="5167" y="15574"/>
                    <a:pt x="5306" y="15574"/>
                  </a:cubicBezTo>
                  <a:cubicBezTo>
                    <a:pt x="5644" y="15574"/>
                    <a:pt x="5951" y="15696"/>
                    <a:pt x="6173" y="16007"/>
                  </a:cubicBezTo>
                  <a:cubicBezTo>
                    <a:pt x="6425" y="16363"/>
                    <a:pt x="6759" y="16572"/>
                    <a:pt x="7136" y="16740"/>
                  </a:cubicBezTo>
                  <a:cubicBezTo>
                    <a:pt x="8248" y="17184"/>
                    <a:pt x="9399" y="17473"/>
                    <a:pt x="10608" y="17473"/>
                  </a:cubicBezTo>
                  <a:cubicBezTo>
                    <a:pt x="10650" y="17473"/>
                    <a:pt x="10693" y="17473"/>
                    <a:pt x="10735" y="17472"/>
                  </a:cubicBezTo>
                  <a:cubicBezTo>
                    <a:pt x="11258" y="17472"/>
                    <a:pt x="11823" y="17472"/>
                    <a:pt x="12304" y="17346"/>
                  </a:cubicBezTo>
                  <a:cubicBezTo>
                    <a:pt x="12764" y="17242"/>
                    <a:pt x="13183" y="17158"/>
                    <a:pt x="13622" y="17158"/>
                  </a:cubicBezTo>
                  <a:cubicBezTo>
                    <a:pt x="13662" y="17159"/>
                    <a:pt x="13701" y="17159"/>
                    <a:pt x="13741" y="17159"/>
                  </a:cubicBezTo>
                  <a:cubicBezTo>
                    <a:pt x="14717" y="17159"/>
                    <a:pt x="15584" y="16910"/>
                    <a:pt x="16489" y="16468"/>
                  </a:cubicBezTo>
                  <a:cubicBezTo>
                    <a:pt x="17326" y="16091"/>
                    <a:pt x="17912" y="15421"/>
                    <a:pt x="18539" y="14836"/>
                  </a:cubicBezTo>
                  <a:cubicBezTo>
                    <a:pt x="18769" y="14626"/>
                    <a:pt x="18874" y="14312"/>
                    <a:pt x="18790" y="14020"/>
                  </a:cubicBezTo>
                  <a:cubicBezTo>
                    <a:pt x="18560" y="13538"/>
                    <a:pt x="18560" y="12869"/>
                    <a:pt x="18037" y="12325"/>
                  </a:cubicBezTo>
                  <a:cubicBezTo>
                    <a:pt x="17987" y="12331"/>
                    <a:pt x="17939" y="12334"/>
                    <a:pt x="17890" y="12334"/>
                  </a:cubicBezTo>
                  <a:cubicBezTo>
                    <a:pt x="17452" y="12334"/>
                    <a:pt x="17073" y="12091"/>
                    <a:pt x="16677" y="11864"/>
                  </a:cubicBezTo>
                  <a:cubicBezTo>
                    <a:pt x="15849" y="11429"/>
                    <a:pt x="14991" y="11225"/>
                    <a:pt x="14103" y="11225"/>
                  </a:cubicBezTo>
                  <a:cubicBezTo>
                    <a:pt x="13712" y="11225"/>
                    <a:pt x="13314" y="11265"/>
                    <a:pt x="12911" y="11341"/>
                  </a:cubicBezTo>
                  <a:cubicBezTo>
                    <a:pt x="12702" y="11383"/>
                    <a:pt x="12498" y="11409"/>
                    <a:pt x="12299" y="11409"/>
                  </a:cubicBezTo>
                  <a:cubicBezTo>
                    <a:pt x="12100" y="11409"/>
                    <a:pt x="11906" y="11383"/>
                    <a:pt x="11718" y="11320"/>
                  </a:cubicBezTo>
                  <a:lnTo>
                    <a:pt x="11090" y="10232"/>
                  </a:lnTo>
                  <a:cubicBezTo>
                    <a:pt x="10630" y="9416"/>
                    <a:pt x="10212" y="8600"/>
                    <a:pt x="9772" y="7826"/>
                  </a:cubicBezTo>
                  <a:cubicBezTo>
                    <a:pt x="8998" y="6466"/>
                    <a:pt x="8182" y="5148"/>
                    <a:pt x="7366" y="3788"/>
                  </a:cubicBezTo>
                  <a:cubicBezTo>
                    <a:pt x="6969" y="3139"/>
                    <a:pt x="6508" y="2532"/>
                    <a:pt x="5964" y="1988"/>
                  </a:cubicBezTo>
                  <a:cubicBezTo>
                    <a:pt x="5671" y="1696"/>
                    <a:pt x="5399" y="1361"/>
                    <a:pt x="5169" y="1047"/>
                  </a:cubicBezTo>
                  <a:cubicBezTo>
                    <a:pt x="4918" y="712"/>
                    <a:pt x="4625" y="356"/>
                    <a:pt x="4102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1867"/>
            </a:p>
          </p:txBody>
        </p:sp>
        <p:sp>
          <p:nvSpPr>
            <p:cNvPr id="1291" name="Google Shape;1291;p56"/>
            <p:cNvSpPr/>
            <p:nvPr/>
          </p:nvSpPr>
          <p:spPr>
            <a:xfrm>
              <a:off x="7458575" y="2029375"/>
              <a:ext cx="100450" cy="299750"/>
            </a:xfrm>
            <a:custGeom>
              <a:avLst/>
              <a:gdLst/>
              <a:ahLst/>
              <a:cxnLst/>
              <a:rect l="l" t="t" r="r" b="b"/>
              <a:pathLst>
                <a:path w="4018" h="11990" extrusionOk="0">
                  <a:moveTo>
                    <a:pt x="523" y="1"/>
                  </a:moveTo>
                  <a:cubicBezTo>
                    <a:pt x="147" y="1465"/>
                    <a:pt x="21" y="2888"/>
                    <a:pt x="167" y="4290"/>
                  </a:cubicBezTo>
                  <a:cubicBezTo>
                    <a:pt x="251" y="4353"/>
                    <a:pt x="314" y="4374"/>
                    <a:pt x="356" y="4395"/>
                  </a:cubicBezTo>
                  <a:cubicBezTo>
                    <a:pt x="565" y="4478"/>
                    <a:pt x="837" y="4562"/>
                    <a:pt x="774" y="4876"/>
                  </a:cubicBezTo>
                  <a:cubicBezTo>
                    <a:pt x="753" y="5211"/>
                    <a:pt x="460" y="5127"/>
                    <a:pt x="251" y="5190"/>
                  </a:cubicBezTo>
                  <a:cubicBezTo>
                    <a:pt x="230" y="5190"/>
                    <a:pt x="209" y="5211"/>
                    <a:pt x="167" y="5231"/>
                  </a:cubicBezTo>
                  <a:lnTo>
                    <a:pt x="167" y="5922"/>
                  </a:lnTo>
                  <a:cubicBezTo>
                    <a:pt x="335" y="5943"/>
                    <a:pt x="460" y="5922"/>
                    <a:pt x="544" y="5964"/>
                  </a:cubicBezTo>
                  <a:cubicBezTo>
                    <a:pt x="670" y="6027"/>
                    <a:pt x="795" y="6110"/>
                    <a:pt x="879" y="6215"/>
                  </a:cubicBezTo>
                  <a:cubicBezTo>
                    <a:pt x="942" y="6278"/>
                    <a:pt x="942" y="6445"/>
                    <a:pt x="879" y="6529"/>
                  </a:cubicBezTo>
                  <a:cubicBezTo>
                    <a:pt x="879" y="6583"/>
                    <a:pt x="769" y="6637"/>
                    <a:pt x="672" y="6637"/>
                  </a:cubicBezTo>
                  <a:cubicBezTo>
                    <a:pt x="657" y="6637"/>
                    <a:pt x="642" y="6636"/>
                    <a:pt x="628" y="6633"/>
                  </a:cubicBezTo>
                  <a:cubicBezTo>
                    <a:pt x="460" y="6591"/>
                    <a:pt x="335" y="6529"/>
                    <a:pt x="167" y="6466"/>
                  </a:cubicBezTo>
                  <a:lnTo>
                    <a:pt x="167" y="6466"/>
                  </a:lnTo>
                  <a:cubicBezTo>
                    <a:pt x="0" y="7219"/>
                    <a:pt x="126" y="7826"/>
                    <a:pt x="523" y="8433"/>
                  </a:cubicBezTo>
                  <a:cubicBezTo>
                    <a:pt x="1255" y="9584"/>
                    <a:pt x="1883" y="10818"/>
                    <a:pt x="2532" y="11990"/>
                  </a:cubicBezTo>
                  <a:cubicBezTo>
                    <a:pt x="3034" y="11885"/>
                    <a:pt x="3473" y="11801"/>
                    <a:pt x="4017" y="11697"/>
                  </a:cubicBezTo>
                  <a:cubicBezTo>
                    <a:pt x="3934" y="11341"/>
                    <a:pt x="3871" y="10985"/>
                    <a:pt x="3787" y="10651"/>
                  </a:cubicBezTo>
                  <a:cubicBezTo>
                    <a:pt x="3557" y="9709"/>
                    <a:pt x="3285" y="8768"/>
                    <a:pt x="3076" y="7826"/>
                  </a:cubicBezTo>
                  <a:cubicBezTo>
                    <a:pt x="2888" y="7115"/>
                    <a:pt x="2783" y="6382"/>
                    <a:pt x="2553" y="5692"/>
                  </a:cubicBezTo>
                  <a:cubicBezTo>
                    <a:pt x="2343" y="5064"/>
                    <a:pt x="2155" y="4457"/>
                    <a:pt x="2030" y="3830"/>
                  </a:cubicBezTo>
                  <a:cubicBezTo>
                    <a:pt x="1779" y="2595"/>
                    <a:pt x="1402" y="1361"/>
                    <a:pt x="774" y="273"/>
                  </a:cubicBezTo>
                  <a:cubicBezTo>
                    <a:pt x="732" y="189"/>
                    <a:pt x="649" y="105"/>
                    <a:pt x="52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1867"/>
            </a:p>
          </p:txBody>
        </p:sp>
        <p:sp>
          <p:nvSpPr>
            <p:cNvPr id="1292" name="Google Shape;1292;p56"/>
            <p:cNvSpPr/>
            <p:nvPr/>
          </p:nvSpPr>
          <p:spPr>
            <a:xfrm>
              <a:off x="7703375" y="2377225"/>
              <a:ext cx="68025" cy="73325"/>
            </a:xfrm>
            <a:custGeom>
              <a:avLst/>
              <a:gdLst/>
              <a:ahLst/>
              <a:cxnLst/>
              <a:rect l="l" t="t" r="r" b="b"/>
              <a:pathLst>
                <a:path w="2721" h="2933" extrusionOk="0">
                  <a:moveTo>
                    <a:pt x="1821" y="1"/>
                  </a:moveTo>
                  <a:cubicBezTo>
                    <a:pt x="1256" y="105"/>
                    <a:pt x="984" y="377"/>
                    <a:pt x="670" y="628"/>
                  </a:cubicBezTo>
                  <a:cubicBezTo>
                    <a:pt x="272" y="942"/>
                    <a:pt x="0" y="1298"/>
                    <a:pt x="84" y="1842"/>
                  </a:cubicBezTo>
                  <a:cubicBezTo>
                    <a:pt x="105" y="2093"/>
                    <a:pt x="63" y="2344"/>
                    <a:pt x="63" y="2595"/>
                  </a:cubicBezTo>
                  <a:cubicBezTo>
                    <a:pt x="544" y="2700"/>
                    <a:pt x="1005" y="2825"/>
                    <a:pt x="1444" y="2888"/>
                  </a:cubicBezTo>
                  <a:cubicBezTo>
                    <a:pt x="1668" y="2911"/>
                    <a:pt x="1897" y="2933"/>
                    <a:pt x="2127" y="2933"/>
                  </a:cubicBezTo>
                  <a:cubicBezTo>
                    <a:pt x="2326" y="2933"/>
                    <a:pt x="2526" y="2916"/>
                    <a:pt x="2720" y="2867"/>
                  </a:cubicBezTo>
                  <a:cubicBezTo>
                    <a:pt x="2679" y="2721"/>
                    <a:pt x="2699" y="2658"/>
                    <a:pt x="2679" y="2616"/>
                  </a:cubicBezTo>
                  <a:cubicBezTo>
                    <a:pt x="2469" y="2344"/>
                    <a:pt x="2176" y="2135"/>
                    <a:pt x="1863" y="1989"/>
                  </a:cubicBezTo>
                  <a:cubicBezTo>
                    <a:pt x="1046" y="1633"/>
                    <a:pt x="942" y="1152"/>
                    <a:pt x="1507" y="419"/>
                  </a:cubicBezTo>
                  <a:lnTo>
                    <a:pt x="18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1867"/>
            </a:p>
          </p:txBody>
        </p:sp>
        <p:sp>
          <p:nvSpPr>
            <p:cNvPr id="1293" name="Google Shape;1293;p56"/>
            <p:cNvSpPr/>
            <p:nvPr/>
          </p:nvSpPr>
          <p:spPr>
            <a:xfrm>
              <a:off x="7181850" y="2002700"/>
              <a:ext cx="610475" cy="528875"/>
            </a:xfrm>
            <a:custGeom>
              <a:avLst/>
              <a:gdLst/>
              <a:ahLst/>
              <a:cxnLst/>
              <a:rect l="l" t="t" r="r" b="b"/>
              <a:pathLst>
                <a:path w="24419" h="21155" extrusionOk="0">
                  <a:moveTo>
                    <a:pt x="10483" y="7303"/>
                  </a:moveTo>
                  <a:cubicBezTo>
                    <a:pt x="10504" y="7135"/>
                    <a:pt x="10504" y="6989"/>
                    <a:pt x="10504" y="6801"/>
                  </a:cubicBezTo>
                  <a:cubicBezTo>
                    <a:pt x="10504" y="5650"/>
                    <a:pt x="10483" y="4499"/>
                    <a:pt x="10504" y="3348"/>
                  </a:cubicBezTo>
                  <a:cubicBezTo>
                    <a:pt x="10504" y="2993"/>
                    <a:pt x="10588" y="2595"/>
                    <a:pt x="10651" y="2218"/>
                  </a:cubicBezTo>
                  <a:cubicBezTo>
                    <a:pt x="10672" y="1946"/>
                    <a:pt x="10755" y="1653"/>
                    <a:pt x="10755" y="1360"/>
                  </a:cubicBezTo>
                  <a:cubicBezTo>
                    <a:pt x="10755" y="1047"/>
                    <a:pt x="10860" y="796"/>
                    <a:pt x="11006" y="524"/>
                  </a:cubicBezTo>
                  <a:cubicBezTo>
                    <a:pt x="11236" y="105"/>
                    <a:pt x="11760" y="0"/>
                    <a:pt x="12136" y="335"/>
                  </a:cubicBezTo>
                  <a:cubicBezTo>
                    <a:pt x="12324" y="524"/>
                    <a:pt x="12471" y="733"/>
                    <a:pt x="12596" y="963"/>
                  </a:cubicBezTo>
                  <a:cubicBezTo>
                    <a:pt x="13287" y="2156"/>
                    <a:pt x="13705" y="3453"/>
                    <a:pt x="13957" y="4792"/>
                  </a:cubicBezTo>
                  <a:cubicBezTo>
                    <a:pt x="14103" y="5357"/>
                    <a:pt x="14270" y="5922"/>
                    <a:pt x="14459" y="6487"/>
                  </a:cubicBezTo>
                  <a:cubicBezTo>
                    <a:pt x="14689" y="7240"/>
                    <a:pt x="14835" y="8035"/>
                    <a:pt x="15045" y="8788"/>
                  </a:cubicBezTo>
                  <a:cubicBezTo>
                    <a:pt x="15317" y="9897"/>
                    <a:pt x="15609" y="11006"/>
                    <a:pt x="15923" y="12115"/>
                  </a:cubicBezTo>
                  <a:cubicBezTo>
                    <a:pt x="16007" y="12366"/>
                    <a:pt x="16133" y="12576"/>
                    <a:pt x="16258" y="12848"/>
                  </a:cubicBezTo>
                  <a:cubicBezTo>
                    <a:pt x="16425" y="12868"/>
                    <a:pt x="16551" y="12931"/>
                    <a:pt x="16698" y="12952"/>
                  </a:cubicBezTo>
                  <a:cubicBezTo>
                    <a:pt x="17304" y="13036"/>
                    <a:pt x="17848" y="13245"/>
                    <a:pt x="18371" y="13517"/>
                  </a:cubicBezTo>
                  <a:cubicBezTo>
                    <a:pt x="18518" y="13601"/>
                    <a:pt x="18643" y="13684"/>
                    <a:pt x="18769" y="13705"/>
                  </a:cubicBezTo>
                  <a:cubicBezTo>
                    <a:pt x="19522" y="13936"/>
                    <a:pt x="20087" y="14438"/>
                    <a:pt x="20506" y="15128"/>
                  </a:cubicBezTo>
                  <a:cubicBezTo>
                    <a:pt x="20527" y="15170"/>
                    <a:pt x="20589" y="15191"/>
                    <a:pt x="20652" y="15296"/>
                  </a:cubicBezTo>
                  <a:cubicBezTo>
                    <a:pt x="20799" y="15212"/>
                    <a:pt x="20945" y="15149"/>
                    <a:pt x="21050" y="15024"/>
                  </a:cubicBezTo>
                  <a:cubicBezTo>
                    <a:pt x="21594" y="14459"/>
                    <a:pt x="22368" y="14249"/>
                    <a:pt x="23037" y="13894"/>
                  </a:cubicBezTo>
                  <a:cubicBezTo>
                    <a:pt x="23226" y="13789"/>
                    <a:pt x="23519" y="13831"/>
                    <a:pt x="23728" y="13873"/>
                  </a:cubicBezTo>
                  <a:cubicBezTo>
                    <a:pt x="24063" y="13915"/>
                    <a:pt x="24251" y="14291"/>
                    <a:pt x="24084" y="14605"/>
                  </a:cubicBezTo>
                  <a:cubicBezTo>
                    <a:pt x="24000" y="14752"/>
                    <a:pt x="23874" y="14856"/>
                    <a:pt x="23749" y="14982"/>
                  </a:cubicBezTo>
                  <a:cubicBezTo>
                    <a:pt x="23414" y="15296"/>
                    <a:pt x="23100" y="15651"/>
                    <a:pt x="22891" y="16091"/>
                  </a:cubicBezTo>
                  <a:cubicBezTo>
                    <a:pt x="23268" y="16405"/>
                    <a:pt x="23644" y="16718"/>
                    <a:pt x="23979" y="17011"/>
                  </a:cubicBezTo>
                  <a:cubicBezTo>
                    <a:pt x="24376" y="17304"/>
                    <a:pt x="24418" y="17744"/>
                    <a:pt x="24376" y="18204"/>
                  </a:cubicBezTo>
                  <a:cubicBezTo>
                    <a:pt x="24335" y="18476"/>
                    <a:pt x="24188" y="18643"/>
                    <a:pt x="23937" y="18685"/>
                  </a:cubicBezTo>
                  <a:cubicBezTo>
                    <a:pt x="23268" y="18706"/>
                    <a:pt x="22619" y="18790"/>
                    <a:pt x="21991" y="18622"/>
                  </a:cubicBezTo>
                  <a:cubicBezTo>
                    <a:pt x="21343" y="18476"/>
                    <a:pt x="20715" y="18476"/>
                    <a:pt x="20003" y="18434"/>
                  </a:cubicBezTo>
                  <a:cubicBezTo>
                    <a:pt x="19376" y="19271"/>
                    <a:pt x="18455" y="19731"/>
                    <a:pt x="17555" y="20213"/>
                  </a:cubicBezTo>
                  <a:cubicBezTo>
                    <a:pt x="17283" y="20380"/>
                    <a:pt x="17032" y="20464"/>
                    <a:pt x="16739" y="20506"/>
                  </a:cubicBezTo>
                  <a:cubicBezTo>
                    <a:pt x="15944" y="20694"/>
                    <a:pt x="15170" y="20736"/>
                    <a:pt x="14375" y="20715"/>
                  </a:cubicBezTo>
                  <a:cubicBezTo>
                    <a:pt x="14312" y="20715"/>
                    <a:pt x="14208" y="20715"/>
                    <a:pt x="14124" y="20736"/>
                  </a:cubicBezTo>
                  <a:cubicBezTo>
                    <a:pt x="13015" y="21154"/>
                    <a:pt x="11906" y="20924"/>
                    <a:pt x="10797" y="20882"/>
                  </a:cubicBezTo>
                  <a:cubicBezTo>
                    <a:pt x="10023" y="20840"/>
                    <a:pt x="9249" y="20527"/>
                    <a:pt x="8475" y="20380"/>
                  </a:cubicBezTo>
                  <a:cubicBezTo>
                    <a:pt x="7659" y="20213"/>
                    <a:pt x="7010" y="19794"/>
                    <a:pt x="6508" y="19125"/>
                  </a:cubicBezTo>
                  <a:cubicBezTo>
                    <a:pt x="5650" y="19166"/>
                    <a:pt x="4813" y="19313"/>
                    <a:pt x="4081" y="19836"/>
                  </a:cubicBezTo>
                  <a:cubicBezTo>
                    <a:pt x="3955" y="19941"/>
                    <a:pt x="3767" y="19962"/>
                    <a:pt x="3578" y="20045"/>
                  </a:cubicBezTo>
                  <a:cubicBezTo>
                    <a:pt x="3181" y="20171"/>
                    <a:pt x="2762" y="20213"/>
                    <a:pt x="2428" y="20485"/>
                  </a:cubicBezTo>
                  <a:cubicBezTo>
                    <a:pt x="2323" y="20568"/>
                    <a:pt x="2135" y="20589"/>
                    <a:pt x="2009" y="20589"/>
                  </a:cubicBezTo>
                  <a:cubicBezTo>
                    <a:pt x="1800" y="20610"/>
                    <a:pt x="1653" y="20673"/>
                    <a:pt x="1465" y="20819"/>
                  </a:cubicBezTo>
                  <a:cubicBezTo>
                    <a:pt x="1235" y="21029"/>
                    <a:pt x="942" y="20924"/>
                    <a:pt x="816" y="20673"/>
                  </a:cubicBezTo>
                  <a:cubicBezTo>
                    <a:pt x="754" y="20527"/>
                    <a:pt x="670" y="20380"/>
                    <a:pt x="712" y="20255"/>
                  </a:cubicBezTo>
                  <a:cubicBezTo>
                    <a:pt x="775" y="19041"/>
                    <a:pt x="419" y="17911"/>
                    <a:pt x="210" y="16760"/>
                  </a:cubicBezTo>
                  <a:cubicBezTo>
                    <a:pt x="147" y="16488"/>
                    <a:pt x="84" y="16195"/>
                    <a:pt x="42" y="15902"/>
                  </a:cubicBezTo>
                  <a:cubicBezTo>
                    <a:pt x="21" y="15693"/>
                    <a:pt x="0" y="15484"/>
                    <a:pt x="21" y="15296"/>
                  </a:cubicBezTo>
                  <a:cubicBezTo>
                    <a:pt x="84" y="14731"/>
                    <a:pt x="314" y="14521"/>
                    <a:pt x="879" y="14563"/>
                  </a:cubicBezTo>
                  <a:cubicBezTo>
                    <a:pt x="1340" y="14584"/>
                    <a:pt x="1779" y="14647"/>
                    <a:pt x="2197" y="14814"/>
                  </a:cubicBezTo>
                  <a:cubicBezTo>
                    <a:pt x="3390" y="15191"/>
                    <a:pt x="4645" y="15024"/>
                    <a:pt x="5901" y="15065"/>
                  </a:cubicBezTo>
                  <a:cubicBezTo>
                    <a:pt x="5901" y="14919"/>
                    <a:pt x="5964" y="14814"/>
                    <a:pt x="5943" y="14689"/>
                  </a:cubicBezTo>
                  <a:cubicBezTo>
                    <a:pt x="5441" y="13057"/>
                    <a:pt x="5231" y="11341"/>
                    <a:pt x="4938" y="9688"/>
                  </a:cubicBezTo>
                  <a:cubicBezTo>
                    <a:pt x="4792" y="8705"/>
                    <a:pt x="4645" y="7763"/>
                    <a:pt x="4520" y="6801"/>
                  </a:cubicBezTo>
                  <a:cubicBezTo>
                    <a:pt x="4436" y="6236"/>
                    <a:pt x="4415" y="5629"/>
                    <a:pt x="4394" y="5043"/>
                  </a:cubicBezTo>
                  <a:cubicBezTo>
                    <a:pt x="4353" y="4060"/>
                    <a:pt x="4394" y="3034"/>
                    <a:pt x="4394" y="2051"/>
                  </a:cubicBezTo>
                  <a:cubicBezTo>
                    <a:pt x="4394" y="1779"/>
                    <a:pt x="4353" y="1486"/>
                    <a:pt x="4625" y="1340"/>
                  </a:cubicBezTo>
                  <a:cubicBezTo>
                    <a:pt x="4918" y="1172"/>
                    <a:pt x="5231" y="1277"/>
                    <a:pt x="5441" y="1486"/>
                  </a:cubicBezTo>
                  <a:cubicBezTo>
                    <a:pt x="5985" y="1988"/>
                    <a:pt x="6487" y="2511"/>
                    <a:pt x="6968" y="3055"/>
                  </a:cubicBezTo>
                  <a:cubicBezTo>
                    <a:pt x="7219" y="3327"/>
                    <a:pt x="7407" y="3641"/>
                    <a:pt x="7659" y="3871"/>
                  </a:cubicBezTo>
                  <a:cubicBezTo>
                    <a:pt x="8349" y="4520"/>
                    <a:pt x="8893" y="5294"/>
                    <a:pt x="9395" y="6089"/>
                  </a:cubicBezTo>
                  <a:cubicBezTo>
                    <a:pt x="9646" y="6550"/>
                    <a:pt x="9939" y="7010"/>
                    <a:pt x="10232" y="7449"/>
                  </a:cubicBezTo>
                  <a:cubicBezTo>
                    <a:pt x="10379" y="7324"/>
                    <a:pt x="10441" y="7324"/>
                    <a:pt x="10483" y="7303"/>
                  </a:cubicBezTo>
                  <a:close/>
                  <a:moveTo>
                    <a:pt x="5336" y="2469"/>
                  </a:moveTo>
                  <a:cubicBezTo>
                    <a:pt x="5420" y="4185"/>
                    <a:pt x="5169" y="5754"/>
                    <a:pt x="5587" y="7240"/>
                  </a:cubicBezTo>
                  <a:cubicBezTo>
                    <a:pt x="5671" y="7303"/>
                    <a:pt x="5692" y="7324"/>
                    <a:pt x="5734" y="7324"/>
                  </a:cubicBezTo>
                  <a:cubicBezTo>
                    <a:pt x="6152" y="7428"/>
                    <a:pt x="6591" y="7533"/>
                    <a:pt x="7010" y="7638"/>
                  </a:cubicBezTo>
                  <a:cubicBezTo>
                    <a:pt x="7240" y="7700"/>
                    <a:pt x="7366" y="7868"/>
                    <a:pt x="7345" y="8077"/>
                  </a:cubicBezTo>
                  <a:cubicBezTo>
                    <a:pt x="7324" y="8286"/>
                    <a:pt x="7156" y="8370"/>
                    <a:pt x="6989" y="8370"/>
                  </a:cubicBezTo>
                  <a:cubicBezTo>
                    <a:pt x="6717" y="8370"/>
                    <a:pt x="6466" y="8328"/>
                    <a:pt x="6194" y="8286"/>
                  </a:cubicBezTo>
                  <a:cubicBezTo>
                    <a:pt x="6068" y="8265"/>
                    <a:pt x="5964" y="8119"/>
                    <a:pt x="5775" y="8286"/>
                  </a:cubicBezTo>
                  <a:cubicBezTo>
                    <a:pt x="5901" y="8893"/>
                    <a:pt x="5859" y="9542"/>
                    <a:pt x="6110" y="10148"/>
                  </a:cubicBezTo>
                  <a:cubicBezTo>
                    <a:pt x="6298" y="10169"/>
                    <a:pt x="6508" y="10148"/>
                    <a:pt x="6633" y="10232"/>
                  </a:cubicBezTo>
                  <a:cubicBezTo>
                    <a:pt x="6822" y="10316"/>
                    <a:pt x="6989" y="10441"/>
                    <a:pt x="7114" y="10588"/>
                  </a:cubicBezTo>
                  <a:cubicBezTo>
                    <a:pt x="7261" y="10797"/>
                    <a:pt x="7114" y="11069"/>
                    <a:pt x="6842" y="11111"/>
                  </a:cubicBezTo>
                  <a:cubicBezTo>
                    <a:pt x="6675" y="11153"/>
                    <a:pt x="6466" y="10943"/>
                    <a:pt x="6257" y="11174"/>
                  </a:cubicBezTo>
                  <a:cubicBezTo>
                    <a:pt x="6298" y="11446"/>
                    <a:pt x="6215" y="11801"/>
                    <a:pt x="6424" y="12073"/>
                  </a:cubicBezTo>
                  <a:cubicBezTo>
                    <a:pt x="6717" y="12157"/>
                    <a:pt x="6989" y="12262"/>
                    <a:pt x="7261" y="12345"/>
                  </a:cubicBezTo>
                  <a:cubicBezTo>
                    <a:pt x="7449" y="12387"/>
                    <a:pt x="7679" y="12387"/>
                    <a:pt x="7868" y="12471"/>
                  </a:cubicBezTo>
                  <a:cubicBezTo>
                    <a:pt x="7951" y="12492"/>
                    <a:pt x="8035" y="12659"/>
                    <a:pt x="8035" y="12743"/>
                  </a:cubicBezTo>
                  <a:cubicBezTo>
                    <a:pt x="8035" y="12848"/>
                    <a:pt x="7951" y="12973"/>
                    <a:pt x="7847" y="12994"/>
                  </a:cubicBezTo>
                  <a:cubicBezTo>
                    <a:pt x="7721" y="13057"/>
                    <a:pt x="7554" y="13078"/>
                    <a:pt x="7428" y="13078"/>
                  </a:cubicBezTo>
                  <a:lnTo>
                    <a:pt x="6591" y="13078"/>
                  </a:lnTo>
                  <a:cubicBezTo>
                    <a:pt x="6696" y="13517"/>
                    <a:pt x="6801" y="13915"/>
                    <a:pt x="6905" y="14312"/>
                  </a:cubicBezTo>
                  <a:cubicBezTo>
                    <a:pt x="7010" y="14752"/>
                    <a:pt x="7219" y="15149"/>
                    <a:pt x="7575" y="15400"/>
                  </a:cubicBezTo>
                  <a:cubicBezTo>
                    <a:pt x="7659" y="15463"/>
                    <a:pt x="7742" y="15505"/>
                    <a:pt x="7784" y="15568"/>
                  </a:cubicBezTo>
                  <a:cubicBezTo>
                    <a:pt x="7972" y="15777"/>
                    <a:pt x="7847" y="16133"/>
                    <a:pt x="7554" y="16153"/>
                  </a:cubicBezTo>
                  <a:cubicBezTo>
                    <a:pt x="7428" y="16195"/>
                    <a:pt x="7219" y="16195"/>
                    <a:pt x="7135" y="16091"/>
                  </a:cubicBezTo>
                  <a:cubicBezTo>
                    <a:pt x="6801" y="15693"/>
                    <a:pt x="6319" y="15777"/>
                    <a:pt x="5901" y="15777"/>
                  </a:cubicBezTo>
                  <a:lnTo>
                    <a:pt x="4227" y="15777"/>
                  </a:lnTo>
                  <a:cubicBezTo>
                    <a:pt x="3599" y="15777"/>
                    <a:pt x="3013" y="15714"/>
                    <a:pt x="2407" y="15568"/>
                  </a:cubicBezTo>
                  <a:cubicBezTo>
                    <a:pt x="2030" y="15463"/>
                    <a:pt x="1674" y="15400"/>
                    <a:pt x="1256" y="15317"/>
                  </a:cubicBezTo>
                  <a:cubicBezTo>
                    <a:pt x="1256" y="15568"/>
                    <a:pt x="1235" y="15714"/>
                    <a:pt x="1256" y="15902"/>
                  </a:cubicBezTo>
                  <a:lnTo>
                    <a:pt x="1570" y="17472"/>
                  </a:lnTo>
                  <a:cubicBezTo>
                    <a:pt x="1716" y="18204"/>
                    <a:pt x="1863" y="18957"/>
                    <a:pt x="1988" y="19690"/>
                  </a:cubicBezTo>
                  <a:cubicBezTo>
                    <a:pt x="2072" y="19690"/>
                    <a:pt x="2135" y="19710"/>
                    <a:pt x="2177" y="19690"/>
                  </a:cubicBezTo>
                  <a:cubicBezTo>
                    <a:pt x="2909" y="19250"/>
                    <a:pt x="3788" y="19166"/>
                    <a:pt x="4478" y="18643"/>
                  </a:cubicBezTo>
                  <a:cubicBezTo>
                    <a:pt x="4541" y="18602"/>
                    <a:pt x="4625" y="18560"/>
                    <a:pt x="4708" y="18539"/>
                  </a:cubicBezTo>
                  <a:cubicBezTo>
                    <a:pt x="5169" y="18392"/>
                    <a:pt x="5650" y="18225"/>
                    <a:pt x="6110" y="18099"/>
                  </a:cubicBezTo>
                  <a:cubicBezTo>
                    <a:pt x="6612" y="17974"/>
                    <a:pt x="7094" y="18016"/>
                    <a:pt x="7407" y="18455"/>
                  </a:cubicBezTo>
                  <a:cubicBezTo>
                    <a:pt x="7659" y="18832"/>
                    <a:pt x="7993" y="19041"/>
                    <a:pt x="8370" y="19187"/>
                  </a:cubicBezTo>
                  <a:cubicBezTo>
                    <a:pt x="9521" y="19669"/>
                    <a:pt x="10713" y="19962"/>
                    <a:pt x="11969" y="19920"/>
                  </a:cubicBezTo>
                  <a:cubicBezTo>
                    <a:pt x="12492" y="19920"/>
                    <a:pt x="13057" y="19920"/>
                    <a:pt x="13538" y="19794"/>
                  </a:cubicBezTo>
                  <a:cubicBezTo>
                    <a:pt x="13998" y="19690"/>
                    <a:pt x="14417" y="19627"/>
                    <a:pt x="14856" y="19627"/>
                  </a:cubicBezTo>
                  <a:cubicBezTo>
                    <a:pt x="15881" y="19648"/>
                    <a:pt x="16781" y="19376"/>
                    <a:pt x="17723" y="18936"/>
                  </a:cubicBezTo>
                  <a:cubicBezTo>
                    <a:pt x="18560" y="18539"/>
                    <a:pt x="19146" y="17890"/>
                    <a:pt x="19773" y="17283"/>
                  </a:cubicBezTo>
                  <a:cubicBezTo>
                    <a:pt x="20003" y="17074"/>
                    <a:pt x="20108" y="16760"/>
                    <a:pt x="20024" y="16488"/>
                  </a:cubicBezTo>
                  <a:cubicBezTo>
                    <a:pt x="19857" y="15881"/>
                    <a:pt x="19857" y="15191"/>
                    <a:pt x="19334" y="14647"/>
                  </a:cubicBezTo>
                  <a:cubicBezTo>
                    <a:pt x="18832" y="14731"/>
                    <a:pt x="18413" y="14438"/>
                    <a:pt x="17974" y="14208"/>
                  </a:cubicBezTo>
                  <a:cubicBezTo>
                    <a:pt x="16760" y="13580"/>
                    <a:pt x="15505" y="13412"/>
                    <a:pt x="14208" y="13684"/>
                  </a:cubicBezTo>
                  <a:cubicBezTo>
                    <a:pt x="13789" y="13768"/>
                    <a:pt x="13392" y="13789"/>
                    <a:pt x="12994" y="13664"/>
                  </a:cubicBezTo>
                  <a:lnTo>
                    <a:pt x="12366" y="12555"/>
                  </a:lnTo>
                  <a:cubicBezTo>
                    <a:pt x="11927" y="11739"/>
                    <a:pt x="11508" y="10943"/>
                    <a:pt x="11069" y="10148"/>
                  </a:cubicBezTo>
                  <a:cubicBezTo>
                    <a:pt x="10274" y="8788"/>
                    <a:pt x="9458" y="7491"/>
                    <a:pt x="8663" y="6131"/>
                  </a:cubicBezTo>
                  <a:cubicBezTo>
                    <a:pt x="8265" y="5462"/>
                    <a:pt x="7784" y="4876"/>
                    <a:pt x="7240" y="4311"/>
                  </a:cubicBezTo>
                  <a:cubicBezTo>
                    <a:pt x="6947" y="4039"/>
                    <a:pt x="6696" y="3683"/>
                    <a:pt x="6466" y="3369"/>
                  </a:cubicBezTo>
                  <a:cubicBezTo>
                    <a:pt x="6110" y="3139"/>
                    <a:pt x="5838" y="2825"/>
                    <a:pt x="5336" y="2469"/>
                  </a:cubicBezTo>
                  <a:close/>
                  <a:moveTo>
                    <a:pt x="15107" y="12785"/>
                  </a:moveTo>
                  <a:cubicBezTo>
                    <a:pt x="15045" y="12429"/>
                    <a:pt x="14961" y="12094"/>
                    <a:pt x="14877" y="11739"/>
                  </a:cubicBezTo>
                  <a:cubicBezTo>
                    <a:pt x="14647" y="10797"/>
                    <a:pt x="14375" y="9855"/>
                    <a:pt x="14166" y="8914"/>
                  </a:cubicBezTo>
                  <a:cubicBezTo>
                    <a:pt x="13998" y="8223"/>
                    <a:pt x="13894" y="7491"/>
                    <a:pt x="13643" y="6780"/>
                  </a:cubicBezTo>
                  <a:cubicBezTo>
                    <a:pt x="13433" y="6152"/>
                    <a:pt x="13266" y="5545"/>
                    <a:pt x="13120" y="4917"/>
                  </a:cubicBezTo>
                  <a:cubicBezTo>
                    <a:pt x="12868" y="3683"/>
                    <a:pt x="12492" y="2469"/>
                    <a:pt x="11864" y="1360"/>
                  </a:cubicBezTo>
                  <a:cubicBezTo>
                    <a:pt x="11822" y="1277"/>
                    <a:pt x="11739" y="1214"/>
                    <a:pt x="11613" y="1109"/>
                  </a:cubicBezTo>
                  <a:cubicBezTo>
                    <a:pt x="11236" y="2574"/>
                    <a:pt x="11111" y="3976"/>
                    <a:pt x="11278" y="5399"/>
                  </a:cubicBezTo>
                  <a:cubicBezTo>
                    <a:pt x="11341" y="5441"/>
                    <a:pt x="11404" y="5462"/>
                    <a:pt x="11446" y="5503"/>
                  </a:cubicBezTo>
                  <a:cubicBezTo>
                    <a:pt x="11655" y="5566"/>
                    <a:pt x="11927" y="5650"/>
                    <a:pt x="11864" y="5964"/>
                  </a:cubicBezTo>
                  <a:cubicBezTo>
                    <a:pt x="11843" y="6298"/>
                    <a:pt x="11550" y="6236"/>
                    <a:pt x="11341" y="6278"/>
                  </a:cubicBezTo>
                  <a:cubicBezTo>
                    <a:pt x="11320" y="6278"/>
                    <a:pt x="11299" y="6298"/>
                    <a:pt x="11278" y="6340"/>
                  </a:cubicBezTo>
                  <a:lnTo>
                    <a:pt x="11278" y="7010"/>
                  </a:lnTo>
                  <a:cubicBezTo>
                    <a:pt x="11425" y="7031"/>
                    <a:pt x="11550" y="7010"/>
                    <a:pt x="11634" y="7073"/>
                  </a:cubicBezTo>
                  <a:cubicBezTo>
                    <a:pt x="11760" y="7114"/>
                    <a:pt x="11906" y="7198"/>
                    <a:pt x="11969" y="7303"/>
                  </a:cubicBezTo>
                  <a:cubicBezTo>
                    <a:pt x="12032" y="7386"/>
                    <a:pt x="12032" y="7533"/>
                    <a:pt x="11969" y="7617"/>
                  </a:cubicBezTo>
                  <a:cubicBezTo>
                    <a:pt x="11927" y="7700"/>
                    <a:pt x="11760" y="7721"/>
                    <a:pt x="11697" y="7721"/>
                  </a:cubicBezTo>
                  <a:cubicBezTo>
                    <a:pt x="11529" y="7700"/>
                    <a:pt x="11404" y="7617"/>
                    <a:pt x="11236" y="7554"/>
                  </a:cubicBezTo>
                  <a:cubicBezTo>
                    <a:pt x="11069" y="8328"/>
                    <a:pt x="11195" y="8914"/>
                    <a:pt x="11592" y="9521"/>
                  </a:cubicBezTo>
                  <a:cubicBezTo>
                    <a:pt x="12324" y="10671"/>
                    <a:pt x="12952" y="11906"/>
                    <a:pt x="13601" y="13078"/>
                  </a:cubicBezTo>
                  <a:cubicBezTo>
                    <a:pt x="14103" y="12973"/>
                    <a:pt x="14563" y="12889"/>
                    <a:pt x="15107" y="12785"/>
                  </a:cubicBezTo>
                  <a:close/>
                  <a:moveTo>
                    <a:pt x="22640" y="14961"/>
                  </a:moveTo>
                  <a:cubicBezTo>
                    <a:pt x="22096" y="15065"/>
                    <a:pt x="21803" y="15337"/>
                    <a:pt x="21489" y="15589"/>
                  </a:cubicBezTo>
                  <a:cubicBezTo>
                    <a:pt x="21112" y="15902"/>
                    <a:pt x="20840" y="16237"/>
                    <a:pt x="20924" y="16802"/>
                  </a:cubicBezTo>
                  <a:cubicBezTo>
                    <a:pt x="20945" y="17053"/>
                    <a:pt x="20903" y="17283"/>
                    <a:pt x="20903" y="17555"/>
                  </a:cubicBezTo>
                  <a:cubicBezTo>
                    <a:pt x="21384" y="17660"/>
                    <a:pt x="21845" y="17786"/>
                    <a:pt x="22284" y="17848"/>
                  </a:cubicBezTo>
                  <a:cubicBezTo>
                    <a:pt x="22703" y="17890"/>
                    <a:pt x="23142" y="17911"/>
                    <a:pt x="23560" y="17806"/>
                  </a:cubicBezTo>
                  <a:cubicBezTo>
                    <a:pt x="23560" y="17702"/>
                    <a:pt x="23560" y="17639"/>
                    <a:pt x="23540" y="17597"/>
                  </a:cubicBezTo>
                  <a:cubicBezTo>
                    <a:pt x="23330" y="17325"/>
                    <a:pt x="23037" y="17116"/>
                    <a:pt x="22724" y="16970"/>
                  </a:cubicBezTo>
                  <a:cubicBezTo>
                    <a:pt x="21907" y="16614"/>
                    <a:pt x="21803" y="16133"/>
                    <a:pt x="22368" y="15400"/>
                  </a:cubicBezTo>
                  <a:cubicBezTo>
                    <a:pt x="22410" y="15296"/>
                    <a:pt x="22493" y="15191"/>
                    <a:pt x="22640" y="149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1867"/>
            </a:p>
          </p:txBody>
        </p:sp>
        <p:sp>
          <p:nvSpPr>
            <p:cNvPr id="1294" name="Google Shape;1294;p56"/>
            <p:cNvSpPr/>
            <p:nvPr/>
          </p:nvSpPr>
          <p:spPr>
            <a:xfrm>
              <a:off x="7566325" y="2381425"/>
              <a:ext cx="63825" cy="61750"/>
            </a:xfrm>
            <a:custGeom>
              <a:avLst/>
              <a:gdLst/>
              <a:ahLst/>
              <a:cxnLst/>
              <a:rect l="l" t="t" r="r" b="b"/>
              <a:pathLst>
                <a:path w="2553" h="2470" extrusionOk="0">
                  <a:moveTo>
                    <a:pt x="1277" y="0"/>
                  </a:moveTo>
                  <a:cubicBezTo>
                    <a:pt x="1695" y="0"/>
                    <a:pt x="2197" y="314"/>
                    <a:pt x="2302" y="712"/>
                  </a:cubicBezTo>
                  <a:cubicBezTo>
                    <a:pt x="2407" y="1046"/>
                    <a:pt x="2490" y="1381"/>
                    <a:pt x="2532" y="1716"/>
                  </a:cubicBezTo>
                  <a:cubicBezTo>
                    <a:pt x="2553" y="1800"/>
                    <a:pt x="2532" y="1904"/>
                    <a:pt x="2511" y="1988"/>
                  </a:cubicBezTo>
                  <a:cubicBezTo>
                    <a:pt x="2448" y="2197"/>
                    <a:pt x="2135" y="2302"/>
                    <a:pt x="2009" y="2134"/>
                  </a:cubicBezTo>
                  <a:cubicBezTo>
                    <a:pt x="1779" y="1904"/>
                    <a:pt x="1611" y="1611"/>
                    <a:pt x="1591" y="1276"/>
                  </a:cubicBezTo>
                  <a:cubicBezTo>
                    <a:pt x="1591" y="1088"/>
                    <a:pt x="1549" y="942"/>
                    <a:pt x="1465" y="774"/>
                  </a:cubicBezTo>
                  <a:cubicBezTo>
                    <a:pt x="1360" y="544"/>
                    <a:pt x="1046" y="523"/>
                    <a:pt x="858" y="691"/>
                  </a:cubicBezTo>
                  <a:cubicBezTo>
                    <a:pt x="649" y="900"/>
                    <a:pt x="523" y="1172"/>
                    <a:pt x="523" y="1486"/>
                  </a:cubicBezTo>
                  <a:cubicBezTo>
                    <a:pt x="523" y="1737"/>
                    <a:pt x="482" y="2009"/>
                    <a:pt x="461" y="2260"/>
                  </a:cubicBezTo>
                  <a:cubicBezTo>
                    <a:pt x="440" y="2344"/>
                    <a:pt x="335" y="2427"/>
                    <a:pt x="230" y="2469"/>
                  </a:cubicBezTo>
                  <a:cubicBezTo>
                    <a:pt x="210" y="2469"/>
                    <a:pt x="63" y="2365"/>
                    <a:pt x="63" y="2323"/>
                  </a:cubicBezTo>
                  <a:cubicBezTo>
                    <a:pt x="0" y="1779"/>
                    <a:pt x="0" y="1235"/>
                    <a:pt x="230" y="670"/>
                  </a:cubicBezTo>
                  <a:cubicBezTo>
                    <a:pt x="502" y="126"/>
                    <a:pt x="712" y="0"/>
                    <a:pt x="1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1867"/>
            </a:p>
          </p:txBody>
        </p:sp>
      </p:grpSp>
      <p:grpSp>
        <p:nvGrpSpPr>
          <p:cNvPr id="1295" name="Google Shape;1295;p56"/>
          <p:cNvGrpSpPr/>
          <p:nvPr/>
        </p:nvGrpSpPr>
        <p:grpSpPr>
          <a:xfrm rot="5400000" flipH="1">
            <a:off x="2586361" y="97275"/>
            <a:ext cx="610089" cy="1465491"/>
            <a:chOff x="1474325" y="1168675"/>
            <a:chExt cx="407425" cy="1159375"/>
          </a:xfrm>
        </p:grpSpPr>
        <p:sp>
          <p:nvSpPr>
            <p:cNvPr id="1296" name="Google Shape;1296;p56"/>
            <p:cNvSpPr/>
            <p:nvPr/>
          </p:nvSpPr>
          <p:spPr>
            <a:xfrm flipH="1">
              <a:off x="1751250" y="1216700"/>
              <a:ext cx="55175" cy="52225"/>
            </a:xfrm>
            <a:custGeom>
              <a:avLst/>
              <a:gdLst/>
              <a:ahLst/>
              <a:cxnLst/>
              <a:rect l="l" t="t" r="r" b="b"/>
              <a:pathLst>
                <a:path w="2207" h="2089" extrusionOk="0">
                  <a:moveTo>
                    <a:pt x="1661" y="190"/>
                  </a:moveTo>
                  <a:cubicBezTo>
                    <a:pt x="2206" y="499"/>
                    <a:pt x="2183" y="949"/>
                    <a:pt x="1850" y="1543"/>
                  </a:cubicBezTo>
                  <a:cubicBezTo>
                    <a:pt x="1589" y="1922"/>
                    <a:pt x="1068" y="2088"/>
                    <a:pt x="641" y="1875"/>
                  </a:cubicBezTo>
                  <a:cubicBezTo>
                    <a:pt x="237" y="1685"/>
                    <a:pt x="0" y="1234"/>
                    <a:pt x="95" y="807"/>
                  </a:cubicBezTo>
                  <a:cubicBezTo>
                    <a:pt x="166" y="333"/>
                    <a:pt x="593" y="1"/>
                    <a:pt x="1068" y="24"/>
                  </a:cubicBezTo>
                  <a:cubicBezTo>
                    <a:pt x="1281" y="48"/>
                    <a:pt x="1471" y="119"/>
                    <a:pt x="1661" y="190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1867"/>
            </a:p>
          </p:txBody>
        </p:sp>
        <p:sp>
          <p:nvSpPr>
            <p:cNvPr id="1297" name="Google Shape;1297;p56"/>
            <p:cNvSpPr/>
            <p:nvPr/>
          </p:nvSpPr>
          <p:spPr>
            <a:xfrm flipH="1">
              <a:off x="1594700" y="1504900"/>
              <a:ext cx="51025" cy="51025"/>
            </a:xfrm>
            <a:custGeom>
              <a:avLst/>
              <a:gdLst/>
              <a:ahLst/>
              <a:cxnLst/>
              <a:rect l="l" t="t" r="r" b="b"/>
              <a:pathLst>
                <a:path w="2041" h="2041" extrusionOk="0">
                  <a:moveTo>
                    <a:pt x="1495" y="262"/>
                  </a:moveTo>
                  <a:cubicBezTo>
                    <a:pt x="1922" y="523"/>
                    <a:pt x="2041" y="1092"/>
                    <a:pt x="1780" y="1495"/>
                  </a:cubicBezTo>
                  <a:cubicBezTo>
                    <a:pt x="1495" y="1922"/>
                    <a:pt x="949" y="2041"/>
                    <a:pt x="522" y="1756"/>
                  </a:cubicBezTo>
                  <a:cubicBezTo>
                    <a:pt x="119" y="1495"/>
                    <a:pt x="1" y="926"/>
                    <a:pt x="261" y="523"/>
                  </a:cubicBezTo>
                  <a:cubicBezTo>
                    <a:pt x="522" y="120"/>
                    <a:pt x="1092" y="1"/>
                    <a:pt x="1495" y="262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1867"/>
            </a:p>
          </p:txBody>
        </p:sp>
        <p:sp>
          <p:nvSpPr>
            <p:cNvPr id="1298" name="Google Shape;1298;p56"/>
            <p:cNvSpPr/>
            <p:nvPr/>
          </p:nvSpPr>
          <p:spPr>
            <a:xfrm flipH="1">
              <a:off x="1592925" y="1618775"/>
              <a:ext cx="74150" cy="68225"/>
            </a:xfrm>
            <a:custGeom>
              <a:avLst/>
              <a:gdLst/>
              <a:ahLst/>
              <a:cxnLst/>
              <a:rect l="l" t="t" r="r" b="b"/>
              <a:pathLst>
                <a:path w="2966" h="2729" extrusionOk="0">
                  <a:moveTo>
                    <a:pt x="1922" y="570"/>
                  </a:moveTo>
                  <a:cubicBezTo>
                    <a:pt x="2966" y="1139"/>
                    <a:pt x="2088" y="2728"/>
                    <a:pt x="1044" y="2159"/>
                  </a:cubicBezTo>
                  <a:cubicBezTo>
                    <a:pt x="1" y="1566"/>
                    <a:pt x="855" y="0"/>
                    <a:pt x="1922" y="570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1867"/>
            </a:p>
          </p:txBody>
        </p:sp>
        <p:sp>
          <p:nvSpPr>
            <p:cNvPr id="1299" name="Google Shape;1299;p56"/>
            <p:cNvSpPr/>
            <p:nvPr/>
          </p:nvSpPr>
          <p:spPr>
            <a:xfrm flipH="1">
              <a:off x="1800475" y="1719000"/>
              <a:ext cx="58725" cy="61100"/>
            </a:xfrm>
            <a:custGeom>
              <a:avLst/>
              <a:gdLst/>
              <a:ahLst/>
              <a:cxnLst/>
              <a:rect l="l" t="t" r="r" b="b"/>
              <a:pathLst>
                <a:path w="2349" h="2444" extrusionOk="0">
                  <a:moveTo>
                    <a:pt x="1755" y="237"/>
                  </a:moveTo>
                  <a:cubicBezTo>
                    <a:pt x="2182" y="475"/>
                    <a:pt x="2348" y="996"/>
                    <a:pt x="2087" y="1423"/>
                  </a:cubicBezTo>
                  <a:cubicBezTo>
                    <a:pt x="1518" y="2443"/>
                    <a:pt x="0" y="1566"/>
                    <a:pt x="569" y="570"/>
                  </a:cubicBezTo>
                  <a:cubicBezTo>
                    <a:pt x="807" y="143"/>
                    <a:pt x="1352" y="0"/>
                    <a:pt x="1755" y="237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1867"/>
            </a:p>
          </p:txBody>
        </p:sp>
        <p:sp>
          <p:nvSpPr>
            <p:cNvPr id="1300" name="Google Shape;1300;p56"/>
            <p:cNvSpPr/>
            <p:nvPr/>
          </p:nvSpPr>
          <p:spPr>
            <a:xfrm flipH="1">
              <a:off x="1585800" y="2272875"/>
              <a:ext cx="51025" cy="55175"/>
            </a:xfrm>
            <a:custGeom>
              <a:avLst/>
              <a:gdLst/>
              <a:ahLst/>
              <a:cxnLst/>
              <a:rect l="l" t="t" r="r" b="b"/>
              <a:pathLst>
                <a:path w="2041" h="2207" extrusionOk="0">
                  <a:moveTo>
                    <a:pt x="1779" y="1566"/>
                  </a:moveTo>
                  <a:cubicBezTo>
                    <a:pt x="1400" y="2207"/>
                    <a:pt x="404" y="2088"/>
                    <a:pt x="214" y="1353"/>
                  </a:cubicBezTo>
                  <a:cubicBezTo>
                    <a:pt x="0" y="594"/>
                    <a:pt x="807" y="0"/>
                    <a:pt x="1471" y="380"/>
                  </a:cubicBezTo>
                  <a:cubicBezTo>
                    <a:pt x="1898" y="594"/>
                    <a:pt x="2040" y="1139"/>
                    <a:pt x="1779" y="1566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1867"/>
            </a:p>
          </p:txBody>
        </p:sp>
        <p:sp>
          <p:nvSpPr>
            <p:cNvPr id="1301" name="Google Shape;1301;p56"/>
            <p:cNvSpPr/>
            <p:nvPr/>
          </p:nvSpPr>
          <p:spPr>
            <a:xfrm flipH="1">
              <a:off x="1474325" y="2036250"/>
              <a:ext cx="43900" cy="49250"/>
            </a:xfrm>
            <a:custGeom>
              <a:avLst/>
              <a:gdLst/>
              <a:ahLst/>
              <a:cxnLst/>
              <a:rect l="l" t="t" r="r" b="b"/>
              <a:pathLst>
                <a:path w="1756" h="1970" extrusionOk="0">
                  <a:moveTo>
                    <a:pt x="451" y="1804"/>
                  </a:moveTo>
                  <a:cubicBezTo>
                    <a:pt x="167" y="1614"/>
                    <a:pt x="1" y="1258"/>
                    <a:pt x="72" y="926"/>
                  </a:cubicBezTo>
                  <a:cubicBezTo>
                    <a:pt x="238" y="96"/>
                    <a:pt x="1353" y="1"/>
                    <a:pt x="1661" y="784"/>
                  </a:cubicBezTo>
                  <a:cubicBezTo>
                    <a:pt x="1708" y="950"/>
                    <a:pt x="1732" y="1116"/>
                    <a:pt x="1732" y="1282"/>
                  </a:cubicBezTo>
                  <a:cubicBezTo>
                    <a:pt x="1756" y="1638"/>
                    <a:pt x="1471" y="1922"/>
                    <a:pt x="1115" y="1946"/>
                  </a:cubicBezTo>
                  <a:cubicBezTo>
                    <a:pt x="878" y="1970"/>
                    <a:pt x="665" y="1899"/>
                    <a:pt x="451" y="1804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1867"/>
            </a:p>
          </p:txBody>
        </p:sp>
        <p:sp>
          <p:nvSpPr>
            <p:cNvPr id="1302" name="Google Shape;1302;p56"/>
            <p:cNvSpPr/>
            <p:nvPr/>
          </p:nvSpPr>
          <p:spPr>
            <a:xfrm flipH="1">
              <a:off x="1735250" y="1797875"/>
              <a:ext cx="58125" cy="55750"/>
            </a:xfrm>
            <a:custGeom>
              <a:avLst/>
              <a:gdLst/>
              <a:ahLst/>
              <a:cxnLst/>
              <a:rect l="l" t="t" r="r" b="b"/>
              <a:pathLst>
                <a:path w="2325" h="2230" extrusionOk="0">
                  <a:moveTo>
                    <a:pt x="546" y="1684"/>
                  </a:moveTo>
                  <a:cubicBezTo>
                    <a:pt x="142" y="1471"/>
                    <a:pt x="0" y="949"/>
                    <a:pt x="261" y="546"/>
                  </a:cubicBezTo>
                  <a:cubicBezTo>
                    <a:pt x="451" y="142"/>
                    <a:pt x="973" y="0"/>
                    <a:pt x="1376" y="261"/>
                  </a:cubicBezTo>
                  <a:cubicBezTo>
                    <a:pt x="2325" y="807"/>
                    <a:pt x="1471" y="2230"/>
                    <a:pt x="546" y="1684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1867"/>
            </a:p>
          </p:txBody>
        </p:sp>
        <p:sp>
          <p:nvSpPr>
            <p:cNvPr id="1303" name="Google Shape;1303;p56"/>
            <p:cNvSpPr/>
            <p:nvPr/>
          </p:nvSpPr>
          <p:spPr>
            <a:xfrm flipH="1">
              <a:off x="1723975" y="1648425"/>
              <a:ext cx="46275" cy="36200"/>
            </a:xfrm>
            <a:custGeom>
              <a:avLst/>
              <a:gdLst/>
              <a:ahLst/>
              <a:cxnLst/>
              <a:rect l="l" t="t" r="r" b="b"/>
              <a:pathLst>
                <a:path w="1851" h="1448" extrusionOk="0">
                  <a:moveTo>
                    <a:pt x="1305" y="95"/>
                  </a:moveTo>
                  <a:cubicBezTo>
                    <a:pt x="1850" y="427"/>
                    <a:pt x="1779" y="1068"/>
                    <a:pt x="1423" y="1258"/>
                  </a:cubicBezTo>
                  <a:cubicBezTo>
                    <a:pt x="1115" y="1424"/>
                    <a:pt x="759" y="1447"/>
                    <a:pt x="427" y="1329"/>
                  </a:cubicBezTo>
                  <a:cubicBezTo>
                    <a:pt x="142" y="1186"/>
                    <a:pt x="0" y="902"/>
                    <a:pt x="48" y="593"/>
                  </a:cubicBezTo>
                  <a:cubicBezTo>
                    <a:pt x="95" y="285"/>
                    <a:pt x="332" y="48"/>
                    <a:pt x="641" y="0"/>
                  </a:cubicBezTo>
                  <a:cubicBezTo>
                    <a:pt x="854" y="24"/>
                    <a:pt x="1068" y="48"/>
                    <a:pt x="1305" y="95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1867"/>
            </a:p>
          </p:txBody>
        </p:sp>
        <p:sp>
          <p:nvSpPr>
            <p:cNvPr id="1304" name="Google Shape;1304;p56"/>
            <p:cNvSpPr/>
            <p:nvPr/>
          </p:nvSpPr>
          <p:spPr>
            <a:xfrm flipH="1">
              <a:off x="1504550" y="2170275"/>
              <a:ext cx="41550" cy="42125"/>
            </a:xfrm>
            <a:custGeom>
              <a:avLst/>
              <a:gdLst/>
              <a:ahLst/>
              <a:cxnLst/>
              <a:rect l="l" t="t" r="r" b="b"/>
              <a:pathLst>
                <a:path w="1662" h="1685" extrusionOk="0">
                  <a:moveTo>
                    <a:pt x="1448" y="1234"/>
                  </a:moveTo>
                  <a:cubicBezTo>
                    <a:pt x="1234" y="1590"/>
                    <a:pt x="783" y="1685"/>
                    <a:pt x="451" y="1471"/>
                  </a:cubicBezTo>
                  <a:cubicBezTo>
                    <a:pt x="119" y="1258"/>
                    <a:pt x="1" y="831"/>
                    <a:pt x="190" y="475"/>
                  </a:cubicBezTo>
                  <a:cubicBezTo>
                    <a:pt x="404" y="119"/>
                    <a:pt x="878" y="1"/>
                    <a:pt x="1234" y="238"/>
                  </a:cubicBezTo>
                  <a:cubicBezTo>
                    <a:pt x="1566" y="451"/>
                    <a:pt x="1661" y="902"/>
                    <a:pt x="1448" y="1234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1867"/>
            </a:p>
          </p:txBody>
        </p:sp>
        <p:sp>
          <p:nvSpPr>
            <p:cNvPr id="1305" name="Google Shape;1305;p56"/>
            <p:cNvSpPr/>
            <p:nvPr/>
          </p:nvSpPr>
          <p:spPr>
            <a:xfrm flipH="1">
              <a:off x="1657550" y="1759325"/>
              <a:ext cx="51025" cy="48050"/>
            </a:xfrm>
            <a:custGeom>
              <a:avLst/>
              <a:gdLst/>
              <a:ahLst/>
              <a:cxnLst/>
              <a:rect l="l" t="t" r="r" b="b"/>
              <a:pathLst>
                <a:path w="2041" h="1922" extrusionOk="0">
                  <a:moveTo>
                    <a:pt x="807" y="1708"/>
                  </a:moveTo>
                  <a:cubicBezTo>
                    <a:pt x="0" y="1210"/>
                    <a:pt x="735" y="0"/>
                    <a:pt x="1542" y="475"/>
                  </a:cubicBezTo>
                  <a:cubicBezTo>
                    <a:pt x="1922" y="664"/>
                    <a:pt x="2040" y="1139"/>
                    <a:pt x="1803" y="1495"/>
                  </a:cubicBezTo>
                  <a:cubicBezTo>
                    <a:pt x="1589" y="1827"/>
                    <a:pt x="1139" y="1922"/>
                    <a:pt x="807" y="1708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1867"/>
            </a:p>
          </p:txBody>
        </p:sp>
        <p:sp>
          <p:nvSpPr>
            <p:cNvPr id="1306" name="Google Shape;1306;p56"/>
            <p:cNvSpPr/>
            <p:nvPr/>
          </p:nvSpPr>
          <p:spPr>
            <a:xfrm flipH="1">
              <a:off x="1554375" y="1686975"/>
              <a:ext cx="54575" cy="58725"/>
            </a:xfrm>
            <a:custGeom>
              <a:avLst/>
              <a:gdLst/>
              <a:ahLst/>
              <a:cxnLst/>
              <a:rect l="l" t="t" r="r" b="b"/>
              <a:pathLst>
                <a:path w="2183" h="2349" extrusionOk="0">
                  <a:moveTo>
                    <a:pt x="498" y="783"/>
                  </a:moveTo>
                  <a:cubicBezTo>
                    <a:pt x="973" y="0"/>
                    <a:pt x="2183" y="688"/>
                    <a:pt x="1732" y="1518"/>
                  </a:cubicBezTo>
                  <a:cubicBezTo>
                    <a:pt x="1257" y="2349"/>
                    <a:pt x="0" y="1613"/>
                    <a:pt x="498" y="783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1867"/>
            </a:p>
          </p:txBody>
        </p:sp>
        <p:sp>
          <p:nvSpPr>
            <p:cNvPr id="1307" name="Google Shape;1307;p56"/>
            <p:cNvSpPr/>
            <p:nvPr/>
          </p:nvSpPr>
          <p:spPr>
            <a:xfrm flipH="1">
              <a:off x="1511075" y="1793725"/>
              <a:ext cx="37975" cy="39750"/>
            </a:xfrm>
            <a:custGeom>
              <a:avLst/>
              <a:gdLst/>
              <a:ahLst/>
              <a:cxnLst/>
              <a:rect l="l" t="t" r="r" b="b"/>
              <a:pathLst>
                <a:path w="1519" h="1590" extrusionOk="0">
                  <a:moveTo>
                    <a:pt x="474" y="1376"/>
                  </a:moveTo>
                  <a:cubicBezTo>
                    <a:pt x="166" y="1234"/>
                    <a:pt x="0" y="854"/>
                    <a:pt x="142" y="522"/>
                  </a:cubicBezTo>
                  <a:cubicBezTo>
                    <a:pt x="261" y="190"/>
                    <a:pt x="617" y="0"/>
                    <a:pt x="949" y="71"/>
                  </a:cubicBezTo>
                  <a:cubicBezTo>
                    <a:pt x="1305" y="166"/>
                    <a:pt x="1518" y="498"/>
                    <a:pt x="1494" y="830"/>
                  </a:cubicBezTo>
                  <a:cubicBezTo>
                    <a:pt x="1471" y="925"/>
                    <a:pt x="1447" y="996"/>
                    <a:pt x="1423" y="1067"/>
                  </a:cubicBezTo>
                  <a:cubicBezTo>
                    <a:pt x="1352" y="1400"/>
                    <a:pt x="996" y="1589"/>
                    <a:pt x="688" y="1471"/>
                  </a:cubicBezTo>
                  <a:cubicBezTo>
                    <a:pt x="593" y="1447"/>
                    <a:pt x="522" y="1400"/>
                    <a:pt x="474" y="1376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1867"/>
            </a:p>
          </p:txBody>
        </p:sp>
        <p:sp>
          <p:nvSpPr>
            <p:cNvPr id="1308" name="Google Shape;1308;p56"/>
            <p:cNvSpPr/>
            <p:nvPr/>
          </p:nvSpPr>
          <p:spPr>
            <a:xfrm flipH="1">
              <a:off x="1620200" y="1401125"/>
              <a:ext cx="40350" cy="45700"/>
            </a:xfrm>
            <a:custGeom>
              <a:avLst/>
              <a:gdLst/>
              <a:ahLst/>
              <a:cxnLst/>
              <a:rect l="l" t="t" r="r" b="b"/>
              <a:pathLst>
                <a:path w="1614" h="1828" extrusionOk="0">
                  <a:moveTo>
                    <a:pt x="404" y="1495"/>
                  </a:moveTo>
                  <a:cubicBezTo>
                    <a:pt x="95" y="1282"/>
                    <a:pt x="1" y="879"/>
                    <a:pt x="167" y="546"/>
                  </a:cubicBezTo>
                  <a:cubicBezTo>
                    <a:pt x="475" y="1"/>
                    <a:pt x="1305" y="119"/>
                    <a:pt x="1471" y="736"/>
                  </a:cubicBezTo>
                  <a:cubicBezTo>
                    <a:pt x="1614" y="1353"/>
                    <a:pt x="949" y="1827"/>
                    <a:pt x="404" y="1495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1867"/>
            </a:p>
          </p:txBody>
        </p:sp>
        <p:sp>
          <p:nvSpPr>
            <p:cNvPr id="1309" name="Google Shape;1309;p56"/>
            <p:cNvSpPr/>
            <p:nvPr/>
          </p:nvSpPr>
          <p:spPr>
            <a:xfrm flipH="1">
              <a:off x="1663500" y="1304475"/>
              <a:ext cx="40350" cy="39750"/>
            </a:xfrm>
            <a:custGeom>
              <a:avLst/>
              <a:gdLst/>
              <a:ahLst/>
              <a:cxnLst/>
              <a:rect l="l" t="t" r="r" b="b"/>
              <a:pathLst>
                <a:path w="1614" h="1590" extrusionOk="0">
                  <a:moveTo>
                    <a:pt x="1424" y="1163"/>
                  </a:moveTo>
                  <a:cubicBezTo>
                    <a:pt x="1234" y="1471"/>
                    <a:pt x="807" y="1590"/>
                    <a:pt x="499" y="1424"/>
                  </a:cubicBezTo>
                  <a:cubicBezTo>
                    <a:pt x="143" y="1234"/>
                    <a:pt x="1" y="783"/>
                    <a:pt x="214" y="451"/>
                  </a:cubicBezTo>
                  <a:cubicBezTo>
                    <a:pt x="380" y="119"/>
                    <a:pt x="807" y="0"/>
                    <a:pt x="1139" y="190"/>
                  </a:cubicBezTo>
                  <a:cubicBezTo>
                    <a:pt x="1495" y="356"/>
                    <a:pt x="1614" y="807"/>
                    <a:pt x="1424" y="1163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1867"/>
            </a:p>
          </p:txBody>
        </p:sp>
        <p:sp>
          <p:nvSpPr>
            <p:cNvPr id="1310" name="Google Shape;1310;p56"/>
            <p:cNvSpPr/>
            <p:nvPr/>
          </p:nvSpPr>
          <p:spPr>
            <a:xfrm flipH="1">
              <a:off x="1842575" y="1168675"/>
              <a:ext cx="39175" cy="39150"/>
            </a:xfrm>
            <a:custGeom>
              <a:avLst/>
              <a:gdLst/>
              <a:ahLst/>
              <a:cxnLst/>
              <a:rect l="l" t="t" r="r" b="b"/>
              <a:pathLst>
                <a:path w="1567" h="1566" extrusionOk="0">
                  <a:moveTo>
                    <a:pt x="1092" y="166"/>
                  </a:moveTo>
                  <a:cubicBezTo>
                    <a:pt x="1448" y="356"/>
                    <a:pt x="1566" y="759"/>
                    <a:pt x="1400" y="1115"/>
                  </a:cubicBezTo>
                  <a:cubicBezTo>
                    <a:pt x="1210" y="1447"/>
                    <a:pt x="807" y="1566"/>
                    <a:pt x="475" y="1400"/>
                  </a:cubicBezTo>
                  <a:cubicBezTo>
                    <a:pt x="119" y="1234"/>
                    <a:pt x="1" y="807"/>
                    <a:pt x="167" y="475"/>
                  </a:cubicBezTo>
                  <a:cubicBezTo>
                    <a:pt x="333" y="119"/>
                    <a:pt x="760" y="0"/>
                    <a:pt x="1092" y="166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1867"/>
            </a:p>
          </p:txBody>
        </p:sp>
        <p:sp>
          <p:nvSpPr>
            <p:cNvPr id="1311" name="Google Shape;1311;p56"/>
            <p:cNvSpPr/>
            <p:nvPr/>
          </p:nvSpPr>
          <p:spPr>
            <a:xfrm flipH="1">
              <a:off x="1483200" y="1905200"/>
              <a:ext cx="33850" cy="40350"/>
            </a:xfrm>
            <a:custGeom>
              <a:avLst/>
              <a:gdLst/>
              <a:ahLst/>
              <a:cxnLst/>
              <a:rect l="l" t="t" r="r" b="b"/>
              <a:pathLst>
                <a:path w="1354" h="1614" extrusionOk="0">
                  <a:moveTo>
                    <a:pt x="1140" y="1187"/>
                  </a:moveTo>
                  <a:cubicBezTo>
                    <a:pt x="997" y="1471"/>
                    <a:pt x="689" y="1614"/>
                    <a:pt x="404" y="1519"/>
                  </a:cubicBezTo>
                  <a:cubicBezTo>
                    <a:pt x="167" y="1448"/>
                    <a:pt x="1" y="1210"/>
                    <a:pt x="1" y="973"/>
                  </a:cubicBezTo>
                  <a:cubicBezTo>
                    <a:pt x="1" y="807"/>
                    <a:pt x="48" y="617"/>
                    <a:pt x="96" y="475"/>
                  </a:cubicBezTo>
                  <a:cubicBezTo>
                    <a:pt x="191" y="167"/>
                    <a:pt x="499" y="1"/>
                    <a:pt x="807" y="72"/>
                  </a:cubicBezTo>
                  <a:cubicBezTo>
                    <a:pt x="1140" y="167"/>
                    <a:pt x="1353" y="475"/>
                    <a:pt x="1282" y="807"/>
                  </a:cubicBezTo>
                  <a:cubicBezTo>
                    <a:pt x="1258" y="949"/>
                    <a:pt x="1211" y="1068"/>
                    <a:pt x="1140" y="1187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1867"/>
            </a:p>
          </p:txBody>
        </p:sp>
      </p:grpSp>
      <p:sp>
        <p:nvSpPr>
          <p:cNvPr id="64" name="Rectangle 63"/>
          <p:cNvSpPr/>
          <p:nvPr/>
        </p:nvSpPr>
        <p:spPr>
          <a:xfrm>
            <a:off x="2970134" y="418855"/>
            <a:ext cx="7245711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Arial" charset="0"/>
              </a:rPr>
              <a:t>Các</a:t>
            </a:r>
            <a:r>
              <a:rPr lang="en-US" sz="4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US" sz="40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Arial" charset="0"/>
              </a:rPr>
              <a:t>đường</a:t>
            </a:r>
            <a:r>
              <a:rPr lang="en-US" sz="4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US" sz="40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Arial" charset="0"/>
              </a:rPr>
              <a:t>kẻ</a:t>
            </a:r>
            <a:r>
              <a:rPr lang="en-US" sz="4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US" sz="40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Arial" charset="0"/>
              </a:rPr>
              <a:t>và</a:t>
            </a:r>
            <a:r>
              <a:rPr lang="en-US" sz="4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Arial" charset="0"/>
              </a:rPr>
              <a:t> ô li</a:t>
            </a:r>
          </a:p>
        </p:txBody>
      </p:sp>
      <p:grpSp>
        <p:nvGrpSpPr>
          <p:cNvPr id="92" name="Google Shape;1276;p56"/>
          <p:cNvGrpSpPr/>
          <p:nvPr/>
        </p:nvGrpSpPr>
        <p:grpSpPr>
          <a:xfrm>
            <a:off x="10215845" y="251221"/>
            <a:ext cx="1733481" cy="1057719"/>
            <a:chOff x="-3118700" y="2365900"/>
            <a:chExt cx="741250" cy="792000"/>
          </a:xfrm>
        </p:grpSpPr>
        <p:sp>
          <p:nvSpPr>
            <p:cNvPr id="93" name="Google Shape;1277;p56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1278;p56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1279;p56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1280;p56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1281;p56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1282;p56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283;p56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284;p56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285;p56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286;p56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103" name="Table 102"/>
          <p:cNvGraphicFramePr>
            <a:graphicFrameLocks noGrp="1"/>
          </p:cNvGraphicFramePr>
          <p:nvPr>
            <p:extLst/>
          </p:nvPr>
        </p:nvGraphicFramePr>
        <p:xfrm>
          <a:off x="3804823" y="2273642"/>
          <a:ext cx="3883940" cy="38042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09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709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709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7098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95105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5105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5105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5105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51" name="Straight Connector 50"/>
          <p:cNvCxnSpPr/>
          <p:nvPr/>
        </p:nvCxnSpPr>
        <p:spPr>
          <a:xfrm>
            <a:off x="1212235" y="6062731"/>
            <a:ext cx="3883940" cy="1392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 bwMode="auto">
          <a:xfrm>
            <a:off x="2843074" y="5759129"/>
            <a:ext cx="423513" cy="6667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733" b="1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Arial" charset="0"/>
              </a:rPr>
              <a:t>1</a:t>
            </a:r>
          </a:p>
        </p:txBody>
      </p:sp>
      <p:cxnSp>
        <p:nvCxnSpPr>
          <p:cNvPr id="53" name="Straight Arrow Connector 52"/>
          <p:cNvCxnSpPr/>
          <p:nvPr/>
        </p:nvCxnSpPr>
        <p:spPr bwMode="auto">
          <a:xfrm>
            <a:off x="3240900" y="606393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 bwMode="auto">
          <a:xfrm>
            <a:off x="2817389" y="4718775"/>
            <a:ext cx="423513" cy="6667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733" b="1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Arial" charset="0"/>
              </a:rPr>
              <a:t>2</a:t>
            </a:r>
          </a:p>
        </p:txBody>
      </p:sp>
      <p:cxnSp>
        <p:nvCxnSpPr>
          <p:cNvPr id="65" name="Straight Arrow Connector 64"/>
          <p:cNvCxnSpPr/>
          <p:nvPr/>
        </p:nvCxnSpPr>
        <p:spPr bwMode="auto">
          <a:xfrm>
            <a:off x="3215989" y="5192491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 bwMode="auto">
          <a:xfrm>
            <a:off x="2817389" y="3771401"/>
            <a:ext cx="423513" cy="6667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733" b="1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Arial" charset="0"/>
              </a:rPr>
              <a:t>3</a:t>
            </a:r>
          </a:p>
        </p:txBody>
      </p:sp>
      <p:cxnSp>
        <p:nvCxnSpPr>
          <p:cNvPr id="68" name="Straight Arrow Connector 67"/>
          <p:cNvCxnSpPr/>
          <p:nvPr/>
        </p:nvCxnSpPr>
        <p:spPr bwMode="auto">
          <a:xfrm>
            <a:off x="3215989" y="4156508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 bwMode="auto">
          <a:xfrm>
            <a:off x="2879174" y="2819516"/>
            <a:ext cx="423513" cy="6667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733" b="1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Arial" charset="0"/>
              </a:rPr>
              <a:t>4</a:t>
            </a:r>
          </a:p>
        </p:txBody>
      </p:sp>
      <p:cxnSp>
        <p:nvCxnSpPr>
          <p:cNvPr id="71" name="Straight Arrow Connector 70"/>
          <p:cNvCxnSpPr/>
          <p:nvPr/>
        </p:nvCxnSpPr>
        <p:spPr bwMode="auto">
          <a:xfrm>
            <a:off x="3277775" y="3204623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1212235" y="5098309"/>
            <a:ext cx="3883940" cy="139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1212235" y="3205824"/>
            <a:ext cx="3883940" cy="139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1221971" y="4160405"/>
            <a:ext cx="3883940" cy="139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75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6 L 0.21159 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73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0.21407 0.0030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3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11111E-6 L 0.21406 0.0030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3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96296E-6 L 0.21407 0.0030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3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63" grpId="0"/>
      <p:bldP spid="67" grpId="0"/>
      <p:bldP spid="7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 flipV="1">
            <a:off x="2351314" y="0"/>
            <a:ext cx="7537268" cy="6857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866416" y="718456"/>
            <a:ext cx="23198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1611" y="1959088"/>
            <a:ext cx="75248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Con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uyện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200000"/>
              </a:lnSpc>
            </a:pP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xiên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xiên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3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02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7" name="Google Shape;1287;p56"/>
          <p:cNvGrpSpPr/>
          <p:nvPr/>
        </p:nvGrpSpPr>
        <p:grpSpPr>
          <a:xfrm flipH="1">
            <a:off x="2026450" y="60777"/>
            <a:ext cx="1115967" cy="931133"/>
            <a:chOff x="7181850" y="1833225"/>
            <a:chExt cx="836975" cy="698350"/>
          </a:xfrm>
        </p:grpSpPr>
        <p:sp>
          <p:nvSpPr>
            <p:cNvPr id="1288" name="Google Shape;1288;p56"/>
            <p:cNvSpPr/>
            <p:nvPr/>
          </p:nvSpPr>
          <p:spPr>
            <a:xfrm flipH="1">
              <a:off x="7873375" y="1833225"/>
              <a:ext cx="145450" cy="260525"/>
            </a:xfrm>
            <a:custGeom>
              <a:avLst/>
              <a:gdLst/>
              <a:ahLst/>
              <a:cxnLst/>
              <a:rect l="l" t="t" r="r" b="b"/>
              <a:pathLst>
                <a:path w="5818" h="10421" extrusionOk="0">
                  <a:moveTo>
                    <a:pt x="2762" y="5378"/>
                  </a:moveTo>
                  <a:cubicBezTo>
                    <a:pt x="2553" y="4687"/>
                    <a:pt x="2344" y="4059"/>
                    <a:pt x="2156" y="3453"/>
                  </a:cubicBezTo>
                  <a:cubicBezTo>
                    <a:pt x="2051" y="3097"/>
                    <a:pt x="1925" y="2720"/>
                    <a:pt x="1821" y="2365"/>
                  </a:cubicBezTo>
                  <a:cubicBezTo>
                    <a:pt x="1549" y="1569"/>
                    <a:pt x="1758" y="879"/>
                    <a:pt x="2093" y="168"/>
                  </a:cubicBezTo>
                  <a:cubicBezTo>
                    <a:pt x="2135" y="105"/>
                    <a:pt x="2177" y="84"/>
                    <a:pt x="2239" y="63"/>
                  </a:cubicBezTo>
                  <a:cubicBezTo>
                    <a:pt x="2260" y="42"/>
                    <a:pt x="2281" y="42"/>
                    <a:pt x="2386" y="0"/>
                  </a:cubicBezTo>
                  <a:cubicBezTo>
                    <a:pt x="2469" y="63"/>
                    <a:pt x="2595" y="105"/>
                    <a:pt x="2700" y="209"/>
                  </a:cubicBezTo>
                  <a:cubicBezTo>
                    <a:pt x="3097" y="565"/>
                    <a:pt x="3537" y="774"/>
                    <a:pt x="4060" y="712"/>
                  </a:cubicBezTo>
                  <a:cubicBezTo>
                    <a:pt x="4666" y="691"/>
                    <a:pt x="5210" y="921"/>
                    <a:pt x="5754" y="1151"/>
                  </a:cubicBezTo>
                  <a:cubicBezTo>
                    <a:pt x="5817" y="1821"/>
                    <a:pt x="5734" y="2469"/>
                    <a:pt x="5692" y="3118"/>
                  </a:cubicBezTo>
                  <a:cubicBezTo>
                    <a:pt x="5190" y="2992"/>
                    <a:pt x="4771" y="2825"/>
                    <a:pt x="4332" y="2762"/>
                  </a:cubicBezTo>
                  <a:cubicBezTo>
                    <a:pt x="3871" y="2699"/>
                    <a:pt x="3432" y="2762"/>
                    <a:pt x="2930" y="2762"/>
                  </a:cubicBezTo>
                  <a:cubicBezTo>
                    <a:pt x="2972" y="2930"/>
                    <a:pt x="2993" y="3097"/>
                    <a:pt x="3013" y="3243"/>
                  </a:cubicBezTo>
                  <a:cubicBezTo>
                    <a:pt x="3223" y="3871"/>
                    <a:pt x="3432" y="4478"/>
                    <a:pt x="3641" y="5085"/>
                  </a:cubicBezTo>
                  <a:cubicBezTo>
                    <a:pt x="3746" y="5378"/>
                    <a:pt x="3871" y="5608"/>
                    <a:pt x="4039" y="5859"/>
                  </a:cubicBezTo>
                  <a:cubicBezTo>
                    <a:pt x="4520" y="6570"/>
                    <a:pt x="4687" y="7365"/>
                    <a:pt x="4332" y="8202"/>
                  </a:cubicBezTo>
                  <a:cubicBezTo>
                    <a:pt x="4081" y="8725"/>
                    <a:pt x="3725" y="9144"/>
                    <a:pt x="3202" y="9374"/>
                  </a:cubicBezTo>
                  <a:cubicBezTo>
                    <a:pt x="2909" y="9500"/>
                    <a:pt x="2679" y="9625"/>
                    <a:pt x="2469" y="9813"/>
                  </a:cubicBezTo>
                  <a:cubicBezTo>
                    <a:pt x="1758" y="10420"/>
                    <a:pt x="607" y="10190"/>
                    <a:pt x="272" y="9311"/>
                  </a:cubicBezTo>
                  <a:cubicBezTo>
                    <a:pt x="0" y="8663"/>
                    <a:pt x="63" y="7993"/>
                    <a:pt x="189" y="7323"/>
                  </a:cubicBezTo>
                  <a:cubicBezTo>
                    <a:pt x="252" y="7114"/>
                    <a:pt x="419" y="6947"/>
                    <a:pt x="607" y="6779"/>
                  </a:cubicBezTo>
                  <a:cubicBezTo>
                    <a:pt x="1151" y="6382"/>
                    <a:pt x="1653" y="5922"/>
                    <a:pt x="2302" y="5691"/>
                  </a:cubicBezTo>
                  <a:cubicBezTo>
                    <a:pt x="2469" y="5608"/>
                    <a:pt x="2574" y="5503"/>
                    <a:pt x="2762" y="53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1867"/>
            </a:p>
          </p:txBody>
        </p:sp>
        <p:sp>
          <p:nvSpPr>
            <p:cNvPr id="1289" name="Google Shape;1289;p56"/>
            <p:cNvSpPr/>
            <p:nvPr/>
          </p:nvSpPr>
          <p:spPr>
            <a:xfrm>
              <a:off x="7829950" y="2123525"/>
              <a:ext cx="62800" cy="156950"/>
            </a:xfrm>
            <a:custGeom>
              <a:avLst/>
              <a:gdLst/>
              <a:ahLst/>
              <a:cxnLst/>
              <a:rect l="l" t="t" r="r" b="b"/>
              <a:pathLst>
                <a:path w="2512" h="6278" extrusionOk="0">
                  <a:moveTo>
                    <a:pt x="1465" y="4813"/>
                  </a:moveTo>
                  <a:cubicBezTo>
                    <a:pt x="1068" y="4353"/>
                    <a:pt x="733" y="3872"/>
                    <a:pt x="336" y="3432"/>
                  </a:cubicBezTo>
                  <a:cubicBezTo>
                    <a:pt x="126" y="3202"/>
                    <a:pt x="22" y="2930"/>
                    <a:pt x="22" y="2616"/>
                  </a:cubicBezTo>
                  <a:cubicBezTo>
                    <a:pt x="22" y="2072"/>
                    <a:pt x="1" y="1486"/>
                    <a:pt x="419" y="1047"/>
                  </a:cubicBezTo>
                  <a:cubicBezTo>
                    <a:pt x="566" y="901"/>
                    <a:pt x="629" y="629"/>
                    <a:pt x="754" y="440"/>
                  </a:cubicBezTo>
                  <a:cubicBezTo>
                    <a:pt x="963" y="105"/>
                    <a:pt x="1298" y="1"/>
                    <a:pt x="1675" y="168"/>
                  </a:cubicBezTo>
                  <a:cubicBezTo>
                    <a:pt x="1947" y="294"/>
                    <a:pt x="2051" y="608"/>
                    <a:pt x="1800" y="796"/>
                  </a:cubicBezTo>
                  <a:cubicBezTo>
                    <a:pt x="1465" y="1026"/>
                    <a:pt x="1298" y="1361"/>
                    <a:pt x="1152" y="1717"/>
                  </a:cubicBezTo>
                  <a:cubicBezTo>
                    <a:pt x="901" y="2198"/>
                    <a:pt x="901" y="2658"/>
                    <a:pt x="1319" y="3056"/>
                  </a:cubicBezTo>
                  <a:cubicBezTo>
                    <a:pt x="1675" y="3432"/>
                    <a:pt x="1947" y="3830"/>
                    <a:pt x="2240" y="4248"/>
                  </a:cubicBezTo>
                  <a:cubicBezTo>
                    <a:pt x="2512" y="4604"/>
                    <a:pt x="2470" y="5022"/>
                    <a:pt x="2344" y="5420"/>
                  </a:cubicBezTo>
                  <a:cubicBezTo>
                    <a:pt x="2344" y="5441"/>
                    <a:pt x="2323" y="5462"/>
                    <a:pt x="2302" y="5504"/>
                  </a:cubicBezTo>
                  <a:cubicBezTo>
                    <a:pt x="2051" y="5901"/>
                    <a:pt x="901" y="6278"/>
                    <a:pt x="482" y="6110"/>
                  </a:cubicBezTo>
                  <a:cubicBezTo>
                    <a:pt x="377" y="6048"/>
                    <a:pt x="252" y="5901"/>
                    <a:pt x="231" y="5797"/>
                  </a:cubicBezTo>
                  <a:cubicBezTo>
                    <a:pt x="231" y="5692"/>
                    <a:pt x="336" y="5504"/>
                    <a:pt x="461" y="5441"/>
                  </a:cubicBezTo>
                  <a:cubicBezTo>
                    <a:pt x="838" y="5336"/>
                    <a:pt x="1152" y="5169"/>
                    <a:pt x="1465" y="48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1867"/>
            </a:p>
          </p:txBody>
        </p:sp>
        <p:sp>
          <p:nvSpPr>
            <p:cNvPr id="1290" name="Google Shape;1290;p56"/>
            <p:cNvSpPr/>
            <p:nvPr/>
          </p:nvSpPr>
          <p:spPr>
            <a:xfrm>
              <a:off x="7212700" y="2062325"/>
              <a:ext cx="471875" cy="436850"/>
            </a:xfrm>
            <a:custGeom>
              <a:avLst/>
              <a:gdLst/>
              <a:ahLst/>
              <a:cxnLst/>
              <a:rect l="l" t="t" r="r" b="b"/>
              <a:pathLst>
                <a:path w="18875" h="17474" extrusionOk="0">
                  <a:moveTo>
                    <a:pt x="4102" y="1"/>
                  </a:moveTo>
                  <a:lnTo>
                    <a:pt x="4102" y="1"/>
                  </a:lnTo>
                  <a:cubicBezTo>
                    <a:pt x="4186" y="1716"/>
                    <a:pt x="3935" y="3286"/>
                    <a:pt x="4353" y="4792"/>
                  </a:cubicBezTo>
                  <a:cubicBezTo>
                    <a:pt x="4437" y="4834"/>
                    <a:pt x="4458" y="4855"/>
                    <a:pt x="4500" y="4855"/>
                  </a:cubicBezTo>
                  <a:cubicBezTo>
                    <a:pt x="4918" y="4960"/>
                    <a:pt x="5357" y="5064"/>
                    <a:pt x="5776" y="5169"/>
                  </a:cubicBezTo>
                  <a:cubicBezTo>
                    <a:pt x="6006" y="5232"/>
                    <a:pt x="6132" y="5420"/>
                    <a:pt x="6111" y="5629"/>
                  </a:cubicBezTo>
                  <a:cubicBezTo>
                    <a:pt x="6090" y="5838"/>
                    <a:pt x="5922" y="5901"/>
                    <a:pt x="5755" y="5901"/>
                  </a:cubicBezTo>
                  <a:cubicBezTo>
                    <a:pt x="5483" y="5901"/>
                    <a:pt x="5232" y="5859"/>
                    <a:pt x="4960" y="5838"/>
                  </a:cubicBezTo>
                  <a:cubicBezTo>
                    <a:pt x="4881" y="5812"/>
                    <a:pt x="4810" y="5745"/>
                    <a:pt x="4722" y="5745"/>
                  </a:cubicBezTo>
                  <a:cubicBezTo>
                    <a:pt x="4670" y="5745"/>
                    <a:pt x="4611" y="5768"/>
                    <a:pt x="4541" y="5838"/>
                  </a:cubicBezTo>
                  <a:cubicBezTo>
                    <a:pt x="4667" y="6424"/>
                    <a:pt x="4625" y="7094"/>
                    <a:pt x="4876" y="7680"/>
                  </a:cubicBezTo>
                  <a:cubicBezTo>
                    <a:pt x="5064" y="7722"/>
                    <a:pt x="5274" y="7680"/>
                    <a:pt x="5399" y="7763"/>
                  </a:cubicBezTo>
                  <a:cubicBezTo>
                    <a:pt x="5588" y="7847"/>
                    <a:pt x="5755" y="7973"/>
                    <a:pt x="5880" y="8140"/>
                  </a:cubicBezTo>
                  <a:cubicBezTo>
                    <a:pt x="6027" y="8349"/>
                    <a:pt x="5880" y="8600"/>
                    <a:pt x="5608" y="8663"/>
                  </a:cubicBezTo>
                  <a:cubicBezTo>
                    <a:pt x="5600" y="8664"/>
                    <a:pt x="5592" y="8665"/>
                    <a:pt x="5584" y="8665"/>
                  </a:cubicBezTo>
                  <a:cubicBezTo>
                    <a:pt x="5483" y="8665"/>
                    <a:pt x="5368" y="8596"/>
                    <a:pt x="5248" y="8596"/>
                  </a:cubicBezTo>
                  <a:cubicBezTo>
                    <a:pt x="5174" y="8596"/>
                    <a:pt x="5098" y="8622"/>
                    <a:pt x="5023" y="8705"/>
                  </a:cubicBezTo>
                  <a:cubicBezTo>
                    <a:pt x="5064" y="8998"/>
                    <a:pt x="4981" y="9333"/>
                    <a:pt x="5190" y="9626"/>
                  </a:cubicBezTo>
                  <a:cubicBezTo>
                    <a:pt x="5483" y="9709"/>
                    <a:pt x="5755" y="9814"/>
                    <a:pt x="6027" y="9877"/>
                  </a:cubicBezTo>
                  <a:cubicBezTo>
                    <a:pt x="6215" y="9939"/>
                    <a:pt x="6445" y="9939"/>
                    <a:pt x="6634" y="10023"/>
                  </a:cubicBezTo>
                  <a:cubicBezTo>
                    <a:pt x="6717" y="10044"/>
                    <a:pt x="6801" y="10191"/>
                    <a:pt x="6801" y="10274"/>
                  </a:cubicBezTo>
                  <a:cubicBezTo>
                    <a:pt x="6801" y="10379"/>
                    <a:pt x="6717" y="10504"/>
                    <a:pt x="6613" y="10546"/>
                  </a:cubicBezTo>
                  <a:cubicBezTo>
                    <a:pt x="6487" y="10588"/>
                    <a:pt x="6320" y="10609"/>
                    <a:pt x="6194" y="10609"/>
                  </a:cubicBezTo>
                  <a:lnTo>
                    <a:pt x="5357" y="10609"/>
                  </a:lnTo>
                  <a:cubicBezTo>
                    <a:pt x="5462" y="11069"/>
                    <a:pt x="5567" y="11446"/>
                    <a:pt x="5671" y="11844"/>
                  </a:cubicBezTo>
                  <a:cubicBezTo>
                    <a:pt x="5776" y="12283"/>
                    <a:pt x="5985" y="12680"/>
                    <a:pt x="6341" y="12952"/>
                  </a:cubicBezTo>
                  <a:cubicBezTo>
                    <a:pt x="6425" y="12994"/>
                    <a:pt x="6508" y="13057"/>
                    <a:pt x="6550" y="13099"/>
                  </a:cubicBezTo>
                  <a:cubicBezTo>
                    <a:pt x="6738" y="13308"/>
                    <a:pt x="6613" y="13685"/>
                    <a:pt x="6320" y="13706"/>
                  </a:cubicBezTo>
                  <a:cubicBezTo>
                    <a:pt x="6281" y="13712"/>
                    <a:pt x="6234" y="13717"/>
                    <a:pt x="6186" y="13717"/>
                  </a:cubicBezTo>
                  <a:cubicBezTo>
                    <a:pt x="6077" y="13717"/>
                    <a:pt x="5959" y="13694"/>
                    <a:pt x="5901" y="13622"/>
                  </a:cubicBezTo>
                  <a:cubicBezTo>
                    <a:pt x="5666" y="13342"/>
                    <a:pt x="5358" y="13301"/>
                    <a:pt x="5050" y="13301"/>
                  </a:cubicBezTo>
                  <a:cubicBezTo>
                    <a:pt x="4920" y="13301"/>
                    <a:pt x="4791" y="13308"/>
                    <a:pt x="4667" y="13308"/>
                  </a:cubicBezTo>
                  <a:lnTo>
                    <a:pt x="2993" y="13308"/>
                  </a:lnTo>
                  <a:cubicBezTo>
                    <a:pt x="2365" y="13308"/>
                    <a:pt x="1779" y="13266"/>
                    <a:pt x="1173" y="13099"/>
                  </a:cubicBezTo>
                  <a:cubicBezTo>
                    <a:pt x="796" y="12994"/>
                    <a:pt x="440" y="12952"/>
                    <a:pt x="22" y="12869"/>
                  </a:cubicBezTo>
                  <a:cubicBezTo>
                    <a:pt x="22" y="13099"/>
                    <a:pt x="1" y="13266"/>
                    <a:pt x="22" y="13434"/>
                  </a:cubicBezTo>
                  <a:lnTo>
                    <a:pt x="336" y="15003"/>
                  </a:lnTo>
                  <a:cubicBezTo>
                    <a:pt x="482" y="15735"/>
                    <a:pt x="629" y="16489"/>
                    <a:pt x="754" y="17242"/>
                  </a:cubicBezTo>
                  <a:cubicBezTo>
                    <a:pt x="810" y="17242"/>
                    <a:pt x="856" y="17251"/>
                    <a:pt x="894" y="17251"/>
                  </a:cubicBezTo>
                  <a:cubicBezTo>
                    <a:pt x="912" y="17251"/>
                    <a:pt x="929" y="17249"/>
                    <a:pt x="943" y="17242"/>
                  </a:cubicBezTo>
                  <a:cubicBezTo>
                    <a:pt x="1675" y="16781"/>
                    <a:pt x="2554" y="16719"/>
                    <a:pt x="3244" y="16196"/>
                  </a:cubicBezTo>
                  <a:cubicBezTo>
                    <a:pt x="3307" y="16133"/>
                    <a:pt x="3391" y="16112"/>
                    <a:pt x="3474" y="16091"/>
                  </a:cubicBezTo>
                  <a:cubicBezTo>
                    <a:pt x="3935" y="15924"/>
                    <a:pt x="4416" y="15777"/>
                    <a:pt x="4876" y="15631"/>
                  </a:cubicBezTo>
                  <a:cubicBezTo>
                    <a:pt x="5022" y="15594"/>
                    <a:pt x="5167" y="15574"/>
                    <a:pt x="5306" y="15574"/>
                  </a:cubicBezTo>
                  <a:cubicBezTo>
                    <a:pt x="5644" y="15574"/>
                    <a:pt x="5951" y="15696"/>
                    <a:pt x="6173" y="16007"/>
                  </a:cubicBezTo>
                  <a:cubicBezTo>
                    <a:pt x="6425" y="16363"/>
                    <a:pt x="6759" y="16572"/>
                    <a:pt x="7136" y="16740"/>
                  </a:cubicBezTo>
                  <a:cubicBezTo>
                    <a:pt x="8248" y="17184"/>
                    <a:pt x="9399" y="17473"/>
                    <a:pt x="10608" y="17473"/>
                  </a:cubicBezTo>
                  <a:cubicBezTo>
                    <a:pt x="10650" y="17473"/>
                    <a:pt x="10693" y="17473"/>
                    <a:pt x="10735" y="17472"/>
                  </a:cubicBezTo>
                  <a:cubicBezTo>
                    <a:pt x="11258" y="17472"/>
                    <a:pt x="11823" y="17472"/>
                    <a:pt x="12304" y="17346"/>
                  </a:cubicBezTo>
                  <a:cubicBezTo>
                    <a:pt x="12764" y="17242"/>
                    <a:pt x="13183" y="17158"/>
                    <a:pt x="13622" y="17158"/>
                  </a:cubicBezTo>
                  <a:cubicBezTo>
                    <a:pt x="13662" y="17159"/>
                    <a:pt x="13701" y="17159"/>
                    <a:pt x="13741" y="17159"/>
                  </a:cubicBezTo>
                  <a:cubicBezTo>
                    <a:pt x="14717" y="17159"/>
                    <a:pt x="15584" y="16910"/>
                    <a:pt x="16489" y="16468"/>
                  </a:cubicBezTo>
                  <a:cubicBezTo>
                    <a:pt x="17326" y="16091"/>
                    <a:pt x="17912" y="15421"/>
                    <a:pt x="18539" y="14836"/>
                  </a:cubicBezTo>
                  <a:cubicBezTo>
                    <a:pt x="18769" y="14626"/>
                    <a:pt x="18874" y="14312"/>
                    <a:pt x="18790" y="14020"/>
                  </a:cubicBezTo>
                  <a:cubicBezTo>
                    <a:pt x="18560" y="13538"/>
                    <a:pt x="18560" y="12869"/>
                    <a:pt x="18037" y="12325"/>
                  </a:cubicBezTo>
                  <a:cubicBezTo>
                    <a:pt x="17987" y="12331"/>
                    <a:pt x="17939" y="12334"/>
                    <a:pt x="17890" y="12334"/>
                  </a:cubicBezTo>
                  <a:cubicBezTo>
                    <a:pt x="17452" y="12334"/>
                    <a:pt x="17073" y="12091"/>
                    <a:pt x="16677" y="11864"/>
                  </a:cubicBezTo>
                  <a:cubicBezTo>
                    <a:pt x="15849" y="11429"/>
                    <a:pt x="14991" y="11225"/>
                    <a:pt x="14103" y="11225"/>
                  </a:cubicBezTo>
                  <a:cubicBezTo>
                    <a:pt x="13712" y="11225"/>
                    <a:pt x="13314" y="11265"/>
                    <a:pt x="12911" y="11341"/>
                  </a:cubicBezTo>
                  <a:cubicBezTo>
                    <a:pt x="12702" y="11383"/>
                    <a:pt x="12498" y="11409"/>
                    <a:pt x="12299" y="11409"/>
                  </a:cubicBezTo>
                  <a:cubicBezTo>
                    <a:pt x="12100" y="11409"/>
                    <a:pt x="11906" y="11383"/>
                    <a:pt x="11718" y="11320"/>
                  </a:cubicBezTo>
                  <a:lnTo>
                    <a:pt x="11090" y="10232"/>
                  </a:lnTo>
                  <a:cubicBezTo>
                    <a:pt x="10630" y="9416"/>
                    <a:pt x="10212" y="8600"/>
                    <a:pt x="9772" y="7826"/>
                  </a:cubicBezTo>
                  <a:cubicBezTo>
                    <a:pt x="8998" y="6466"/>
                    <a:pt x="8182" y="5148"/>
                    <a:pt x="7366" y="3788"/>
                  </a:cubicBezTo>
                  <a:cubicBezTo>
                    <a:pt x="6969" y="3139"/>
                    <a:pt x="6508" y="2532"/>
                    <a:pt x="5964" y="1988"/>
                  </a:cubicBezTo>
                  <a:cubicBezTo>
                    <a:pt x="5671" y="1696"/>
                    <a:pt x="5399" y="1361"/>
                    <a:pt x="5169" y="1047"/>
                  </a:cubicBezTo>
                  <a:cubicBezTo>
                    <a:pt x="4918" y="712"/>
                    <a:pt x="4625" y="356"/>
                    <a:pt x="4102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1867"/>
            </a:p>
          </p:txBody>
        </p:sp>
        <p:sp>
          <p:nvSpPr>
            <p:cNvPr id="1291" name="Google Shape;1291;p56"/>
            <p:cNvSpPr/>
            <p:nvPr/>
          </p:nvSpPr>
          <p:spPr>
            <a:xfrm>
              <a:off x="7458575" y="2029375"/>
              <a:ext cx="100450" cy="299750"/>
            </a:xfrm>
            <a:custGeom>
              <a:avLst/>
              <a:gdLst/>
              <a:ahLst/>
              <a:cxnLst/>
              <a:rect l="l" t="t" r="r" b="b"/>
              <a:pathLst>
                <a:path w="4018" h="11990" extrusionOk="0">
                  <a:moveTo>
                    <a:pt x="523" y="1"/>
                  </a:moveTo>
                  <a:cubicBezTo>
                    <a:pt x="147" y="1465"/>
                    <a:pt x="21" y="2888"/>
                    <a:pt x="167" y="4290"/>
                  </a:cubicBezTo>
                  <a:cubicBezTo>
                    <a:pt x="251" y="4353"/>
                    <a:pt x="314" y="4374"/>
                    <a:pt x="356" y="4395"/>
                  </a:cubicBezTo>
                  <a:cubicBezTo>
                    <a:pt x="565" y="4478"/>
                    <a:pt x="837" y="4562"/>
                    <a:pt x="774" y="4876"/>
                  </a:cubicBezTo>
                  <a:cubicBezTo>
                    <a:pt x="753" y="5211"/>
                    <a:pt x="460" y="5127"/>
                    <a:pt x="251" y="5190"/>
                  </a:cubicBezTo>
                  <a:cubicBezTo>
                    <a:pt x="230" y="5190"/>
                    <a:pt x="209" y="5211"/>
                    <a:pt x="167" y="5231"/>
                  </a:cubicBezTo>
                  <a:lnTo>
                    <a:pt x="167" y="5922"/>
                  </a:lnTo>
                  <a:cubicBezTo>
                    <a:pt x="335" y="5943"/>
                    <a:pt x="460" y="5922"/>
                    <a:pt x="544" y="5964"/>
                  </a:cubicBezTo>
                  <a:cubicBezTo>
                    <a:pt x="670" y="6027"/>
                    <a:pt x="795" y="6110"/>
                    <a:pt x="879" y="6215"/>
                  </a:cubicBezTo>
                  <a:cubicBezTo>
                    <a:pt x="942" y="6278"/>
                    <a:pt x="942" y="6445"/>
                    <a:pt x="879" y="6529"/>
                  </a:cubicBezTo>
                  <a:cubicBezTo>
                    <a:pt x="879" y="6583"/>
                    <a:pt x="769" y="6637"/>
                    <a:pt x="672" y="6637"/>
                  </a:cubicBezTo>
                  <a:cubicBezTo>
                    <a:pt x="657" y="6637"/>
                    <a:pt x="642" y="6636"/>
                    <a:pt x="628" y="6633"/>
                  </a:cubicBezTo>
                  <a:cubicBezTo>
                    <a:pt x="460" y="6591"/>
                    <a:pt x="335" y="6529"/>
                    <a:pt x="167" y="6466"/>
                  </a:cubicBezTo>
                  <a:lnTo>
                    <a:pt x="167" y="6466"/>
                  </a:lnTo>
                  <a:cubicBezTo>
                    <a:pt x="0" y="7219"/>
                    <a:pt x="126" y="7826"/>
                    <a:pt x="523" y="8433"/>
                  </a:cubicBezTo>
                  <a:cubicBezTo>
                    <a:pt x="1255" y="9584"/>
                    <a:pt x="1883" y="10818"/>
                    <a:pt x="2532" y="11990"/>
                  </a:cubicBezTo>
                  <a:cubicBezTo>
                    <a:pt x="3034" y="11885"/>
                    <a:pt x="3473" y="11801"/>
                    <a:pt x="4017" y="11697"/>
                  </a:cubicBezTo>
                  <a:cubicBezTo>
                    <a:pt x="3934" y="11341"/>
                    <a:pt x="3871" y="10985"/>
                    <a:pt x="3787" y="10651"/>
                  </a:cubicBezTo>
                  <a:cubicBezTo>
                    <a:pt x="3557" y="9709"/>
                    <a:pt x="3285" y="8768"/>
                    <a:pt x="3076" y="7826"/>
                  </a:cubicBezTo>
                  <a:cubicBezTo>
                    <a:pt x="2888" y="7115"/>
                    <a:pt x="2783" y="6382"/>
                    <a:pt x="2553" y="5692"/>
                  </a:cubicBezTo>
                  <a:cubicBezTo>
                    <a:pt x="2343" y="5064"/>
                    <a:pt x="2155" y="4457"/>
                    <a:pt x="2030" y="3830"/>
                  </a:cubicBezTo>
                  <a:cubicBezTo>
                    <a:pt x="1779" y="2595"/>
                    <a:pt x="1402" y="1361"/>
                    <a:pt x="774" y="273"/>
                  </a:cubicBezTo>
                  <a:cubicBezTo>
                    <a:pt x="732" y="189"/>
                    <a:pt x="649" y="105"/>
                    <a:pt x="52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1867"/>
            </a:p>
          </p:txBody>
        </p:sp>
        <p:sp>
          <p:nvSpPr>
            <p:cNvPr id="1292" name="Google Shape;1292;p56"/>
            <p:cNvSpPr/>
            <p:nvPr/>
          </p:nvSpPr>
          <p:spPr>
            <a:xfrm>
              <a:off x="7703375" y="2377225"/>
              <a:ext cx="68025" cy="73325"/>
            </a:xfrm>
            <a:custGeom>
              <a:avLst/>
              <a:gdLst/>
              <a:ahLst/>
              <a:cxnLst/>
              <a:rect l="l" t="t" r="r" b="b"/>
              <a:pathLst>
                <a:path w="2721" h="2933" extrusionOk="0">
                  <a:moveTo>
                    <a:pt x="1821" y="1"/>
                  </a:moveTo>
                  <a:cubicBezTo>
                    <a:pt x="1256" y="105"/>
                    <a:pt x="984" y="377"/>
                    <a:pt x="670" y="628"/>
                  </a:cubicBezTo>
                  <a:cubicBezTo>
                    <a:pt x="272" y="942"/>
                    <a:pt x="0" y="1298"/>
                    <a:pt x="84" y="1842"/>
                  </a:cubicBezTo>
                  <a:cubicBezTo>
                    <a:pt x="105" y="2093"/>
                    <a:pt x="63" y="2344"/>
                    <a:pt x="63" y="2595"/>
                  </a:cubicBezTo>
                  <a:cubicBezTo>
                    <a:pt x="544" y="2700"/>
                    <a:pt x="1005" y="2825"/>
                    <a:pt x="1444" y="2888"/>
                  </a:cubicBezTo>
                  <a:cubicBezTo>
                    <a:pt x="1668" y="2911"/>
                    <a:pt x="1897" y="2933"/>
                    <a:pt x="2127" y="2933"/>
                  </a:cubicBezTo>
                  <a:cubicBezTo>
                    <a:pt x="2326" y="2933"/>
                    <a:pt x="2526" y="2916"/>
                    <a:pt x="2720" y="2867"/>
                  </a:cubicBezTo>
                  <a:cubicBezTo>
                    <a:pt x="2679" y="2721"/>
                    <a:pt x="2699" y="2658"/>
                    <a:pt x="2679" y="2616"/>
                  </a:cubicBezTo>
                  <a:cubicBezTo>
                    <a:pt x="2469" y="2344"/>
                    <a:pt x="2176" y="2135"/>
                    <a:pt x="1863" y="1989"/>
                  </a:cubicBezTo>
                  <a:cubicBezTo>
                    <a:pt x="1046" y="1633"/>
                    <a:pt x="942" y="1152"/>
                    <a:pt x="1507" y="419"/>
                  </a:cubicBezTo>
                  <a:lnTo>
                    <a:pt x="18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1867"/>
            </a:p>
          </p:txBody>
        </p:sp>
        <p:sp>
          <p:nvSpPr>
            <p:cNvPr id="1293" name="Google Shape;1293;p56"/>
            <p:cNvSpPr/>
            <p:nvPr/>
          </p:nvSpPr>
          <p:spPr>
            <a:xfrm>
              <a:off x="7181850" y="2002700"/>
              <a:ext cx="610475" cy="528875"/>
            </a:xfrm>
            <a:custGeom>
              <a:avLst/>
              <a:gdLst/>
              <a:ahLst/>
              <a:cxnLst/>
              <a:rect l="l" t="t" r="r" b="b"/>
              <a:pathLst>
                <a:path w="24419" h="21155" extrusionOk="0">
                  <a:moveTo>
                    <a:pt x="10483" y="7303"/>
                  </a:moveTo>
                  <a:cubicBezTo>
                    <a:pt x="10504" y="7135"/>
                    <a:pt x="10504" y="6989"/>
                    <a:pt x="10504" y="6801"/>
                  </a:cubicBezTo>
                  <a:cubicBezTo>
                    <a:pt x="10504" y="5650"/>
                    <a:pt x="10483" y="4499"/>
                    <a:pt x="10504" y="3348"/>
                  </a:cubicBezTo>
                  <a:cubicBezTo>
                    <a:pt x="10504" y="2993"/>
                    <a:pt x="10588" y="2595"/>
                    <a:pt x="10651" y="2218"/>
                  </a:cubicBezTo>
                  <a:cubicBezTo>
                    <a:pt x="10672" y="1946"/>
                    <a:pt x="10755" y="1653"/>
                    <a:pt x="10755" y="1360"/>
                  </a:cubicBezTo>
                  <a:cubicBezTo>
                    <a:pt x="10755" y="1047"/>
                    <a:pt x="10860" y="796"/>
                    <a:pt x="11006" y="524"/>
                  </a:cubicBezTo>
                  <a:cubicBezTo>
                    <a:pt x="11236" y="105"/>
                    <a:pt x="11760" y="0"/>
                    <a:pt x="12136" y="335"/>
                  </a:cubicBezTo>
                  <a:cubicBezTo>
                    <a:pt x="12324" y="524"/>
                    <a:pt x="12471" y="733"/>
                    <a:pt x="12596" y="963"/>
                  </a:cubicBezTo>
                  <a:cubicBezTo>
                    <a:pt x="13287" y="2156"/>
                    <a:pt x="13705" y="3453"/>
                    <a:pt x="13957" y="4792"/>
                  </a:cubicBezTo>
                  <a:cubicBezTo>
                    <a:pt x="14103" y="5357"/>
                    <a:pt x="14270" y="5922"/>
                    <a:pt x="14459" y="6487"/>
                  </a:cubicBezTo>
                  <a:cubicBezTo>
                    <a:pt x="14689" y="7240"/>
                    <a:pt x="14835" y="8035"/>
                    <a:pt x="15045" y="8788"/>
                  </a:cubicBezTo>
                  <a:cubicBezTo>
                    <a:pt x="15317" y="9897"/>
                    <a:pt x="15609" y="11006"/>
                    <a:pt x="15923" y="12115"/>
                  </a:cubicBezTo>
                  <a:cubicBezTo>
                    <a:pt x="16007" y="12366"/>
                    <a:pt x="16133" y="12576"/>
                    <a:pt x="16258" y="12848"/>
                  </a:cubicBezTo>
                  <a:cubicBezTo>
                    <a:pt x="16425" y="12868"/>
                    <a:pt x="16551" y="12931"/>
                    <a:pt x="16698" y="12952"/>
                  </a:cubicBezTo>
                  <a:cubicBezTo>
                    <a:pt x="17304" y="13036"/>
                    <a:pt x="17848" y="13245"/>
                    <a:pt x="18371" y="13517"/>
                  </a:cubicBezTo>
                  <a:cubicBezTo>
                    <a:pt x="18518" y="13601"/>
                    <a:pt x="18643" y="13684"/>
                    <a:pt x="18769" y="13705"/>
                  </a:cubicBezTo>
                  <a:cubicBezTo>
                    <a:pt x="19522" y="13936"/>
                    <a:pt x="20087" y="14438"/>
                    <a:pt x="20506" y="15128"/>
                  </a:cubicBezTo>
                  <a:cubicBezTo>
                    <a:pt x="20527" y="15170"/>
                    <a:pt x="20589" y="15191"/>
                    <a:pt x="20652" y="15296"/>
                  </a:cubicBezTo>
                  <a:cubicBezTo>
                    <a:pt x="20799" y="15212"/>
                    <a:pt x="20945" y="15149"/>
                    <a:pt x="21050" y="15024"/>
                  </a:cubicBezTo>
                  <a:cubicBezTo>
                    <a:pt x="21594" y="14459"/>
                    <a:pt x="22368" y="14249"/>
                    <a:pt x="23037" y="13894"/>
                  </a:cubicBezTo>
                  <a:cubicBezTo>
                    <a:pt x="23226" y="13789"/>
                    <a:pt x="23519" y="13831"/>
                    <a:pt x="23728" y="13873"/>
                  </a:cubicBezTo>
                  <a:cubicBezTo>
                    <a:pt x="24063" y="13915"/>
                    <a:pt x="24251" y="14291"/>
                    <a:pt x="24084" y="14605"/>
                  </a:cubicBezTo>
                  <a:cubicBezTo>
                    <a:pt x="24000" y="14752"/>
                    <a:pt x="23874" y="14856"/>
                    <a:pt x="23749" y="14982"/>
                  </a:cubicBezTo>
                  <a:cubicBezTo>
                    <a:pt x="23414" y="15296"/>
                    <a:pt x="23100" y="15651"/>
                    <a:pt x="22891" y="16091"/>
                  </a:cubicBezTo>
                  <a:cubicBezTo>
                    <a:pt x="23268" y="16405"/>
                    <a:pt x="23644" y="16718"/>
                    <a:pt x="23979" y="17011"/>
                  </a:cubicBezTo>
                  <a:cubicBezTo>
                    <a:pt x="24376" y="17304"/>
                    <a:pt x="24418" y="17744"/>
                    <a:pt x="24376" y="18204"/>
                  </a:cubicBezTo>
                  <a:cubicBezTo>
                    <a:pt x="24335" y="18476"/>
                    <a:pt x="24188" y="18643"/>
                    <a:pt x="23937" y="18685"/>
                  </a:cubicBezTo>
                  <a:cubicBezTo>
                    <a:pt x="23268" y="18706"/>
                    <a:pt x="22619" y="18790"/>
                    <a:pt x="21991" y="18622"/>
                  </a:cubicBezTo>
                  <a:cubicBezTo>
                    <a:pt x="21343" y="18476"/>
                    <a:pt x="20715" y="18476"/>
                    <a:pt x="20003" y="18434"/>
                  </a:cubicBezTo>
                  <a:cubicBezTo>
                    <a:pt x="19376" y="19271"/>
                    <a:pt x="18455" y="19731"/>
                    <a:pt x="17555" y="20213"/>
                  </a:cubicBezTo>
                  <a:cubicBezTo>
                    <a:pt x="17283" y="20380"/>
                    <a:pt x="17032" y="20464"/>
                    <a:pt x="16739" y="20506"/>
                  </a:cubicBezTo>
                  <a:cubicBezTo>
                    <a:pt x="15944" y="20694"/>
                    <a:pt x="15170" y="20736"/>
                    <a:pt x="14375" y="20715"/>
                  </a:cubicBezTo>
                  <a:cubicBezTo>
                    <a:pt x="14312" y="20715"/>
                    <a:pt x="14208" y="20715"/>
                    <a:pt x="14124" y="20736"/>
                  </a:cubicBezTo>
                  <a:cubicBezTo>
                    <a:pt x="13015" y="21154"/>
                    <a:pt x="11906" y="20924"/>
                    <a:pt x="10797" y="20882"/>
                  </a:cubicBezTo>
                  <a:cubicBezTo>
                    <a:pt x="10023" y="20840"/>
                    <a:pt x="9249" y="20527"/>
                    <a:pt x="8475" y="20380"/>
                  </a:cubicBezTo>
                  <a:cubicBezTo>
                    <a:pt x="7659" y="20213"/>
                    <a:pt x="7010" y="19794"/>
                    <a:pt x="6508" y="19125"/>
                  </a:cubicBezTo>
                  <a:cubicBezTo>
                    <a:pt x="5650" y="19166"/>
                    <a:pt x="4813" y="19313"/>
                    <a:pt x="4081" y="19836"/>
                  </a:cubicBezTo>
                  <a:cubicBezTo>
                    <a:pt x="3955" y="19941"/>
                    <a:pt x="3767" y="19962"/>
                    <a:pt x="3578" y="20045"/>
                  </a:cubicBezTo>
                  <a:cubicBezTo>
                    <a:pt x="3181" y="20171"/>
                    <a:pt x="2762" y="20213"/>
                    <a:pt x="2428" y="20485"/>
                  </a:cubicBezTo>
                  <a:cubicBezTo>
                    <a:pt x="2323" y="20568"/>
                    <a:pt x="2135" y="20589"/>
                    <a:pt x="2009" y="20589"/>
                  </a:cubicBezTo>
                  <a:cubicBezTo>
                    <a:pt x="1800" y="20610"/>
                    <a:pt x="1653" y="20673"/>
                    <a:pt x="1465" y="20819"/>
                  </a:cubicBezTo>
                  <a:cubicBezTo>
                    <a:pt x="1235" y="21029"/>
                    <a:pt x="942" y="20924"/>
                    <a:pt x="816" y="20673"/>
                  </a:cubicBezTo>
                  <a:cubicBezTo>
                    <a:pt x="754" y="20527"/>
                    <a:pt x="670" y="20380"/>
                    <a:pt x="712" y="20255"/>
                  </a:cubicBezTo>
                  <a:cubicBezTo>
                    <a:pt x="775" y="19041"/>
                    <a:pt x="419" y="17911"/>
                    <a:pt x="210" y="16760"/>
                  </a:cubicBezTo>
                  <a:cubicBezTo>
                    <a:pt x="147" y="16488"/>
                    <a:pt x="84" y="16195"/>
                    <a:pt x="42" y="15902"/>
                  </a:cubicBezTo>
                  <a:cubicBezTo>
                    <a:pt x="21" y="15693"/>
                    <a:pt x="0" y="15484"/>
                    <a:pt x="21" y="15296"/>
                  </a:cubicBezTo>
                  <a:cubicBezTo>
                    <a:pt x="84" y="14731"/>
                    <a:pt x="314" y="14521"/>
                    <a:pt x="879" y="14563"/>
                  </a:cubicBezTo>
                  <a:cubicBezTo>
                    <a:pt x="1340" y="14584"/>
                    <a:pt x="1779" y="14647"/>
                    <a:pt x="2197" y="14814"/>
                  </a:cubicBezTo>
                  <a:cubicBezTo>
                    <a:pt x="3390" y="15191"/>
                    <a:pt x="4645" y="15024"/>
                    <a:pt x="5901" y="15065"/>
                  </a:cubicBezTo>
                  <a:cubicBezTo>
                    <a:pt x="5901" y="14919"/>
                    <a:pt x="5964" y="14814"/>
                    <a:pt x="5943" y="14689"/>
                  </a:cubicBezTo>
                  <a:cubicBezTo>
                    <a:pt x="5441" y="13057"/>
                    <a:pt x="5231" y="11341"/>
                    <a:pt x="4938" y="9688"/>
                  </a:cubicBezTo>
                  <a:cubicBezTo>
                    <a:pt x="4792" y="8705"/>
                    <a:pt x="4645" y="7763"/>
                    <a:pt x="4520" y="6801"/>
                  </a:cubicBezTo>
                  <a:cubicBezTo>
                    <a:pt x="4436" y="6236"/>
                    <a:pt x="4415" y="5629"/>
                    <a:pt x="4394" y="5043"/>
                  </a:cubicBezTo>
                  <a:cubicBezTo>
                    <a:pt x="4353" y="4060"/>
                    <a:pt x="4394" y="3034"/>
                    <a:pt x="4394" y="2051"/>
                  </a:cubicBezTo>
                  <a:cubicBezTo>
                    <a:pt x="4394" y="1779"/>
                    <a:pt x="4353" y="1486"/>
                    <a:pt x="4625" y="1340"/>
                  </a:cubicBezTo>
                  <a:cubicBezTo>
                    <a:pt x="4918" y="1172"/>
                    <a:pt x="5231" y="1277"/>
                    <a:pt x="5441" y="1486"/>
                  </a:cubicBezTo>
                  <a:cubicBezTo>
                    <a:pt x="5985" y="1988"/>
                    <a:pt x="6487" y="2511"/>
                    <a:pt x="6968" y="3055"/>
                  </a:cubicBezTo>
                  <a:cubicBezTo>
                    <a:pt x="7219" y="3327"/>
                    <a:pt x="7407" y="3641"/>
                    <a:pt x="7659" y="3871"/>
                  </a:cubicBezTo>
                  <a:cubicBezTo>
                    <a:pt x="8349" y="4520"/>
                    <a:pt x="8893" y="5294"/>
                    <a:pt x="9395" y="6089"/>
                  </a:cubicBezTo>
                  <a:cubicBezTo>
                    <a:pt x="9646" y="6550"/>
                    <a:pt x="9939" y="7010"/>
                    <a:pt x="10232" y="7449"/>
                  </a:cubicBezTo>
                  <a:cubicBezTo>
                    <a:pt x="10379" y="7324"/>
                    <a:pt x="10441" y="7324"/>
                    <a:pt x="10483" y="7303"/>
                  </a:cubicBezTo>
                  <a:close/>
                  <a:moveTo>
                    <a:pt x="5336" y="2469"/>
                  </a:moveTo>
                  <a:cubicBezTo>
                    <a:pt x="5420" y="4185"/>
                    <a:pt x="5169" y="5754"/>
                    <a:pt x="5587" y="7240"/>
                  </a:cubicBezTo>
                  <a:cubicBezTo>
                    <a:pt x="5671" y="7303"/>
                    <a:pt x="5692" y="7324"/>
                    <a:pt x="5734" y="7324"/>
                  </a:cubicBezTo>
                  <a:cubicBezTo>
                    <a:pt x="6152" y="7428"/>
                    <a:pt x="6591" y="7533"/>
                    <a:pt x="7010" y="7638"/>
                  </a:cubicBezTo>
                  <a:cubicBezTo>
                    <a:pt x="7240" y="7700"/>
                    <a:pt x="7366" y="7868"/>
                    <a:pt x="7345" y="8077"/>
                  </a:cubicBezTo>
                  <a:cubicBezTo>
                    <a:pt x="7324" y="8286"/>
                    <a:pt x="7156" y="8370"/>
                    <a:pt x="6989" y="8370"/>
                  </a:cubicBezTo>
                  <a:cubicBezTo>
                    <a:pt x="6717" y="8370"/>
                    <a:pt x="6466" y="8328"/>
                    <a:pt x="6194" y="8286"/>
                  </a:cubicBezTo>
                  <a:cubicBezTo>
                    <a:pt x="6068" y="8265"/>
                    <a:pt x="5964" y="8119"/>
                    <a:pt x="5775" y="8286"/>
                  </a:cubicBezTo>
                  <a:cubicBezTo>
                    <a:pt x="5901" y="8893"/>
                    <a:pt x="5859" y="9542"/>
                    <a:pt x="6110" y="10148"/>
                  </a:cubicBezTo>
                  <a:cubicBezTo>
                    <a:pt x="6298" y="10169"/>
                    <a:pt x="6508" y="10148"/>
                    <a:pt x="6633" y="10232"/>
                  </a:cubicBezTo>
                  <a:cubicBezTo>
                    <a:pt x="6822" y="10316"/>
                    <a:pt x="6989" y="10441"/>
                    <a:pt x="7114" y="10588"/>
                  </a:cubicBezTo>
                  <a:cubicBezTo>
                    <a:pt x="7261" y="10797"/>
                    <a:pt x="7114" y="11069"/>
                    <a:pt x="6842" y="11111"/>
                  </a:cubicBezTo>
                  <a:cubicBezTo>
                    <a:pt x="6675" y="11153"/>
                    <a:pt x="6466" y="10943"/>
                    <a:pt x="6257" y="11174"/>
                  </a:cubicBezTo>
                  <a:cubicBezTo>
                    <a:pt x="6298" y="11446"/>
                    <a:pt x="6215" y="11801"/>
                    <a:pt x="6424" y="12073"/>
                  </a:cubicBezTo>
                  <a:cubicBezTo>
                    <a:pt x="6717" y="12157"/>
                    <a:pt x="6989" y="12262"/>
                    <a:pt x="7261" y="12345"/>
                  </a:cubicBezTo>
                  <a:cubicBezTo>
                    <a:pt x="7449" y="12387"/>
                    <a:pt x="7679" y="12387"/>
                    <a:pt x="7868" y="12471"/>
                  </a:cubicBezTo>
                  <a:cubicBezTo>
                    <a:pt x="7951" y="12492"/>
                    <a:pt x="8035" y="12659"/>
                    <a:pt x="8035" y="12743"/>
                  </a:cubicBezTo>
                  <a:cubicBezTo>
                    <a:pt x="8035" y="12848"/>
                    <a:pt x="7951" y="12973"/>
                    <a:pt x="7847" y="12994"/>
                  </a:cubicBezTo>
                  <a:cubicBezTo>
                    <a:pt x="7721" y="13057"/>
                    <a:pt x="7554" y="13078"/>
                    <a:pt x="7428" y="13078"/>
                  </a:cubicBezTo>
                  <a:lnTo>
                    <a:pt x="6591" y="13078"/>
                  </a:lnTo>
                  <a:cubicBezTo>
                    <a:pt x="6696" y="13517"/>
                    <a:pt x="6801" y="13915"/>
                    <a:pt x="6905" y="14312"/>
                  </a:cubicBezTo>
                  <a:cubicBezTo>
                    <a:pt x="7010" y="14752"/>
                    <a:pt x="7219" y="15149"/>
                    <a:pt x="7575" y="15400"/>
                  </a:cubicBezTo>
                  <a:cubicBezTo>
                    <a:pt x="7659" y="15463"/>
                    <a:pt x="7742" y="15505"/>
                    <a:pt x="7784" y="15568"/>
                  </a:cubicBezTo>
                  <a:cubicBezTo>
                    <a:pt x="7972" y="15777"/>
                    <a:pt x="7847" y="16133"/>
                    <a:pt x="7554" y="16153"/>
                  </a:cubicBezTo>
                  <a:cubicBezTo>
                    <a:pt x="7428" y="16195"/>
                    <a:pt x="7219" y="16195"/>
                    <a:pt x="7135" y="16091"/>
                  </a:cubicBezTo>
                  <a:cubicBezTo>
                    <a:pt x="6801" y="15693"/>
                    <a:pt x="6319" y="15777"/>
                    <a:pt x="5901" y="15777"/>
                  </a:cubicBezTo>
                  <a:lnTo>
                    <a:pt x="4227" y="15777"/>
                  </a:lnTo>
                  <a:cubicBezTo>
                    <a:pt x="3599" y="15777"/>
                    <a:pt x="3013" y="15714"/>
                    <a:pt x="2407" y="15568"/>
                  </a:cubicBezTo>
                  <a:cubicBezTo>
                    <a:pt x="2030" y="15463"/>
                    <a:pt x="1674" y="15400"/>
                    <a:pt x="1256" y="15317"/>
                  </a:cubicBezTo>
                  <a:cubicBezTo>
                    <a:pt x="1256" y="15568"/>
                    <a:pt x="1235" y="15714"/>
                    <a:pt x="1256" y="15902"/>
                  </a:cubicBezTo>
                  <a:lnTo>
                    <a:pt x="1570" y="17472"/>
                  </a:lnTo>
                  <a:cubicBezTo>
                    <a:pt x="1716" y="18204"/>
                    <a:pt x="1863" y="18957"/>
                    <a:pt x="1988" y="19690"/>
                  </a:cubicBezTo>
                  <a:cubicBezTo>
                    <a:pt x="2072" y="19690"/>
                    <a:pt x="2135" y="19710"/>
                    <a:pt x="2177" y="19690"/>
                  </a:cubicBezTo>
                  <a:cubicBezTo>
                    <a:pt x="2909" y="19250"/>
                    <a:pt x="3788" y="19166"/>
                    <a:pt x="4478" y="18643"/>
                  </a:cubicBezTo>
                  <a:cubicBezTo>
                    <a:pt x="4541" y="18602"/>
                    <a:pt x="4625" y="18560"/>
                    <a:pt x="4708" y="18539"/>
                  </a:cubicBezTo>
                  <a:cubicBezTo>
                    <a:pt x="5169" y="18392"/>
                    <a:pt x="5650" y="18225"/>
                    <a:pt x="6110" y="18099"/>
                  </a:cubicBezTo>
                  <a:cubicBezTo>
                    <a:pt x="6612" y="17974"/>
                    <a:pt x="7094" y="18016"/>
                    <a:pt x="7407" y="18455"/>
                  </a:cubicBezTo>
                  <a:cubicBezTo>
                    <a:pt x="7659" y="18832"/>
                    <a:pt x="7993" y="19041"/>
                    <a:pt x="8370" y="19187"/>
                  </a:cubicBezTo>
                  <a:cubicBezTo>
                    <a:pt x="9521" y="19669"/>
                    <a:pt x="10713" y="19962"/>
                    <a:pt x="11969" y="19920"/>
                  </a:cubicBezTo>
                  <a:cubicBezTo>
                    <a:pt x="12492" y="19920"/>
                    <a:pt x="13057" y="19920"/>
                    <a:pt x="13538" y="19794"/>
                  </a:cubicBezTo>
                  <a:cubicBezTo>
                    <a:pt x="13998" y="19690"/>
                    <a:pt x="14417" y="19627"/>
                    <a:pt x="14856" y="19627"/>
                  </a:cubicBezTo>
                  <a:cubicBezTo>
                    <a:pt x="15881" y="19648"/>
                    <a:pt x="16781" y="19376"/>
                    <a:pt x="17723" y="18936"/>
                  </a:cubicBezTo>
                  <a:cubicBezTo>
                    <a:pt x="18560" y="18539"/>
                    <a:pt x="19146" y="17890"/>
                    <a:pt x="19773" y="17283"/>
                  </a:cubicBezTo>
                  <a:cubicBezTo>
                    <a:pt x="20003" y="17074"/>
                    <a:pt x="20108" y="16760"/>
                    <a:pt x="20024" y="16488"/>
                  </a:cubicBezTo>
                  <a:cubicBezTo>
                    <a:pt x="19857" y="15881"/>
                    <a:pt x="19857" y="15191"/>
                    <a:pt x="19334" y="14647"/>
                  </a:cubicBezTo>
                  <a:cubicBezTo>
                    <a:pt x="18832" y="14731"/>
                    <a:pt x="18413" y="14438"/>
                    <a:pt x="17974" y="14208"/>
                  </a:cubicBezTo>
                  <a:cubicBezTo>
                    <a:pt x="16760" y="13580"/>
                    <a:pt x="15505" y="13412"/>
                    <a:pt x="14208" y="13684"/>
                  </a:cubicBezTo>
                  <a:cubicBezTo>
                    <a:pt x="13789" y="13768"/>
                    <a:pt x="13392" y="13789"/>
                    <a:pt x="12994" y="13664"/>
                  </a:cubicBezTo>
                  <a:lnTo>
                    <a:pt x="12366" y="12555"/>
                  </a:lnTo>
                  <a:cubicBezTo>
                    <a:pt x="11927" y="11739"/>
                    <a:pt x="11508" y="10943"/>
                    <a:pt x="11069" y="10148"/>
                  </a:cubicBezTo>
                  <a:cubicBezTo>
                    <a:pt x="10274" y="8788"/>
                    <a:pt x="9458" y="7491"/>
                    <a:pt x="8663" y="6131"/>
                  </a:cubicBezTo>
                  <a:cubicBezTo>
                    <a:pt x="8265" y="5462"/>
                    <a:pt x="7784" y="4876"/>
                    <a:pt x="7240" y="4311"/>
                  </a:cubicBezTo>
                  <a:cubicBezTo>
                    <a:pt x="6947" y="4039"/>
                    <a:pt x="6696" y="3683"/>
                    <a:pt x="6466" y="3369"/>
                  </a:cubicBezTo>
                  <a:cubicBezTo>
                    <a:pt x="6110" y="3139"/>
                    <a:pt x="5838" y="2825"/>
                    <a:pt x="5336" y="2469"/>
                  </a:cubicBezTo>
                  <a:close/>
                  <a:moveTo>
                    <a:pt x="15107" y="12785"/>
                  </a:moveTo>
                  <a:cubicBezTo>
                    <a:pt x="15045" y="12429"/>
                    <a:pt x="14961" y="12094"/>
                    <a:pt x="14877" y="11739"/>
                  </a:cubicBezTo>
                  <a:cubicBezTo>
                    <a:pt x="14647" y="10797"/>
                    <a:pt x="14375" y="9855"/>
                    <a:pt x="14166" y="8914"/>
                  </a:cubicBezTo>
                  <a:cubicBezTo>
                    <a:pt x="13998" y="8223"/>
                    <a:pt x="13894" y="7491"/>
                    <a:pt x="13643" y="6780"/>
                  </a:cubicBezTo>
                  <a:cubicBezTo>
                    <a:pt x="13433" y="6152"/>
                    <a:pt x="13266" y="5545"/>
                    <a:pt x="13120" y="4917"/>
                  </a:cubicBezTo>
                  <a:cubicBezTo>
                    <a:pt x="12868" y="3683"/>
                    <a:pt x="12492" y="2469"/>
                    <a:pt x="11864" y="1360"/>
                  </a:cubicBezTo>
                  <a:cubicBezTo>
                    <a:pt x="11822" y="1277"/>
                    <a:pt x="11739" y="1214"/>
                    <a:pt x="11613" y="1109"/>
                  </a:cubicBezTo>
                  <a:cubicBezTo>
                    <a:pt x="11236" y="2574"/>
                    <a:pt x="11111" y="3976"/>
                    <a:pt x="11278" y="5399"/>
                  </a:cubicBezTo>
                  <a:cubicBezTo>
                    <a:pt x="11341" y="5441"/>
                    <a:pt x="11404" y="5462"/>
                    <a:pt x="11446" y="5503"/>
                  </a:cubicBezTo>
                  <a:cubicBezTo>
                    <a:pt x="11655" y="5566"/>
                    <a:pt x="11927" y="5650"/>
                    <a:pt x="11864" y="5964"/>
                  </a:cubicBezTo>
                  <a:cubicBezTo>
                    <a:pt x="11843" y="6298"/>
                    <a:pt x="11550" y="6236"/>
                    <a:pt x="11341" y="6278"/>
                  </a:cubicBezTo>
                  <a:cubicBezTo>
                    <a:pt x="11320" y="6278"/>
                    <a:pt x="11299" y="6298"/>
                    <a:pt x="11278" y="6340"/>
                  </a:cubicBezTo>
                  <a:lnTo>
                    <a:pt x="11278" y="7010"/>
                  </a:lnTo>
                  <a:cubicBezTo>
                    <a:pt x="11425" y="7031"/>
                    <a:pt x="11550" y="7010"/>
                    <a:pt x="11634" y="7073"/>
                  </a:cubicBezTo>
                  <a:cubicBezTo>
                    <a:pt x="11760" y="7114"/>
                    <a:pt x="11906" y="7198"/>
                    <a:pt x="11969" y="7303"/>
                  </a:cubicBezTo>
                  <a:cubicBezTo>
                    <a:pt x="12032" y="7386"/>
                    <a:pt x="12032" y="7533"/>
                    <a:pt x="11969" y="7617"/>
                  </a:cubicBezTo>
                  <a:cubicBezTo>
                    <a:pt x="11927" y="7700"/>
                    <a:pt x="11760" y="7721"/>
                    <a:pt x="11697" y="7721"/>
                  </a:cubicBezTo>
                  <a:cubicBezTo>
                    <a:pt x="11529" y="7700"/>
                    <a:pt x="11404" y="7617"/>
                    <a:pt x="11236" y="7554"/>
                  </a:cubicBezTo>
                  <a:cubicBezTo>
                    <a:pt x="11069" y="8328"/>
                    <a:pt x="11195" y="8914"/>
                    <a:pt x="11592" y="9521"/>
                  </a:cubicBezTo>
                  <a:cubicBezTo>
                    <a:pt x="12324" y="10671"/>
                    <a:pt x="12952" y="11906"/>
                    <a:pt x="13601" y="13078"/>
                  </a:cubicBezTo>
                  <a:cubicBezTo>
                    <a:pt x="14103" y="12973"/>
                    <a:pt x="14563" y="12889"/>
                    <a:pt x="15107" y="12785"/>
                  </a:cubicBezTo>
                  <a:close/>
                  <a:moveTo>
                    <a:pt x="22640" y="14961"/>
                  </a:moveTo>
                  <a:cubicBezTo>
                    <a:pt x="22096" y="15065"/>
                    <a:pt x="21803" y="15337"/>
                    <a:pt x="21489" y="15589"/>
                  </a:cubicBezTo>
                  <a:cubicBezTo>
                    <a:pt x="21112" y="15902"/>
                    <a:pt x="20840" y="16237"/>
                    <a:pt x="20924" y="16802"/>
                  </a:cubicBezTo>
                  <a:cubicBezTo>
                    <a:pt x="20945" y="17053"/>
                    <a:pt x="20903" y="17283"/>
                    <a:pt x="20903" y="17555"/>
                  </a:cubicBezTo>
                  <a:cubicBezTo>
                    <a:pt x="21384" y="17660"/>
                    <a:pt x="21845" y="17786"/>
                    <a:pt x="22284" y="17848"/>
                  </a:cubicBezTo>
                  <a:cubicBezTo>
                    <a:pt x="22703" y="17890"/>
                    <a:pt x="23142" y="17911"/>
                    <a:pt x="23560" y="17806"/>
                  </a:cubicBezTo>
                  <a:cubicBezTo>
                    <a:pt x="23560" y="17702"/>
                    <a:pt x="23560" y="17639"/>
                    <a:pt x="23540" y="17597"/>
                  </a:cubicBezTo>
                  <a:cubicBezTo>
                    <a:pt x="23330" y="17325"/>
                    <a:pt x="23037" y="17116"/>
                    <a:pt x="22724" y="16970"/>
                  </a:cubicBezTo>
                  <a:cubicBezTo>
                    <a:pt x="21907" y="16614"/>
                    <a:pt x="21803" y="16133"/>
                    <a:pt x="22368" y="15400"/>
                  </a:cubicBezTo>
                  <a:cubicBezTo>
                    <a:pt x="22410" y="15296"/>
                    <a:pt x="22493" y="15191"/>
                    <a:pt x="22640" y="149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1867"/>
            </a:p>
          </p:txBody>
        </p:sp>
        <p:sp>
          <p:nvSpPr>
            <p:cNvPr id="1294" name="Google Shape;1294;p56"/>
            <p:cNvSpPr/>
            <p:nvPr/>
          </p:nvSpPr>
          <p:spPr>
            <a:xfrm>
              <a:off x="7566325" y="2381425"/>
              <a:ext cx="63825" cy="61750"/>
            </a:xfrm>
            <a:custGeom>
              <a:avLst/>
              <a:gdLst/>
              <a:ahLst/>
              <a:cxnLst/>
              <a:rect l="l" t="t" r="r" b="b"/>
              <a:pathLst>
                <a:path w="2553" h="2470" extrusionOk="0">
                  <a:moveTo>
                    <a:pt x="1277" y="0"/>
                  </a:moveTo>
                  <a:cubicBezTo>
                    <a:pt x="1695" y="0"/>
                    <a:pt x="2197" y="314"/>
                    <a:pt x="2302" y="712"/>
                  </a:cubicBezTo>
                  <a:cubicBezTo>
                    <a:pt x="2407" y="1046"/>
                    <a:pt x="2490" y="1381"/>
                    <a:pt x="2532" y="1716"/>
                  </a:cubicBezTo>
                  <a:cubicBezTo>
                    <a:pt x="2553" y="1800"/>
                    <a:pt x="2532" y="1904"/>
                    <a:pt x="2511" y="1988"/>
                  </a:cubicBezTo>
                  <a:cubicBezTo>
                    <a:pt x="2448" y="2197"/>
                    <a:pt x="2135" y="2302"/>
                    <a:pt x="2009" y="2134"/>
                  </a:cubicBezTo>
                  <a:cubicBezTo>
                    <a:pt x="1779" y="1904"/>
                    <a:pt x="1611" y="1611"/>
                    <a:pt x="1591" y="1276"/>
                  </a:cubicBezTo>
                  <a:cubicBezTo>
                    <a:pt x="1591" y="1088"/>
                    <a:pt x="1549" y="942"/>
                    <a:pt x="1465" y="774"/>
                  </a:cubicBezTo>
                  <a:cubicBezTo>
                    <a:pt x="1360" y="544"/>
                    <a:pt x="1046" y="523"/>
                    <a:pt x="858" y="691"/>
                  </a:cubicBezTo>
                  <a:cubicBezTo>
                    <a:pt x="649" y="900"/>
                    <a:pt x="523" y="1172"/>
                    <a:pt x="523" y="1486"/>
                  </a:cubicBezTo>
                  <a:cubicBezTo>
                    <a:pt x="523" y="1737"/>
                    <a:pt x="482" y="2009"/>
                    <a:pt x="461" y="2260"/>
                  </a:cubicBezTo>
                  <a:cubicBezTo>
                    <a:pt x="440" y="2344"/>
                    <a:pt x="335" y="2427"/>
                    <a:pt x="230" y="2469"/>
                  </a:cubicBezTo>
                  <a:cubicBezTo>
                    <a:pt x="210" y="2469"/>
                    <a:pt x="63" y="2365"/>
                    <a:pt x="63" y="2323"/>
                  </a:cubicBezTo>
                  <a:cubicBezTo>
                    <a:pt x="0" y="1779"/>
                    <a:pt x="0" y="1235"/>
                    <a:pt x="230" y="670"/>
                  </a:cubicBezTo>
                  <a:cubicBezTo>
                    <a:pt x="502" y="126"/>
                    <a:pt x="712" y="0"/>
                    <a:pt x="1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1867"/>
            </a:p>
          </p:txBody>
        </p:sp>
      </p:grpSp>
      <p:grpSp>
        <p:nvGrpSpPr>
          <p:cNvPr id="1295" name="Google Shape;1295;p56"/>
          <p:cNvGrpSpPr/>
          <p:nvPr/>
        </p:nvGrpSpPr>
        <p:grpSpPr>
          <a:xfrm rot="5400000" flipH="1">
            <a:off x="3418979" y="54206"/>
            <a:ext cx="543176" cy="1545669"/>
            <a:chOff x="1474325" y="1168675"/>
            <a:chExt cx="407425" cy="1159375"/>
          </a:xfrm>
        </p:grpSpPr>
        <p:sp>
          <p:nvSpPr>
            <p:cNvPr id="1296" name="Google Shape;1296;p56"/>
            <p:cNvSpPr/>
            <p:nvPr/>
          </p:nvSpPr>
          <p:spPr>
            <a:xfrm flipH="1">
              <a:off x="1751250" y="1216700"/>
              <a:ext cx="55175" cy="52225"/>
            </a:xfrm>
            <a:custGeom>
              <a:avLst/>
              <a:gdLst/>
              <a:ahLst/>
              <a:cxnLst/>
              <a:rect l="l" t="t" r="r" b="b"/>
              <a:pathLst>
                <a:path w="2207" h="2089" extrusionOk="0">
                  <a:moveTo>
                    <a:pt x="1661" y="190"/>
                  </a:moveTo>
                  <a:cubicBezTo>
                    <a:pt x="2206" y="499"/>
                    <a:pt x="2183" y="949"/>
                    <a:pt x="1850" y="1543"/>
                  </a:cubicBezTo>
                  <a:cubicBezTo>
                    <a:pt x="1589" y="1922"/>
                    <a:pt x="1068" y="2088"/>
                    <a:pt x="641" y="1875"/>
                  </a:cubicBezTo>
                  <a:cubicBezTo>
                    <a:pt x="237" y="1685"/>
                    <a:pt x="0" y="1234"/>
                    <a:pt x="95" y="807"/>
                  </a:cubicBezTo>
                  <a:cubicBezTo>
                    <a:pt x="166" y="333"/>
                    <a:pt x="593" y="1"/>
                    <a:pt x="1068" y="24"/>
                  </a:cubicBezTo>
                  <a:cubicBezTo>
                    <a:pt x="1281" y="48"/>
                    <a:pt x="1471" y="119"/>
                    <a:pt x="1661" y="190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1867"/>
            </a:p>
          </p:txBody>
        </p:sp>
        <p:sp>
          <p:nvSpPr>
            <p:cNvPr id="1297" name="Google Shape;1297;p56"/>
            <p:cNvSpPr/>
            <p:nvPr/>
          </p:nvSpPr>
          <p:spPr>
            <a:xfrm flipH="1">
              <a:off x="1594700" y="1504900"/>
              <a:ext cx="51025" cy="51025"/>
            </a:xfrm>
            <a:custGeom>
              <a:avLst/>
              <a:gdLst/>
              <a:ahLst/>
              <a:cxnLst/>
              <a:rect l="l" t="t" r="r" b="b"/>
              <a:pathLst>
                <a:path w="2041" h="2041" extrusionOk="0">
                  <a:moveTo>
                    <a:pt x="1495" y="262"/>
                  </a:moveTo>
                  <a:cubicBezTo>
                    <a:pt x="1922" y="523"/>
                    <a:pt x="2041" y="1092"/>
                    <a:pt x="1780" y="1495"/>
                  </a:cubicBezTo>
                  <a:cubicBezTo>
                    <a:pt x="1495" y="1922"/>
                    <a:pt x="949" y="2041"/>
                    <a:pt x="522" y="1756"/>
                  </a:cubicBezTo>
                  <a:cubicBezTo>
                    <a:pt x="119" y="1495"/>
                    <a:pt x="1" y="926"/>
                    <a:pt x="261" y="523"/>
                  </a:cubicBezTo>
                  <a:cubicBezTo>
                    <a:pt x="522" y="120"/>
                    <a:pt x="1092" y="1"/>
                    <a:pt x="1495" y="262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1867"/>
            </a:p>
          </p:txBody>
        </p:sp>
        <p:sp>
          <p:nvSpPr>
            <p:cNvPr id="1298" name="Google Shape;1298;p56"/>
            <p:cNvSpPr/>
            <p:nvPr/>
          </p:nvSpPr>
          <p:spPr>
            <a:xfrm flipH="1">
              <a:off x="1592925" y="1618775"/>
              <a:ext cx="74150" cy="68225"/>
            </a:xfrm>
            <a:custGeom>
              <a:avLst/>
              <a:gdLst/>
              <a:ahLst/>
              <a:cxnLst/>
              <a:rect l="l" t="t" r="r" b="b"/>
              <a:pathLst>
                <a:path w="2966" h="2729" extrusionOk="0">
                  <a:moveTo>
                    <a:pt x="1922" y="570"/>
                  </a:moveTo>
                  <a:cubicBezTo>
                    <a:pt x="2966" y="1139"/>
                    <a:pt x="2088" y="2728"/>
                    <a:pt x="1044" y="2159"/>
                  </a:cubicBezTo>
                  <a:cubicBezTo>
                    <a:pt x="1" y="1566"/>
                    <a:pt x="855" y="0"/>
                    <a:pt x="1922" y="570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1867"/>
            </a:p>
          </p:txBody>
        </p:sp>
        <p:sp>
          <p:nvSpPr>
            <p:cNvPr id="1299" name="Google Shape;1299;p56"/>
            <p:cNvSpPr/>
            <p:nvPr/>
          </p:nvSpPr>
          <p:spPr>
            <a:xfrm flipH="1">
              <a:off x="1800475" y="1719000"/>
              <a:ext cx="58725" cy="61100"/>
            </a:xfrm>
            <a:custGeom>
              <a:avLst/>
              <a:gdLst/>
              <a:ahLst/>
              <a:cxnLst/>
              <a:rect l="l" t="t" r="r" b="b"/>
              <a:pathLst>
                <a:path w="2349" h="2444" extrusionOk="0">
                  <a:moveTo>
                    <a:pt x="1755" y="237"/>
                  </a:moveTo>
                  <a:cubicBezTo>
                    <a:pt x="2182" y="475"/>
                    <a:pt x="2348" y="996"/>
                    <a:pt x="2087" y="1423"/>
                  </a:cubicBezTo>
                  <a:cubicBezTo>
                    <a:pt x="1518" y="2443"/>
                    <a:pt x="0" y="1566"/>
                    <a:pt x="569" y="570"/>
                  </a:cubicBezTo>
                  <a:cubicBezTo>
                    <a:pt x="807" y="143"/>
                    <a:pt x="1352" y="0"/>
                    <a:pt x="1755" y="237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1867"/>
            </a:p>
          </p:txBody>
        </p:sp>
        <p:sp>
          <p:nvSpPr>
            <p:cNvPr id="1300" name="Google Shape;1300;p56"/>
            <p:cNvSpPr/>
            <p:nvPr/>
          </p:nvSpPr>
          <p:spPr>
            <a:xfrm flipH="1">
              <a:off x="1585800" y="2272875"/>
              <a:ext cx="51025" cy="55175"/>
            </a:xfrm>
            <a:custGeom>
              <a:avLst/>
              <a:gdLst/>
              <a:ahLst/>
              <a:cxnLst/>
              <a:rect l="l" t="t" r="r" b="b"/>
              <a:pathLst>
                <a:path w="2041" h="2207" extrusionOk="0">
                  <a:moveTo>
                    <a:pt x="1779" y="1566"/>
                  </a:moveTo>
                  <a:cubicBezTo>
                    <a:pt x="1400" y="2207"/>
                    <a:pt x="404" y="2088"/>
                    <a:pt x="214" y="1353"/>
                  </a:cubicBezTo>
                  <a:cubicBezTo>
                    <a:pt x="0" y="594"/>
                    <a:pt x="807" y="0"/>
                    <a:pt x="1471" y="380"/>
                  </a:cubicBezTo>
                  <a:cubicBezTo>
                    <a:pt x="1898" y="594"/>
                    <a:pt x="2040" y="1139"/>
                    <a:pt x="1779" y="1566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1867"/>
            </a:p>
          </p:txBody>
        </p:sp>
        <p:sp>
          <p:nvSpPr>
            <p:cNvPr id="1301" name="Google Shape;1301;p56"/>
            <p:cNvSpPr/>
            <p:nvPr/>
          </p:nvSpPr>
          <p:spPr>
            <a:xfrm flipH="1">
              <a:off x="1474325" y="2036250"/>
              <a:ext cx="43900" cy="49250"/>
            </a:xfrm>
            <a:custGeom>
              <a:avLst/>
              <a:gdLst/>
              <a:ahLst/>
              <a:cxnLst/>
              <a:rect l="l" t="t" r="r" b="b"/>
              <a:pathLst>
                <a:path w="1756" h="1970" extrusionOk="0">
                  <a:moveTo>
                    <a:pt x="451" y="1804"/>
                  </a:moveTo>
                  <a:cubicBezTo>
                    <a:pt x="167" y="1614"/>
                    <a:pt x="1" y="1258"/>
                    <a:pt x="72" y="926"/>
                  </a:cubicBezTo>
                  <a:cubicBezTo>
                    <a:pt x="238" y="96"/>
                    <a:pt x="1353" y="1"/>
                    <a:pt x="1661" y="784"/>
                  </a:cubicBezTo>
                  <a:cubicBezTo>
                    <a:pt x="1708" y="950"/>
                    <a:pt x="1732" y="1116"/>
                    <a:pt x="1732" y="1282"/>
                  </a:cubicBezTo>
                  <a:cubicBezTo>
                    <a:pt x="1756" y="1638"/>
                    <a:pt x="1471" y="1922"/>
                    <a:pt x="1115" y="1946"/>
                  </a:cubicBezTo>
                  <a:cubicBezTo>
                    <a:pt x="878" y="1970"/>
                    <a:pt x="665" y="1899"/>
                    <a:pt x="451" y="1804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1867"/>
            </a:p>
          </p:txBody>
        </p:sp>
        <p:sp>
          <p:nvSpPr>
            <p:cNvPr id="1302" name="Google Shape;1302;p56"/>
            <p:cNvSpPr/>
            <p:nvPr/>
          </p:nvSpPr>
          <p:spPr>
            <a:xfrm flipH="1">
              <a:off x="1735250" y="1797875"/>
              <a:ext cx="58125" cy="55750"/>
            </a:xfrm>
            <a:custGeom>
              <a:avLst/>
              <a:gdLst/>
              <a:ahLst/>
              <a:cxnLst/>
              <a:rect l="l" t="t" r="r" b="b"/>
              <a:pathLst>
                <a:path w="2325" h="2230" extrusionOk="0">
                  <a:moveTo>
                    <a:pt x="546" y="1684"/>
                  </a:moveTo>
                  <a:cubicBezTo>
                    <a:pt x="142" y="1471"/>
                    <a:pt x="0" y="949"/>
                    <a:pt x="261" y="546"/>
                  </a:cubicBezTo>
                  <a:cubicBezTo>
                    <a:pt x="451" y="142"/>
                    <a:pt x="973" y="0"/>
                    <a:pt x="1376" y="261"/>
                  </a:cubicBezTo>
                  <a:cubicBezTo>
                    <a:pt x="2325" y="807"/>
                    <a:pt x="1471" y="2230"/>
                    <a:pt x="546" y="1684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1867"/>
            </a:p>
          </p:txBody>
        </p:sp>
        <p:sp>
          <p:nvSpPr>
            <p:cNvPr id="1303" name="Google Shape;1303;p56"/>
            <p:cNvSpPr/>
            <p:nvPr/>
          </p:nvSpPr>
          <p:spPr>
            <a:xfrm flipH="1">
              <a:off x="1723975" y="1648425"/>
              <a:ext cx="46275" cy="36200"/>
            </a:xfrm>
            <a:custGeom>
              <a:avLst/>
              <a:gdLst/>
              <a:ahLst/>
              <a:cxnLst/>
              <a:rect l="l" t="t" r="r" b="b"/>
              <a:pathLst>
                <a:path w="1851" h="1448" extrusionOk="0">
                  <a:moveTo>
                    <a:pt x="1305" y="95"/>
                  </a:moveTo>
                  <a:cubicBezTo>
                    <a:pt x="1850" y="427"/>
                    <a:pt x="1779" y="1068"/>
                    <a:pt x="1423" y="1258"/>
                  </a:cubicBezTo>
                  <a:cubicBezTo>
                    <a:pt x="1115" y="1424"/>
                    <a:pt x="759" y="1447"/>
                    <a:pt x="427" y="1329"/>
                  </a:cubicBezTo>
                  <a:cubicBezTo>
                    <a:pt x="142" y="1186"/>
                    <a:pt x="0" y="902"/>
                    <a:pt x="48" y="593"/>
                  </a:cubicBezTo>
                  <a:cubicBezTo>
                    <a:pt x="95" y="285"/>
                    <a:pt x="332" y="48"/>
                    <a:pt x="641" y="0"/>
                  </a:cubicBezTo>
                  <a:cubicBezTo>
                    <a:pt x="854" y="24"/>
                    <a:pt x="1068" y="48"/>
                    <a:pt x="1305" y="95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1867"/>
            </a:p>
          </p:txBody>
        </p:sp>
        <p:sp>
          <p:nvSpPr>
            <p:cNvPr id="1304" name="Google Shape;1304;p56"/>
            <p:cNvSpPr/>
            <p:nvPr/>
          </p:nvSpPr>
          <p:spPr>
            <a:xfrm flipH="1">
              <a:off x="1504550" y="2170275"/>
              <a:ext cx="41550" cy="42125"/>
            </a:xfrm>
            <a:custGeom>
              <a:avLst/>
              <a:gdLst/>
              <a:ahLst/>
              <a:cxnLst/>
              <a:rect l="l" t="t" r="r" b="b"/>
              <a:pathLst>
                <a:path w="1662" h="1685" extrusionOk="0">
                  <a:moveTo>
                    <a:pt x="1448" y="1234"/>
                  </a:moveTo>
                  <a:cubicBezTo>
                    <a:pt x="1234" y="1590"/>
                    <a:pt x="783" y="1685"/>
                    <a:pt x="451" y="1471"/>
                  </a:cubicBezTo>
                  <a:cubicBezTo>
                    <a:pt x="119" y="1258"/>
                    <a:pt x="1" y="831"/>
                    <a:pt x="190" y="475"/>
                  </a:cubicBezTo>
                  <a:cubicBezTo>
                    <a:pt x="404" y="119"/>
                    <a:pt x="878" y="1"/>
                    <a:pt x="1234" y="238"/>
                  </a:cubicBezTo>
                  <a:cubicBezTo>
                    <a:pt x="1566" y="451"/>
                    <a:pt x="1661" y="902"/>
                    <a:pt x="1448" y="1234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1867"/>
            </a:p>
          </p:txBody>
        </p:sp>
        <p:sp>
          <p:nvSpPr>
            <p:cNvPr id="1305" name="Google Shape;1305;p56"/>
            <p:cNvSpPr/>
            <p:nvPr/>
          </p:nvSpPr>
          <p:spPr>
            <a:xfrm flipH="1">
              <a:off x="1657550" y="1759325"/>
              <a:ext cx="51025" cy="48050"/>
            </a:xfrm>
            <a:custGeom>
              <a:avLst/>
              <a:gdLst/>
              <a:ahLst/>
              <a:cxnLst/>
              <a:rect l="l" t="t" r="r" b="b"/>
              <a:pathLst>
                <a:path w="2041" h="1922" extrusionOk="0">
                  <a:moveTo>
                    <a:pt x="807" y="1708"/>
                  </a:moveTo>
                  <a:cubicBezTo>
                    <a:pt x="0" y="1210"/>
                    <a:pt x="735" y="0"/>
                    <a:pt x="1542" y="475"/>
                  </a:cubicBezTo>
                  <a:cubicBezTo>
                    <a:pt x="1922" y="664"/>
                    <a:pt x="2040" y="1139"/>
                    <a:pt x="1803" y="1495"/>
                  </a:cubicBezTo>
                  <a:cubicBezTo>
                    <a:pt x="1589" y="1827"/>
                    <a:pt x="1139" y="1922"/>
                    <a:pt x="807" y="1708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1867"/>
            </a:p>
          </p:txBody>
        </p:sp>
        <p:sp>
          <p:nvSpPr>
            <p:cNvPr id="1306" name="Google Shape;1306;p56"/>
            <p:cNvSpPr/>
            <p:nvPr/>
          </p:nvSpPr>
          <p:spPr>
            <a:xfrm flipH="1">
              <a:off x="1554375" y="1686975"/>
              <a:ext cx="54575" cy="58725"/>
            </a:xfrm>
            <a:custGeom>
              <a:avLst/>
              <a:gdLst/>
              <a:ahLst/>
              <a:cxnLst/>
              <a:rect l="l" t="t" r="r" b="b"/>
              <a:pathLst>
                <a:path w="2183" h="2349" extrusionOk="0">
                  <a:moveTo>
                    <a:pt x="498" y="783"/>
                  </a:moveTo>
                  <a:cubicBezTo>
                    <a:pt x="973" y="0"/>
                    <a:pt x="2183" y="688"/>
                    <a:pt x="1732" y="1518"/>
                  </a:cubicBezTo>
                  <a:cubicBezTo>
                    <a:pt x="1257" y="2349"/>
                    <a:pt x="0" y="1613"/>
                    <a:pt x="498" y="783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1867"/>
            </a:p>
          </p:txBody>
        </p:sp>
        <p:sp>
          <p:nvSpPr>
            <p:cNvPr id="1307" name="Google Shape;1307;p56"/>
            <p:cNvSpPr/>
            <p:nvPr/>
          </p:nvSpPr>
          <p:spPr>
            <a:xfrm flipH="1">
              <a:off x="1511075" y="1793725"/>
              <a:ext cx="37975" cy="39750"/>
            </a:xfrm>
            <a:custGeom>
              <a:avLst/>
              <a:gdLst/>
              <a:ahLst/>
              <a:cxnLst/>
              <a:rect l="l" t="t" r="r" b="b"/>
              <a:pathLst>
                <a:path w="1519" h="1590" extrusionOk="0">
                  <a:moveTo>
                    <a:pt x="474" y="1376"/>
                  </a:moveTo>
                  <a:cubicBezTo>
                    <a:pt x="166" y="1234"/>
                    <a:pt x="0" y="854"/>
                    <a:pt x="142" y="522"/>
                  </a:cubicBezTo>
                  <a:cubicBezTo>
                    <a:pt x="261" y="190"/>
                    <a:pt x="617" y="0"/>
                    <a:pt x="949" y="71"/>
                  </a:cubicBezTo>
                  <a:cubicBezTo>
                    <a:pt x="1305" y="166"/>
                    <a:pt x="1518" y="498"/>
                    <a:pt x="1494" y="830"/>
                  </a:cubicBezTo>
                  <a:cubicBezTo>
                    <a:pt x="1471" y="925"/>
                    <a:pt x="1447" y="996"/>
                    <a:pt x="1423" y="1067"/>
                  </a:cubicBezTo>
                  <a:cubicBezTo>
                    <a:pt x="1352" y="1400"/>
                    <a:pt x="996" y="1589"/>
                    <a:pt x="688" y="1471"/>
                  </a:cubicBezTo>
                  <a:cubicBezTo>
                    <a:pt x="593" y="1447"/>
                    <a:pt x="522" y="1400"/>
                    <a:pt x="474" y="1376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1867"/>
            </a:p>
          </p:txBody>
        </p:sp>
        <p:sp>
          <p:nvSpPr>
            <p:cNvPr id="1308" name="Google Shape;1308;p56"/>
            <p:cNvSpPr/>
            <p:nvPr/>
          </p:nvSpPr>
          <p:spPr>
            <a:xfrm flipH="1">
              <a:off x="1620200" y="1401125"/>
              <a:ext cx="40350" cy="45700"/>
            </a:xfrm>
            <a:custGeom>
              <a:avLst/>
              <a:gdLst/>
              <a:ahLst/>
              <a:cxnLst/>
              <a:rect l="l" t="t" r="r" b="b"/>
              <a:pathLst>
                <a:path w="1614" h="1828" extrusionOk="0">
                  <a:moveTo>
                    <a:pt x="404" y="1495"/>
                  </a:moveTo>
                  <a:cubicBezTo>
                    <a:pt x="95" y="1282"/>
                    <a:pt x="1" y="879"/>
                    <a:pt x="167" y="546"/>
                  </a:cubicBezTo>
                  <a:cubicBezTo>
                    <a:pt x="475" y="1"/>
                    <a:pt x="1305" y="119"/>
                    <a:pt x="1471" y="736"/>
                  </a:cubicBezTo>
                  <a:cubicBezTo>
                    <a:pt x="1614" y="1353"/>
                    <a:pt x="949" y="1827"/>
                    <a:pt x="404" y="1495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1867"/>
            </a:p>
          </p:txBody>
        </p:sp>
        <p:sp>
          <p:nvSpPr>
            <p:cNvPr id="1309" name="Google Shape;1309;p56"/>
            <p:cNvSpPr/>
            <p:nvPr/>
          </p:nvSpPr>
          <p:spPr>
            <a:xfrm flipH="1">
              <a:off x="1663500" y="1304475"/>
              <a:ext cx="40350" cy="39750"/>
            </a:xfrm>
            <a:custGeom>
              <a:avLst/>
              <a:gdLst/>
              <a:ahLst/>
              <a:cxnLst/>
              <a:rect l="l" t="t" r="r" b="b"/>
              <a:pathLst>
                <a:path w="1614" h="1590" extrusionOk="0">
                  <a:moveTo>
                    <a:pt x="1424" y="1163"/>
                  </a:moveTo>
                  <a:cubicBezTo>
                    <a:pt x="1234" y="1471"/>
                    <a:pt x="807" y="1590"/>
                    <a:pt x="499" y="1424"/>
                  </a:cubicBezTo>
                  <a:cubicBezTo>
                    <a:pt x="143" y="1234"/>
                    <a:pt x="1" y="783"/>
                    <a:pt x="214" y="451"/>
                  </a:cubicBezTo>
                  <a:cubicBezTo>
                    <a:pt x="380" y="119"/>
                    <a:pt x="807" y="0"/>
                    <a:pt x="1139" y="190"/>
                  </a:cubicBezTo>
                  <a:cubicBezTo>
                    <a:pt x="1495" y="356"/>
                    <a:pt x="1614" y="807"/>
                    <a:pt x="1424" y="1163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1867"/>
            </a:p>
          </p:txBody>
        </p:sp>
        <p:sp>
          <p:nvSpPr>
            <p:cNvPr id="1310" name="Google Shape;1310;p56"/>
            <p:cNvSpPr/>
            <p:nvPr/>
          </p:nvSpPr>
          <p:spPr>
            <a:xfrm flipH="1">
              <a:off x="1842575" y="1168675"/>
              <a:ext cx="39175" cy="39150"/>
            </a:xfrm>
            <a:custGeom>
              <a:avLst/>
              <a:gdLst/>
              <a:ahLst/>
              <a:cxnLst/>
              <a:rect l="l" t="t" r="r" b="b"/>
              <a:pathLst>
                <a:path w="1567" h="1566" extrusionOk="0">
                  <a:moveTo>
                    <a:pt x="1092" y="166"/>
                  </a:moveTo>
                  <a:cubicBezTo>
                    <a:pt x="1448" y="356"/>
                    <a:pt x="1566" y="759"/>
                    <a:pt x="1400" y="1115"/>
                  </a:cubicBezTo>
                  <a:cubicBezTo>
                    <a:pt x="1210" y="1447"/>
                    <a:pt x="807" y="1566"/>
                    <a:pt x="475" y="1400"/>
                  </a:cubicBezTo>
                  <a:cubicBezTo>
                    <a:pt x="119" y="1234"/>
                    <a:pt x="1" y="807"/>
                    <a:pt x="167" y="475"/>
                  </a:cubicBezTo>
                  <a:cubicBezTo>
                    <a:pt x="333" y="119"/>
                    <a:pt x="760" y="0"/>
                    <a:pt x="1092" y="166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1867"/>
            </a:p>
          </p:txBody>
        </p:sp>
        <p:sp>
          <p:nvSpPr>
            <p:cNvPr id="1311" name="Google Shape;1311;p56"/>
            <p:cNvSpPr/>
            <p:nvPr/>
          </p:nvSpPr>
          <p:spPr>
            <a:xfrm flipH="1">
              <a:off x="1483200" y="1905200"/>
              <a:ext cx="33850" cy="40350"/>
            </a:xfrm>
            <a:custGeom>
              <a:avLst/>
              <a:gdLst/>
              <a:ahLst/>
              <a:cxnLst/>
              <a:rect l="l" t="t" r="r" b="b"/>
              <a:pathLst>
                <a:path w="1354" h="1614" extrusionOk="0">
                  <a:moveTo>
                    <a:pt x="1140" y="1187"/>
                  </a:moveTo>
                  <a:cubicBezTo>
                    <a:pt x="997" y="1471"/>
                    <a:pt x="689" y="1614"/>
                    <a:pt x="404" y="1519"/>
                  </a:cubicBezTo>
                  <a:cubicBezTo>
                    <a:pt x="167" y="1448"/>
                    <a:pt x="1" y="1210"/>
                    <a:pt x="1" y="973"/>
                  </a:cubicBezTo>
                  <a:cubicBezTo>
                    <a:pt x="1" y="807"/>
                    <a:pt x="48" y="617"/>
                    <a:pt x="96" y="475"/>
                  </a:cubicBezTo>
                  <a:cubicBezTo>
                    <a:pt x="191" y="167"/>
                    <a:pt x="499" y="1"/>
                    <a:pt x="807" y="72"/>
                  </a:cubicBezTo>
                  <a:cubicBezTo>
                    <a:pt x="1140" y="167"/>
                    <a:pt x="1353" y="475"/>
                    <a:pt x="1282" y="807"/>
                  </a:cubicBezTo>
                  <a:cubicBezTo>
                    <a:pt x="1258" y="949"/>
                    <a:pt x="1211" y="1068"/>
                    <a:pt x="1140" y="1187"/>
                  </a:cubicBezTo>
                  <a:close/>
                </a:path>
              </a:pathLst>
            </a:custGeom>
            <a:solidFill>
              <a:srgbClr val="4F24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1867"/>
            </a:p>
          </p:txBody>
        </p:sp>
      </p:grpSp>
      <p:sp>
        <p:nvSpPr>
          <p:cNvPr id="64" name="Rectangle 63"/>
          <p:cNvSpPr/>
          <p:nvPr/>
        </p:nvSpPr>
        <p:spPr>
          <a:xfrm>
            <a:off x="2970134" y="5206"/>
            <a:ext cx="7245711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Arial" charset="0"/>
              </a:rPr>
              <a:t>Các</a:t>
            </a:r>
            <a:r>
              <a:rPr lang="en-US" sz="4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US" sz="40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Arial" charset="0"/>
              </a:rPr>
              <a:t>đường</a:t>
            </a:r>
            <a:r>
              <a:rPr lang="en-US" sz="4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US" sz="40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Arial" charset="0"/>
              </a:rPr>
              <a:t>kẻ</a:t>
            </a:r>
            <a:r>
              <a:rPr lang="en-US" sz="4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US" sz="40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Arial" charset="0"/>
              </a:rPr>
              <a:t>và</a:t>
            </a:r>
            <a:r>
              <a:rPr lang="en-US" sz="4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Arial" charset="0"/>
              </a:rPr>
              <a:t> ô li</a:t>
            </a:r>
          </a:p>
        </p:txBody>
      </p:sp>
      <p:grpSp>
        <p:nvGrpSpPr>
          <p:cNvPr id="92" name="Google Shape;1276;p56"/>
          <p:cNvGrpSpPr/>
          <p:nvPr/>
        </p:nvGrpSpPr>
        <p:grpSpPr>
          <a:xfrm>
            <a:off x="10215845" y="251221"/>
            <a:ext cx="1733481" cy="1057719"/>
            <a:chOff x="-3118700" y="2365900"/>
            <a:chExt cx="741250" cy="792000"/>
          </a:xfrm>
        </p:grpSpPr>
        <p:sp>
          <p:nvSpPr>
            <p:cNvPr id="93" name="Google Shape;1277;p56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1278;p56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1279;p56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1280;p56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1281;p56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1282;p56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283;p56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284;p56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285;p56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286;p56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103" name="Table 102"/>
          <p:cNvGraphicFramePr>
            <a:graphicFrameLocks noGrp="1"/>
          </p:cNvGraphicFramePr>
          <p:nvPr>
            <p:extLst/>
          </p:nvPr>
        </p:nvGraphicFramePr>
        <p:xfrm>
          <a:off x="3804823" y="1859993"/>
          <a:ext cx="3883940" cy="38042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09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709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709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7098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95105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5105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5105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5105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51" name="Straight Connector 50"/>
          <p:cNvCxnSpPr/>
          <p:nvPr/>
        </p:nvCxnSpPr>
        <p:spPr>
          <a:xfrm>
            <a:off x="3804821" y="1859993"/>
            <a:ext cx="0" cy="37902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oogle Shape;1273;p56"/>
          <p:cNvGrpSpPr/>
          <p:nvPr/>
        </p:nvGrpSpPr>
        <p:grpSpPr>
          <a:xfrm>
            <a:off x="3389433" y="6660464"/>
            <a:ext cx="858600" cy="260900"/>
            <a:chOff x="806663" y="3241275"/>
            <a:chExt cx="643950" cy="195675"/>
          </a:xfrm>
        </p:grpSpPr>
        <p:sp>
          <p:nvSpPr>
            <p:cNvPr id="55" name="Google Shape;1274;p56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1867"/>
            </a:p>
          </p:txBody>
        </p:sp>
        <p:sp>
          <p:nvSpPr>
            <p:cNvPr id="56" name="Google Shape;1275;p56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1867"/>
            </a:p>
          </p:txBody>
        </p:sp>
      </p:grpSp>
      <p:grpSp>
        <p:nvGrpSpPr>
          <p:cNvPr id="61" name="Group 60"/>
          <p:cNvGrpSpPr>
            <a:grpSpLocks/>
          </p:cNvGrpSpPr>
          <p:nvPr/>
        </p:nvGrpSpPr>
        <p:grpSpPr bwMode="auto">
          <a:xfrm rot="16200000">
            <a:off x="3373504" y="5987651"/>
            <a:ext cx="968664" cy="423513"/>
            <a:chOff x="2003136" y="3244489"/>
            <a:chExt cx="968664" cy="423929"/>
          </a:xfrm>
        </p:grpSpPr>
        <p:sp>
          <p:nvSpPr>
            <p:cNvPr id="62" name="Rectangle 61"/>
            <p:cNvSpPr/>
            <p:nvPr/>
          </p:nvSpPr>
          <p:spPr>
            <a:xfrm rot="5400000">
              <a:off x="2124564" y="3123061"/>
              <a:ext cx="423929" cy="666786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733" b="1" dirty="0">
                  <a:ln w="11430"/>
                  <a:solidFill>
                    <a:srgbClr val="FF0000"/>
                  </a:solidFill>
                  <a:latin typeface="Times New Roman" panose="02020603050405020304" pitchFamily="18" charset="0"/>
                  <a:cs typeface="Arial" charset="0"/>
                </a:rPr>
                <a:t>1</a:t>
              </a: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>
              <a:off x="2514600" y="3429300"/>
              <a:ext cx="45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>
            <a:grpSpLocks/>
          </p:cNvGrpSpPr>
          <p:nvPr/>
        </p:nvGrpSpPr>
        <p:grpSpPr bwMode="auto">
          <a:xfrm rot="16200000">
            <a:off x="4256085" y="6029349"/>
            <a:ext cx="968668" cy="423513"/>
            <a:chOff x="2003134" y="3196085"/>
            <a:chExt cx="968666" cy="423929"/>
          </a:xfrm>
        </p:grpSpPr>
        <p:sp>
          <p:nvSpPr>
            <p:cNvPr id="72" name="Rectangle 71"/>
            <p:cNvSpPr/>
            <p:nvPr/>
          </p:nvSpPr>
          <p:spPr>
            <a:xfrm rot="5400000">
              <a:off x="2124562" y="3074657"/>
              <a:ext cx="423929" cy="66678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733" b="1" dirty="0">
                  <a:ln w="11430"/>
                  <a:solidFill>
                    <a:srgbClr val="FF0000"/>
                  </a:solidFill>
                  <a:latin typeface="Times New Roman" panose="02020603050405020304" pitchFamily="18" charset="0"/>
                  <a:cs typeface="Arial" charset="0"/>
                </a:rPr>
                <a:t>2</a:t>
              </a:r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>
              <a:off x="2514600" y="3429300"/>
              <a:ext cx="45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>
            <a:grpSpLocks/>
          </p:cNvGrpSpPr>
          <p:nvPr/>
        </p:nvGrpSpPr>
        <p:grpSpPr bwMode="auto">
          <a:xfrm rot="16200000">
            <a:off x="5262314" y="6008803"/>
            <a:ext cx="969748" cy="423513"/>
            <a:chOff x="2002052" y="3217340"/>
            <a:chExt cx="969748" cy="423929"/>
          </a:xfrm>
        </p:grpSpPr>
        <p:sp>
          <p:nvSpPr>
            <p:cNvPr id="76" name="Rectangle 75"/>
            <p:cNvSpPr/>
            <p:nvPr/>
          </p:nvSpPr>
          <p:spPr>
            <a:xfrm rot="5400000">
              <a:off x="2123480" y="3095912"/>
              <a:ext cx="423929" cy="666786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733" b="1" dirty="0">
                  <a:ln w="11430"/>
                  <a:solidFill>
                    <a:srgbClr val="FF0000"/>
                  </a:solidFill>
                  <a:latin typeface="Times New Roman" panose="02020603050405020304" pitchFamily="18" charset="0"/>
                  <a:cs typeface="Arial" charset="0"/>
                </a:rPr>
                <a:t>3</a:t>
              </a:r>
            </a:p>
          </p:txBody>
        </p:sp>
        <p:cxnSp>
          <p:nvCxnSpPr>
            <p:cNvPr id="77" name="Straight Arrow Connector 76"/>
            <p:cNvCxnSpPr/>
            <p:nvPr/>
          </p:nvCxnSpPr>
          <p:spPr>
            <a:xfrm>
              <a:off x="2514600" y="3429300"/>
              <a:ext cx="45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>
            <a:grpSpLocks/>
          </p:cNvGrpSpPr>
          <p:nvPr/>
        </p:nvGrpSpPr>
        <p:grpSpPr bwMode="auto">
          <a:xfrm rot="16200000">
            <a:off x="6139872" y="6013596"/>
            <a:ext cx="1000182" cy="423513"/>
            <a:chOff x="1971618" y="3180251"/>
            <a:chExt cx="1000182" cy="423930"/>
          </a:xfrm>
        </p:grpSpPr>
        <p:sp>
          <p:nvSpPr>
            <p:cNvPr id="79" name="Rectangle 78"/>
            <p:cNvSpPr/>
            <p:nvPr/>
          </p:nvSpPr>
          <p:spPr>
            <a:xfrm rot="5400000">
              <a:off x="2093046" y="3058823"/>
              <a:ext cx="423930" cy="666786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733" b="1" dirty="0">
                  <a:ln w="11430"/>
                  <a:solidFill>
                    <a:srgbClr val="FF0000"/>
                  </a:solidFill>
                  <a:latin typeface="Times New Roman" panose="02020603050405020304" pitchFamily="18" charset="0"/>
                  <a:cs typeface="Arial" charset="0"/>
                </a:rPr>
                <a:t>4</a:t>
              </a:r>
            </a:p>
          </p:txBody>
        </p:sp>
        <p:cxnSp>
          <p:nvCxnSpPr>
            <p:cNvPr id="80" name="Straight Arrow Connector 79"/>
            <p:cNvCxnSpPr/>
            <p:nvPr/>
          </p:nvCxnSpPr>
          <p:spPr>
            <a:xfrm>
              <a:off x="2514600" y="3429300"/>
              <a:ext cx="45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2" name="Straight Connector 81"/>
          <p:cNvCxnSpPr/>
          <p:nvPr/>
        </p:nvCxnSpPr>
        <p:spPr>
          <a:xfrm>
            <a:off x="4773171" y="1872519"/>
            <a:ext cx="0" cy="37902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5747183" y="1859993"/>
            <a:ext cx="0" cy="37902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6704908" y="1859993"/>
            <a:ext cx="0" cy="37902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79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="" xmlns:a16="http://schemas.microsoft.com/office/drawing/2014/main" id="{729F8B06-2C87-4778-AA2D-473E64C46538}"/>
              </a:ext>
            </a:extLst>
          </p:cNvPr>
          <p:cNvCxnSpPr/>
          <p:nvPr/>
        </p:nvCxnSpPr>
        <p:spPr>
          <a:xfrm flipH="1">
            <a:off x="6589431" y="4818530"/>
            <a:ext cx="609600" cy="270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="" xmlns:a16="http://schemas.microsoft.com/office/drawing/2014/main" id="{45926DEA-43F1-4074-8548-FF03FBCD3FBD}"/>
              </a:ext>
            </a:extLst>
          </p:cNvPr>
          <p:cNvCxnSpPr/>
          <p:nvPr/>
        </p:nvCxnSpPr>
        <p:spPr>
          <a:xfrm flipH="1">
            <a:off x="6601125" y="3772510"/>
            <a:ext cx="609600" cy="270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46786FAC-5FC0-4619-A043-C28BC00FC0E7}"/>
              </a:ext>
            </a:extLst>
          </p:cNvPr>
          <p:cNvCxnSpPr/>
          <p:nvPr/>
        </p:nvCxnSpPr>
        <p:spPr>
          <a:xfrm flipH="1">
            <a:off x="6582803" y="2704284"/>
            <a:ext cx="609600" cy="270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34FDDEE-F417-4177-B9D6-4A5B5C5A3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5815" y="2466829"/>
            <a:ext cx="3561579" cy="4741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8E62A0C-06C1-4F63-95D2-9881C1D1E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2575" y="3461243"/>
            <a:ext cx="3631919" cy="5406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A84B0FF-3EBF-4164-87D3-72C49D0C5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2574" y="4482619"/>
            <a:ext cx="3468063" cy="505514"/>
          </a:xfrm>
          <a:prstGeom prst="rect">
            <a:avLst/>
          </a:prstGeom>
        </p:spPr>
      </p:pic>
      <p:cxnSp>
        <p:nvCxnSpPr>
          <p:cNvPr id="37" name="Straight Arrow Connector 36">
            <a:extLst>
              <a:ext uri="{FF2B5EF4-FFF2-40B4-BE49-F238E27FC236}">
                <a16:creationId xmlns="" xmlns:a16="http://schemas.microsoft.com/office/drawing/2014/main" id="{CDAA2B4C-68FC-4022-80A9-931A37201E21}"/>
              </a:ext>
            </a:extLst>
          </p:cNvPr>
          <p:cNvCxnSpPr/>
          <p:nvPr/>
        </p:nvCxnSpPr>
        <p:spPr>
          <a:xfrm flipH="1">
            <a:off x="6563856" y="1635072"/>
            <a:ext cx="609600" cy="270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="" xmlns:a16="http://schemas.microsoft.com/office/drawing/2014/main" id="{58903E0C-2F31-4DA6-BC6C-C9166ED471D5}"/>
              </a:ext>
            </a:extLst>
          </p:cNvPr>
          <p:cNvCxnSpPr/>
          <p:nvPr/>
        </p:nvCxnSpPr>
        <p:spPr>
          <a:xfrm flipH="1">
            <a:off x="6629722" y="601480"/>
            <a:ext cx="609600" cy="270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6BA14FA1-5BF1-4C45-921C-7DA3B5E514BD}"/>
              </a:ext>
            </a:extLst>
          </p:cNvPr>
          <p:cNvSpPr txBox="1"/>
          <p:nvPr/>
        </p:nvSpPr>
        <p:spPr>
          <a:xfrm>
            <a:off x="7415815" y="1386340"/>
            <a:ext cx="3514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/>
            <a:r>
              <a:rPr lang="en-US" sz="24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§</a:t>
            </a:r>
            <a:r>
              <a:rPr lang="en-US" sz="24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­</a:t>
            </a:r>
            <a:r>
              <a:rPr lang="en-US" sz="28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ư</a:t>
            </a:r>
            <a:r>
              <a:rPr lang="en-US" sz="24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êng</a:t>
            </a:r>
            <a:r>
              <a:rPr lang="en-US" sz="24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kÎ</a:t>
            </a:r>
            <a:r>
              <a:rPr lang="en-US" sz="24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ngang</a:t>
            </a:r>
            <a:r>
              <a:rPr lang="en-US" sz="24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sè</a:t>
            </a:r>
            <a:r>
              <a:rPr lang="en-US" sz="24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4</a:t>
            </a:r>
            <a:endParaRPr lang="en-US" sz="2400" dirty="0">
              <a:solidFill>
                <a:prstClr val="black"/>
              </a:solidFill>
              <a:latin typeface=".VnAvant" panose="020B7200000000000000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F233BBCE-A092-4A30-8DE1-A6330C65B205}"/>
              </a:ext>
            </a:extLst>
          </p:cNvPr>
          <p:cNvSpPr txBox="1"/>
          <p:nvPr/>
        </p:nvSpPr>
        <p:spPr>
          <a:xfrm>
            <a:off x="7462576" y="443973"/>
            <a:ext cx="3468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.VnAvant" panose="020B7200000000000000" pitchFamily="34" charset="0"/>
              </a:rPr>
              <a:t>§­</a:t>
            </a:r>
            <a:r>
              <a:rPr lang="en-US" sz="2800" dirty="0" err="1">
                <a:solidFill>
                  <a:prstClr val="black"/>
                </a:solidFill>
                <a:latin typeface=".VnAvant" panose="020B7200000000000000" pitchFamily="34" charset="0"/>
              </a:rPr>
              <a:t>ư</a:t>
            </a:r>
            <a:r>
              <a:rPr lang="en-US" sz="2400" dirty="0" err="1">
                <a:solidFill>
                  <a:prstClr val="black"/>
                </a:solidFill>
                <a:latin typeface=".VnAvant" panose="020B7200000000000000" pitchFamily="34" charset="0"/>
              </a:rPr>
              <a:t>êng</a:t>
            </a:r>
            <a:r>
              <a:rPr lang="en-US" sz="2400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.VnAvant" panose="020B7200000000000000" pitchFamily="34" charset="0"/>
              </a:rPr>
              <a:t>kÎ</a:t>
            </a:r>
            <a:r>
              <a:rPr lang="en-US" sz="2400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.VnAvant" panose="020B7200000000000000" pitchFamily="34" charset="0"/>
              </a:rPr>
              <a:t>ngang</a:t>
            </a:r>
            <a:r>
              <a:rPr lang="en-US" sz="2400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.VnAvant" panose="020B7200000000000000" pitchFamily="34" charset="0"/>
              </a:rPr>
              <a:t>sè</a:t>
            </a:r>
            <a:r>
              <a:rPr lang="en-US" sz="2400" dirty="0">
                <a:solidFill>
                  <a:prstClr val="black"/>
                </a:solidFill>
                <a:latin typeface=".VnAvant" panose="020B7200000000000000" pitchFamily="34" charset="0"/>
              </a:rPr>
              <a:t> 5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/>
          </p:nvPr>
        </p:nvGraphicFramePr>
        <p:xfrm>
          <a:off x="2072774" y="568523"/>
          <a:ext cx="4439420" cy="42914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98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098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098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098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072851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72851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72851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72851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2" name="Oval 31">
            <a:extLst>
              <a:ext uri="{FF2B5EF4-FFF2-40B4-BE49-F238E27FC236}">
                <a16:creationId xmlns="" xmlns:a16="http://schemas.microsoft.com/office/drawing/2014/main" id="{A68C52BA-D4B4-42D9-8EDE-FB9727BB3DCA}"/>
              </a:ext>
            </a:extLst>
          </p:cNvPr>
          <p:cNvSpPr/>
          <p:nvPr/>
        </p:nvSpPr>
        <p:spPr>
          <a:xfrm>
            <a:off x="1834838" y="147477"/>
            <a:ext cx="503583" cy="55087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AE843A68-7AD4-4E26-9B53-3B6D3B9975AA}"/>
              </a:ext>
            </a:extLst>
          </p:cNvPr>
          <p:cNvSpPr/>
          <p:nvPr/>
        </p:nvSpPr>
        <p:spPr>
          <a:xfrm>
            <a:off x="2910677" y="144101"/>
            <a:ext cx="503583" cy="55087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581B6E2B-A585-4431-B31B-93FBA80A9D89}"/>
              </a:ext>
            </a:extLst>
          </p:cNvPr>
          <p:cNvSpPr/>
          <p:nvPr/>
        </p:nvSpPr>
        <p:spPr>
          <a:xfrm>
            <a:off x="4042238" y="96078"/>
            <a:ext cx="503583" cy="55087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90EF4D55-8DD2-43A0-A464-C34C6E5CA08E}"/>
              </a:ext>
            </a:extLst>
          </p:cNvPr>
          <p:cNvSpPr/>
          <p:nvPr/>
        </p:nvSpPr>
        <p:spPr>
          <a:xfrm>
            <a:off x="5118077" y="126827"/>
            <a:ext cx="503583" cy="55087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5B4AA3DE-7041-40A2-BF9B-99BC301BAA60}"/>
              </a:ext>
            </a:extLst>
          </p:cNvPr>
          <p:cNvSpPr/>
          <p:nvPr/>
        </p:nvSpPr>
        <p:spPr>
          <a:xfrm>
            <a:off x="6210598" y="119680"/>
            <a:ext cx="503583" cy="55087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100484" y="3789068"/>
            <a:ext cx="1075839" cy="107102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086629" y="2693132"/>
            <a:ext cx="1089694" cy="1084882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086629" y="1635072"/>
            <a:ext cx="1089694" cy="1066316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Calibri"/>
              </a:rPr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086628" y="590403"/>
            <a:ext cx="1075839" cy="104466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Calibri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491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32" grpId="0" animBg="1"/>
      <p:bldP spid="33" grpId="0" animBg="1"/>
      <p:bldP spid="34" grpId="0" animBg="1"/>
      <p:bldP spid="35" grpId="0" animBg="1"/>
      <p:bldP spid="36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01" y="0"/>
            <a:ext cx="5621140" cy="5621140"/>
          </a:xfrm>
          <a:prstGeom prst="rect">
            <a:avLst/>
          </a:prstGeom>
        </p:spPr>
      </p:pic>
      <p:sp>
        <p:nvSpPr>
          <p:cNvPr id="6" name="Google Shape;2252;p74"/>
          <p:cNvSpPr txBox="1">
            <a:spLocks/>
          </p:cNvSpPr>
          <p:nvPr/>
        </p:nvSpPr>
        <p:spPr>
          <a:xfrm>
            <a:off x="2381794" y="301473"/>
            <a:ext cx="7706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 SC"/>
              <a:buNone/>
              <a:defRPr sz="75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 SC"/>
              <a:buNone/>
              <a:defRPr sz="52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 SC"/>
              <a:buNone/>
              <a:defRPr sz="52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 SC"/>
              <a:buNone/>
              <a:defRPr sz="52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 SC"/>
              <a:buNone/>
              <a:defRPr sz="52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 SC"/>
              <a:buNone/>
              <a:defRPr sz="52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 SC"/>
              <a:buNone/>
              <a:defRPr sz="52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 SC"/>
              <a:buNone/>
              <a:defRPr sz="52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trick Hand SC"/>
              <a:buNone/>
              <a:defRPr sz="52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GB" sz="5333" kern="0" dirty="0" err="1" smtClean="0">
                <a:solidFill>
                  <a:srgbClr val="FF0000"/>
                </a:solidFill>
              </a:rPr>
              <a:t>Viết</a:t>
            </a:r>
            <a:r>
              <a:rPr lang="en-GB" sz="5333" kern="0" dirty="0" smtClean="0">
                <a:solidFill>
                  <a:srgbClr val="FF0000"/>
                </a:solidFill>
              </a:rPr>
              <a:t> </a:t>
            </a:r>
            <a:r>
              <a:rPr lang="en-GB" sz="5333" kern="0" dirty="0" err="1" smtClean="0">
                <a:solidFill>
                  <a:srgbClr val="FF0000"/>
                </a:solidFill>
              </a:rPr>
              <a:t>bảng</a:t>
            </a:r>
            <a:r>
              <a:rPr lang="en-GB" sz="5333" kern="0" dirty="0" smtClean="0">
                <a:solidFill>
                  <a:srgbClr val="FF0000"/>
                </a:solidFill>
              </a:rPr>
              <a:t> con</a:t>
            </a:r>
            <a:endParaRPr lang="en-GB" sz="5333" kern="0" dirty="0">
              <a:solidFill>
                <a:srgbClr val="FF0000"/>
              </a:solidFill>
            </a:endParaRPr>
          </a:p>
        </p:txBody>
      </p:sp>
      <p:pic>
        <p:nvPicPr>
          <p:cNvPr id="7" name="Picture 4" descr="Phấn trắng Đức Thanh 12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948" y="1473202"/>
            <a:ext cx="3344091" cy="269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791" y="4449410"/>
            <a:ext cx="3647035" cy="2343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70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5"/>
          <p:cNvSpPr txBox="1">
            <a:spLocks noGrp="1"/>
          </p:cNvSpPr>
          <p:nvPr>
            <p:ph type="subTitle" idx="4294967295"/>
          </p:nvPr>
        </p:nvSpPr>
        <p:spPr>
          <a:xfrm>
            <a:off x="1387000" y="0"/>
            <a:ext cx="8791600" cy="1002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ctr">
              <a:spcBef>
                <a:spcPts val="800"/>
              </a:spcBef>
              <a:buNone/>
            </a:pPr>
            <a:r>
              <a:rPr lang="en" sz="4800" b="1" dirty="0">
                <a:solidFill>
                  <a:srgbClr val="00ACC3"/>
                </a:solidFill>
              </a:rPr>
              <a:t>Tư thế ngồi viết</a:t>
            </a:r>
            <a:endParaRPr sz="4800" b="1" dirty="0">
              <a:solidFill>
                <a:srgbClr val="00ACC3"/>
              </a:solidFill>
            </a:endParaRPr>
          </a:p>
        </p:txBody>
      </p:sp>
      <p:sp>
        <p:nvSpPr>
          <p:cNvPr id="213" name="Google Shape;213;p15"/>
          <p:cNvSpPr txBox="1">
            <a:spLocks noGrp="1"/>
          </p:cNvSpPr>
          <p:nvPr>
            <p:ph type="sldNum" idx="12"/>
          </p:nvPr>
        </p:nvSpPr>
        <p:spPr>
          <a:xfrm>
            <a:off x="5782800" y="6335500"/>
            <a:ext cx="626400" cy="52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/>
            <a:fld id="{00000000-1234-1234-1234-123412341234}" type="slidenum">
              <a:rPr lang="en"/>
              <a:pPr defTabSz="1219170"/>
              <a:t>6</a:t>
            </a:fld>
            <a:endParaRPr/>
          </a:p>
        </p:txBody>
      </p:sp>
      <p:pic>
        <p:nvPicPr>
          <p:cNvPr id="7" name="Picture 2" descr="Cách cầm bút viết chữ đẹp đúng cách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6" t="881" r="16307" b="55222"/>
          <a:stretch/>
        </p:blipFill>
        <p:spPr bwMode="auto">
          <a:xfrm>
            <a:off x="1861712" y="1691640"/>
            <a:ext cx="9094975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5203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23" t="64279" r="38872" b="19780"/>
          <a:stretch/>
        </p:blipFill>
        <p:spPr bwMode="auto">
          <a:xfrm>
            <a:off x="4085335" y="3973886"/>
            <a:ext cx="1448973" cy="140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5" t="14445" r="73062" b="70383"/>
          <a:stretch/>
        </p:blipFill>
        <p:spPr bwMode="auto">
          <a:xfrm>
            <a:off x="4234375" y="1241320"/>
            <a:ext cx="1111347" cy="125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1"/>
          <p:cNvSpPr txBox="1">
            <a:spLocks noChangeArrowheads="1"/>
          </p:cNvSpPr>
          <p:nvPr/>
        </p:nvSpPr>
        <p:spPr bwMode="auto">
          <a:xfrm>
            <a:off x="159176" y="161779"/>
            <a:ext cx="59795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41" t="67472" r="13525" b="16666"/>
          <a:stretch/>
        </p:blipFill>
        <p:spPr bwMode="auto">
          <a:xfrm>
            <a:off x="5345722" y="4247171"/>
            <a:ext cx="1676896" cy="1397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7" t="47235" r="7955" b="36840"/>
          <a:stretch/>
        </p:blipFill>
        <p:spPr bwMode="auto">
          <a:xfrm>
            <a:off x="7906043" y="4007965"/>
            <a:ext cx="1125415" cy="13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90" t="15214" r="7918" b="72080"/>
          <a:stretch/>
        </p:blipFill>
        <p:spPr bwMode="auto">
          <a:xfrm>
            <a:off x="6721701" y="1294465"/>
            <a:ext cx="1139483" cy="1055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06" t="15289" r="51451" b="70820"/>
          <a:stretch/>
        </p:blipFill>
        <p:spPr bwMode="auto">
          <a:xfrm>
            <a:off x="5551427" y="1294465"/>
            <a:ext cx="1073835" cy="115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3" t="31892" r="50399" b="54725"/>
          <a:stretch/>
        </p:blipFill>
        <p:spPr bwMode="auto">
          <a:xfrm flipH="1" flipV="1">
            <a:off x="3458088" y="3017702"/>
            <a:ext cx="1191064" cy="1119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42" t="12879" r="7792" b="71027"/>
          <a:stretch/>
        </p:blipFill>
        <p:spPr bwMode="auto">
          <a:xfrm flipH="1">
            <a:off x="7841562" y="1076770"/>
            <a:ext cx="1183172" cy="1371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92" t="31678" r="8367" b="56124"/>
          <a:stretch/>
        </p:blipFill>
        <p:spPr bwMode="auto">
          <a:xfrm>
            <a:off x="6737252" y="2697325"/>
            <a:ext cx="1167618" cy="1012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81" t="31430" r="30351" b="55187"/>
          <a:stretch/>
        </p:blipFill>
        <p:spPr bwMode="auto">
          <a:xfrm>
            <a:off x="5753928" y="2697133"/>
            <a:ext cx="1069145" cy="111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06" t="49974" r="51488" b="35554"/>
          <a:stretch/>
        </p:blipFill>
        <p:spPr bwMode="auto">
          <a:xfrm>
            <a:off x="9093591" y="2697323"/>
            <a:ext cx="1071490" cy="1201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30" t="47433" r="30152" b="37320"/>
          <a:stretch/>
        </p:blipFill>
        <p:spPr bwMode="auto">
          <a:xfrm>
            <a:off x="6807590" y="4007965"/>
            <a:ext cx="1097280" cy="1266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92" t="31678" r="8367" b="56124"/>
          <a:stretch/>
        </p:blipFill>
        <p:spPr bwMode="auto">
          <a:xfrm flipH="1">
            <a:off x="7841562" y="2680746"/>
            <a:ext cx="1126588" cy="1012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3" t="31892" r="50399" b="54725"/>
          <a:stretch/>
        </p:blipFill>
        <p:spPr bwMode="auto">
          <a:xfrm>
            <a:off x="4525511" y="2737155"/>
            <a:ext cx="1245850" cy="111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50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286;p35"/>
          <p:cNvSpPr txBox="1">
            <a:spLocks noGrp="1"/>
          </p:cNvSpPr>
          <p:nvPr>
            <p:ph type="title"/>
          </p:nvPr>
        </p:nvSpPr>
        <p:spPr>
          <a:xfrm>
            <a:off x="3020373" y="282453"/>
            <a:ext cx="7970212" cy="1171625"/>
          </a:xfrm>
          <a:prstGeom prst="rect">
            <a:avLst/>
          </a:prstGeom>
        </p:spPr>
        <p:txBody>
          <a:bodyPr spcFirstLastPara="1" wrap="square" lIns="480000" tIns="121900" rIns="121900" bIns="121900" anchor="b" anchorCtr="0">
            <a:noAutofit/>
          </a:bodyPr>
          <a:lstStyle/>
          <a:p>
            <a:pPr algn="l"/>
            <a:r>
              <a:rPr lang="en-US" sz="5867" b="1" dirty="0">
                <a:solidFill>
                  <a:srgbClr val="FF0000"/>
                </a:solidFill>
              </a:rPr>
              <a:t>NHÓM NÉT THẲNG</a:t>
            </a:r>
            <a:endParaRPr sz="5867" b="1" dirty="0">
              <a:solidFill>
                <a:srgbClr val="FF0000"/>
              </a:solidFill>
            </a:endParaRPr>
          </a:p>
        </p:txBody>
      </p:sp>
      <p:grpSp>
        <p:nvGrpSpPr>
          <p:cNvPr id="28" name="Google Shape;857;p49"/>
          <p:cNvGrpSpPr/>
          <p:nvPr/>
        </p:nvGrpSpPr>
        <p:grpSpPr>
          <a:xfrm rot="5202478" flipH="1">
            <a:off x="454843" y="4269488"/>
            <a:ext cx="2107979" cy="2594357"/>
            <a:chOff x="1474325" y="858525"/>
            <a:chExt cx="808300" cy="1469525"/>
          </a:xfrm>
        </p:grpSpPr>
        <p:sp>
          <p:nvSpPr>
            <p:cNvPr id="29" name="Google Shape;858;p49"/>
            <p:cNvSpPr/>
            <p:nvPr/>
          </p:nvSpPr>
          <p:spPr>
            <a:xfrm flipH="1">
              <a:off x="1835475" y="881650"/>
              <a:ext cx="292975" cy="224175"/>
            </a:xfrm>
            <a:custGeom>
              <a:avLst/>
              <a:gdLst/>
              <a:ahLst/>
              <a:cxnLst/>
              <a:rect l="l" t="t" r="r" b="b"/>
              <a:pathLst>
                <a:path w="11719" h="8967" extrusionOk="0">
                  <a:moveTo>
                    <a:pt x="7758" y="8967"/>
                  </a:moveTo>
                  <a:cubicBezTo>
                    <a:pt x="7663" y="8825"/>
                    <a:pt x="7544" y="8682"/>
                    <a:pt x="7449" y="8540"/>
                  </a:cubicBezTo>
                  <a:cubicBezTo>
                    <a:pt x="6429" y="7354"/>
                    <a:pt x="5124" y="6452"/>
                    <a:pt x="3654" y="5931"/>
                  </a:cubicBezTo>
                  <a:cubicBezTo>
                    <a:pt x="3037" y="5693"/>
                    <a:pt x="2373" y="5646"/>
                    <a:pt x="1756" y="5812"/>
                  </a:cubicBezTo>
                  <a:lnTo>
                    <a:pt x="1424" y="5670"/>
                  </a:lnTo>
                  <a:cubicBezTo>
                    <a:pt x="1116" y="5504"/>
                    <a:pt x="855" y="5219"/>
                    <a:pt x="736" y="4887"/>
                  </a:cubicBezTo>
                  <a:cubicBezTo>
                    <a:pt x="475" y="4365"/>
                    <a:pt x="285" y="3796"/>
                    <a:pt x="143" y="3226"/>
                  </a:cubicBezTo>
                  <a:cubicBezTo>
                    <a:pt x="25" y="2823"/>
                    <a:pt x="1" y="2420"/>
                    <a:pt x="25" y="1993"/>
                  </a:cubicBezTo>
                  <a:cubicBezTo>
                    <a:pt x="96" y="1163"/>
                    <a:pt x="641" y="475"/>
                    <a:pt x="1448" y="238"/>
                  </a:cubicBezTo>
                  <a:cubicBezTo>
                    <a:pt x="1780" y="143"/>
                    <a:pt x="2136" y="72"/>
                    <a:pt x="2491" y="0"/>
                  </a:cubicBezTo>
                  <a:cubicBezTo>
                    <a:pt x="2563" y="0"/>
                    <a:pt x="2634" y="0"/>
                    <a:pt x="2729" y="0"/>
                  </a:cubicBezTo>
                  <a:cubicBezTo>
                    <a:pt x="3559" y="214"/>
                    <a:pt x="4342" y="522"/>
                    <a:pt x="4745" y="1400"/>
                  </a:cubicBezTo>
                  <a:cubicBezTo>
                    <a:pt x="5077" y="2159"/>
                    <a:pt x="5314" y="2965"/>
                    <a:pt x="5433" y="3796"/>
                  </a:cubicBezTo>
                  <a:cubicBezTo>
                    <a:pt x="5480" y="4080"/>
                    <a:pt x="5457" y="4365"/>
                    <a:pt x="5362" y="4626"/>
                  </a:cubicBezTo>
                  <a:cubicBezTo>
                    <a:pt x="5314" y="4839"/>
                    <a:pt x="5267" y="5053"/>
                    <a:pt x="5291" y="5243"/>
                  </a:cubicBezTo>
                  <a:cubicBezTo>
                    <a:pt x="5291" y="5409"/>
                    <a:pt x="5338" y="5551"/>
                    <a:pt x="5409" y="5670"/>
                  </a:cubicBezTo>
                  <a:cubicBezTo>
                    <a:pt x="5480" y="5836"/>
                    <a:pt x="5670" y="5931"/>
                    <a:pt x="5836" y="5883"/>
                  </a:cubicBezTo>
                  <a:cubicBezTo>
                    <a:pt x="6050" y="5883"/>
                    <a:pt x="6216" y="5765"/>
                    <a:pt x="6263" y="5575"/>
                  </a:cubicBezTo>
                  <a:cubicBezTo>
                    <a:pt x="6334" y="5361"/>
                    <a:pt x="6382" y="5124"/>
                    <a:pt x="6405" y="4887"/>
                  </a:cubicBezTo>
                  <a:cubicBezTo>
                    <a:pt x="6405" y="4626"/>
                    <a:pt x="6548" y="4389"/>
                    <a:pt x="6761" y="4223"/>
                  </a:cubicBezTo>
                  <a:cubicBezTo>
                    <a:pt x="6832" y="4152"/>
                    <a:pt x="6927" y="4104"/>
                    <a:pt x="6998" y="4057"/>
                  </a:cubicBezTo>
                  <a:cubicBezTo>
                    <a:pt x="8208" y="3392"/>
                    <a:pt x="9442" y="3321"/>
                    <a:pt x="10675" y="3985"/>
                  </a:cubicBezTo>
                  <a:cubicBezTo>
                    <a:pt x="11244" y="4294"/>
                    <a:pt x="11600" y="4839"/>
                    <a:pt x="11671" y="5456"/>
                  </a:cubicBezTo>
                  <a:cubicBezTo>
                    <a:pt x="11719" y="5812"/>
                    <a:pt x="11648" y="6192"/>
                    <a:pt x="11482" y="6500"/>
                  </a:cubicBezTo>
                  <a:cubicBezTo>
                    <a:pt x="11268" y="6856"/>
                    <a:pt x="10984" y="7188"/>
                    <a:pt x="10675" y="7449"/>
                  </a:cubicBezTo>
                  <a:cubicBezTo>
                    <a:pt x="10153" y="7899"/>
                    <a:pt x="9537" y="8279"/>
                    <a:pt x="8896" y="8540"/>
                  </a:cubicBezTo>
                  <a:cubicBezTo>
                    <a:pt x="8540" y="8730"/>
                    <a:pt x="8161" y="8896"/>
                    <a:pt x="7758" y="8967"/>
                  </a:cubicBezTo>
                  <a:close/>
                </a:path>
              </a:pathLst>
            </a:custGeom>
            <a:solidFill>
              <a:srgbClr val="FF00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1867"/>
            </a:p>
          </p:txBody>
        </p:sp>
        <p:sp>
          <p:nvSpPr>
            <p:cNvPr id="31" name="Google Shape;859;p49"/>
            <p:cNvSpPr/>
            <p:nvPr/>
          </p:nvSpPr>
          <p:spPr>
            <a:xfrm flipH="1">
              <a:off x="1975425" y="1054800"/>
              <a:ext cx="218850" cy="182675"/>
            </a:xfrm>
            <a:custGeom>
              <a:avLst/>
              <a:gdLst/>
              <a:ahLst/>
              <a:cxnLst/>
              <a:rect l="l" t="t" r="r" b="b"/>
              <a:pathLst>
                <a:path w="8754" h="7307" extrusionOk="0">
                  <a:moveTo>
                    <a:pt x="4223" y="1"/>
                  </a:moveTo>
                  <a:cubicBezTo>
                    <a:pt x="4626" y="1045"/>
                    <a:pt x="5457" y="1709"/>
                    <a:pt x="6263" y="2397"/>
                  </a:cubicBezTo>
                  <a:cubicBezTo>
                    <a:pt x="6548" y="2658"/>
                    <a:pt x="6856" y="2871"/>
                    <a:pt x="7141" y="3108"/>
                  </a:cubicBezTo>
                  <a:cubicBezTo>
                    <a:pt x="7520" y="3417"/>
                    <a:pt x="7947" y="3678"/>
                    <a:pt x="8422" y="3844"/>
                  </a:cubicBezTo>
                  <a:cubicBezTo>
                    <a:pt x="8493" y="3867"/>
                    <a:pt x="8564" y="3915"/>
                    <a:pt x="8611" y="3962"/>
                  </a:cubicBezTo>
                  <a:cubicBezTo>
                    <a:pt x="8754" y="4484"/>
                    <a:pt x="8683" y="5053"/>
                    <a:pt x="8398" y="5552"/>
                  </a:cubicBezTo>
                  <a:cubicBezTo>
                    <a:pt x="8279" y="5765"/>
                    <a:pt x="8161" y="5979"/>
                    <a:pt x="8018" y="6168"/>
                  </a:cubicBezTo>
                  <a:cubicBezTo>
                    <a:pt x="7473" y="6927"/>
                    <a:pt x="6714" y="7188"/>
                    <a:pt x="5836" y="7236"/>
                  </a:cubicBezTo>
                  <a:cubicBezTo>
                    <a:pt x="5480" y="7307"/>
                    <a:pt x="5148" y="7093"/>
                    <a:pt x="5030" y="6761"/>
                  </a:cubicBezTo>
                  <a:cubicBezTo>
                    <a:pt x="4579" y="5789"/>
                    <a:pt x="4389" y="4721"/>
                    <a:pt x="4508" y="3654"/>
                  </a:cubicBezTo>
                  <a:cubicBezTo>
                    <a:pt x="4531" y="3322"/>
                    <a:pt x="4650" y="2990"/>
                    <a:pt x="4816" y="2705"/>
                  </a:cubicBezTo>
                  <a:cubicBezTo>
                    <a:pt x="4911" y="2539"/>
                    <a:pt x="5006" y="2373"/>
                    <a:pt x="5077" y="2207"/>
                  </a:cubicBezTo>
                  <a:cubicBezTo>
                    <a:pt x="5124" y="1946"/>
                    <a:pt x="4982" y="1685"/>
                    <a:pt x="4745" y="1614"/>
                  </a:cubicBezTo>
                  <a:cubicBezTo>
                    <a:pt x="4555" y="1495"/>
                    <a:pt x="4318" y="1566"/>
                    <a:pt x="4199" y="1732"/>
                  </a:cubicBezTo>
                  <a:cubicBezTo>
                    <a:pt x="4057" y="1922"/>
                    <a:pt x="3938" y="2112"/>
                    <a:pt x="3844" y="2326"/>
                  </a:cubicBezTo>
                  <a:cubicBezTo>
                    <a:pt x="3535" y="3013"/>
                    <a:pt x="2895" y="3512"/>
                    <a:pt x="2159" y="3654"/>
                  </a:cubicBezTo>
                  <a:cubicBezTo>
                    <a:pt x="1732" y="3772"/>
                    <a:pt x="1258" y="3820"/>
                    <a:pt x="807" y="3772"/>
                  </a:cubicBezTo>
                  <a:cubicBezTo>
                    <a:pt x="665" y="3749"/>
                    <a:pt x="546" y="3725"/>
                    <a:pt x="428" y="3701"/>
                  </a:cubicBezTo>
                  <a:cubicBezTo>
                    <a:pt x="262" y="3654"/>
                    <a:pt x="143" y="3559"/>
                    <a:pt x="96" y="3393"/>
                  </a:cubicBezTo>
                  <a:cubicBezTo>
                    <a:pt x="1" y="3132"/>
                    <a:pt x="1" y="2847"/>
                    <a:pt x="72" y="2563"/>
                  </a:cubicBezTo>
                  <a:cubicBezTo>
                    <a:pt x="214" y="1946"/>
                    <a:pt x="641" y="1424"/>
                    <a:pt x="1211" y="1163"/>
                  </a:cubicBezTo>
                  <a:cubicBezTo>
                    <a:pt x="1685" y="950"/>
                    <a:pt x="2159" y="784"/>
                    <a:pt x="2658" y="618"/>
                  </a:cubicBezTo>
                  <a:cubicBezTo>
                    <a:pt x="2942" y="523"/>
                    <a:pt x="3251" y="475"/>
                    <a:pt x="3535" y="380"/>
                  </a:cubicBezTo>
                  <a:cubicBezTo>
                    <a:pt x="3796" y="333"/>
                    <a:pt x="4033" y="214"/>
                    <a:pt x="4223" y="1"/>
                  </a:cubicBezTo>
                  <a:close/>
                </a:path>
              </a:pathLst>
            </a:custGeom>
            <a:solidFill>
              <a:srgbClr val="FF00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1867"/>
            </a:p>
          </p:txBody>
        </p:sp>
        <p:sp>
          <p:nvSpPr>
            <p:cNvPr id="32" name="Google Shape;860;p49"/>
            <p:cNvSpPr/>
            <p:nvPr/>
          </p:nvSpPr>
          <p:spPr>
            <a:xfrm flipH="1">
              <a:off x="1952300" y="1043550"/>
              <a:ext cx="119225" cy="86600"/>
            </a:xfrm>
            <a:custGeom>
              <a:avLst/>
              <a:gdLst/>
              <a:ahLst/>
              <a:cxnLst/>
              <a:rect l="l" t="t" r="r" b="b"/>
              <a:pathLst>
                <a:path w="4769" h="3464" extrusionOk="0">
                  <a:moveTo>
                    <a:pt x="1" y="0"/>
                  </a:moveTo>
                  <a:cubicBezTo>
                    <a:pt x="428" y="24"/>
                    <a:pt x="855" y="119"/>
                    <a:pt x="1234" y="285"/>
                  </a:cubicBezTo>
                  <a:cubicBezTo>
                    <a:pt x="2421" y="759"/>
                    <a:pt x="3464" y="1518"/>
                    <a:pt x="4318" y="2491"/>
                  </a:cubicBezTo>
                  <a:cubicBezTo>
                    <a:pt x="4413" y="2609"/>
                    <a:pt x="4508" y="2752"/>
                    <a:pt x="4603" y="2894"/>
                  </a:cubicBezTo>
                  <a:cubicBezTo>
                    <a:pt x="4769" y="3108"/>
                    <a:pt x="4627" y="3416"/>
                    <a:pt x="4342" y="3440"/>
                  </a:cubicBezTo>
                  <a:cubicBezTo>
                    <a:pt x="4128" y="3463"/>
                    <a:pt x="3891" y="3416"/>
                    <a:pt x="3678" y="3321"/>
                  </a:cubicBezTo>
                  <a:cubicBezTo>
                    <a:pt x="3346" y="3131"/>
                    <a:pt x="2990" y="2918"/>
                    <a:pt x="2681" y="2681"/>
                  </a:cubicBezTo>
                  <a:cubicBezTo>
                    <a:pt x="2041" y="2182"/>
                    <a:pt x="1424" y="1661"/>
                    <a:pt x="808" y="1115"/>
                  </a:cubicBezTo>
                  <a:cubicBezTo>
                    <a:pt x="475" y="783"/>
                    <a:pt x="191" y="427"/>
                    <a:pt x="1" y="0"/>
                  </a:cubicBezTo>
                  <a:close/>
                </a:path>
              </a:pathLst>
            </a:custGeom>
            <a:solidFill>
              <a:srgbClr val="FF83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1867"/>
            </a:p>
          </p:txBody>
        </p:sp>
        <p:grpSp>
          <p:nvGrpSpPr>
            <p:cNvPr id="33" name="Google Shape;861;p49"/>
            <p:cNvGrpSpPr/>
            <p:nvPr/>
          </p:nvGrpSpPr>
          <p:grpSpPr>
            <a:xfrm>
              <a:off x="1474325" y="858525"/>
              <a:ext cx="808300" cy="1469525"/>
              <a:chOff x="1474325" y="858525"/>
              <a:chExt cx="808300" cy="1469525"/>
            </a:xfrm>
          </p:grpSpPr>
          <p:sp>
            <p:nvSpPr>
              <p:cNvPr id="34" name="Google Shape;862;p49"/>
              <p:cNvSpPr/>
              <p:nvPr/>
            </p:nvSpPr>
            <p:spPr>
              <a:xfrm flipH="1">
                <a:off x="1809975" y="858525"/>
                <a:ext cx="472650" cy="402675"/>
              </a:xfrm>
              <a:custGeom>
                <a:avLst/>
                <a:gdLst/>
                <a:ahLst/>
                <a:cxnLst/>
                <a:rect l="l" t="t" r="r" b="b"/>
                <a:pathLst>
                  <a:path w="18906" h="16107" extrusionOk="0">
                    <a:moveTo>
                      <a:pt x="4911" y="5812"/>
                    </a:moveTo>
                    <a:cubicBezTo>
                      <a:pt x="4816" y="5670"/>
                      <a:pt x="4768" y="5575"/>
                      <a:pt x="4697" y="5503"/>
                    </a:cubicBezTo>
                    <a:cubicBezTo>
                      <a:pt x="4009" y="4602"/>
                      <a:pt x="3487" y="3582"/>
                      <a:pt x="3108" y="2515"/>
                    </a:cubicBezTo>
                    <a:cubicBezTo>
                      <a:pt x="3013" y="2230"/>
                      <a:pt x="2918" y="1945"/>
                      <a:pt x="2847" y="1637"/>
                    </a:cubicBezTo>
                    <a:cubicBezTo>
                      <a:pt x="2799" y="1471"/>
                      <a:pt x="2728" y="1329"/>
                      <a:pt x="2633" y="1186"/>
                    </a:cubicBezTo>
                    <a:cubicBezTo>
                      <a:pt x="2491" y="1068"/>
                      <a:pt x="2539" y="830"/>
                      <a:pt x="2705" y="759"/>
                    </a:cubicBezTo>
                    <a:cubicBezTo>
                      <a:pt x="2847" y="641"/>
                      <a:pt x="3060" y="664"/>
                      <a:pt x="3155" y="830"/>
                    </a:cubicBezTo>
                    <a:cubicBezTo>
                      <a:pt x="3226" y="925"/>
                      <a:pt x="3298" y="1044"/>
                      <a:pt x="3345" y="1163"/>
                    </a:cubicBezTo>
                    <a:cubicBezTo>
                      <a:pt x="3772" y="2064"/>
                      <a:pt x="4199" y="2942"/>
                      <a:pt x="4626" y="3843"/>
                    </a:cubicBezTo>
                    <a:cubicBezTo>
                      <a:pt x="4863" y="4317"/>
                      <a:pt x="5148" y="4768"/>
                      <a:pt x="5527" y="5148"/>
                    </a:cubicBezTo>
                    <a:cubicBezTo>
                      <a:pt x="5575" y="5195"/>
                      <a:pt x="5622" y="5243"/>
                      <a:pt x="5741" y="5337"/>
                    </a:cubicBezTo>
                    <a:cubicBezTo>
                      <a:pt x="5622" y="4958"/>
                      <a:pt x="5551" y="4650"/>
                      <a:pt x="5456" y="4341"/>
                    </a:cubicBezTo>
                    <a:cubicBezTo>
                      <a:pt x="5290" y="3772"/>
                      <a:pt x="5266" y="3155"/>
                      <a:pt x="5385" y="2562"/>
                    </a:cubicBezTo>
                    <a:cubicBezTo>
                      <a:pt x="5551" y="1590"/>
                      <a:pt x="6192" y="783"/>
                      <a:pt x="7093" y="427"/>
                    </a:cubicBezTo>
                    <a:cubicBezTo>
                      <a:pt x="7591" y="214"/>
                      <a:pt x="8113" y="71"/>
                      <a:pt x="8635" y="48"/>
                    </a:cubicBezTo>
                    <a:cubicBezTo>
                      <a:pt x="9014" y="0"/>
                      <a:pt x="9394" y="71"/>
                      <a:pt x="9750" y="214"/>
                    </a:cubicBezTo>
                    <a:cubicBezTo>
                      <a:pt x="10082" y="356"/>
                      <a:pt x="10390" y="522"/>
                      <a:pt x="10698" y="712"/>
                    </a:cubicBezTo>
                    <a:cubicBezTo>
                      <a:pt x="11054" y="949"/>
                      <a:pt x="11339" y="1257"/>
                      <a:pt x="11552" y="1613"/>
                    </a:cubicBezTo>
                    <a:cubicBezTo>
                      <a:pt x="11908" y="2254"/>
                      <a:pt x="12193" y="2942"/>
                      <a:pt x="12359" y="3677"/>
                    </a:cubicBezTo>
                    <a:cubicBezTo>
                      <a:pt x="12406" y="3843"/>
                      <a:pt x="12454" y="3985"/>
                      <a:pt x="12501" y="4199"/>
                    </a:cubicBezTo>
                    <a:lnTo>
                      <a:pt x="12833" y="4033"/>
                    </a:lnTo>
                    <a:cubicBezTo>
                      <a:pt x="13830" y="3582"/>
                      <a:pt x="14850" y="3321"/>
                      <a:pt x="15964" y="3558"/>
                    </a:cubicBezTo>
                    <a:cubicBezTo>
                      <a:pt x="16676" y="3724"/>
                      <a:pt x="17340" y="4033"/>
                      <a:pt x="17910" y="4460"/>
                    </a:cubicBezTo>
                    <a:cubicBezTo>
                      <a:pt x="18076" y="4626"/>
                      <a:pt x="18218" y="4816"/>
                      <a:pt x="18313" y="5005"/>
                    </a:cubicBezTo>
                    <a:cubicBezTo>
                      <a:pt x="18740" y="5598"/>
                      <a:pt x="18906" y="6357"/>
                      <a:pt x="18764" y="7069"/>
                    </a:cubicBezTo>
                    <a:cubicBezTo>
                      <a:pt x="18692" y="7472"/>
                      <a:pt x="18550" y="7876"/>
                      <a:pt x="18313" y="8208"/>
                    </a:cubicBezTo>
                    <a:cubicBezTo>
                      <a:pt x="17720" y="9038"/>
                      <a:pt x="16913" y="9678"/>
                      <a:pt x="16012" y="10082"/>
                    </a:cubicBezTo>
                    <a:cubicBezTo>
                      <a:pt x="15466" y="10343"/>
                      <a:pt x="14897" y="10556"/>
                      <a:pt x="14328" y="10770"/>
                    </a:cubicBezTo>
                    <a:cubicBezTo>
                      <a:pt x="14185" y="11386"/>
                      <a:pt x="14185" y="11386"/>
                      <a:pt x="13545" y="11600"/>
                    </a:cubicBezTo>
                    <a:cubicBezTo>
                      <a:pt x="13450" y="11623"/>
                      <a:pt x="13355" y="11671"/>
                      <a:pt x="13213" y="11718"/>
                    </a:cubicBezTo>
                    <a:lnTo>
                      <a:pt x="13213" y="12003"/>
                    </a:lnTo>
                    <a:cubicBezTo>
                      <a:pt x="13260" y="12738"/>
                      <a:pt x="13071" y="13450"/>
                      <a:pt x="12691" y="14067"/>
                    </a:cubicBezTo>
                    <a:cubicBezTo>
                      <a:pt x="12644" y="14162"/>
                      <a:pt x="12572" y="14256"/>
                      <a:pt x="12501" y="14351"/>
                    </a:cubicBezTo>
                    <a:cubicBezTo>
                      <a:pt x="11885" y="15419"/>
                      <a:pt x="10888" y="15917"/>
                      <a:pt x="9702" y="16083"/>
                    </a:cubicBezTo>
                    <a:cubicBezTo>
                      <a:pt x="9465" y="16107"/>
                      <a:pt x="9204" y="16107"/>
                      <a:pt x="8967" y="16059"/>
                    </a:cubicBezTo>
                    <a:cubicBezTo>
                      <a:pt x="8374" y="15988"/>
                      <a:pt x="7852" y="15585"/>
                      <a:pt x="7638" y="15039"/>
                    </a:cubicBezTo>
                    <a:cubicBezTo>
                      <a:pt x="7306" y="14304"/>
                      <a:pt x="7093" y="13521"/>
                      <a:pt x="7022" y="12738"/>
                    </a:cubicBezTo>
                    <a:cubicBezTo>
                      <a:pt x="7022" y="12525"/>
                      <a:pt x="6998" y="12311"/>
                      <a:pt x="6927" y="12098"/>
                    </a:cubicBezTo>
                    <a:cubicBezTo>
                      <a:pt x="6429" y="12335"/>
                      <a:pt x="5883" y="12501"/>
                      <a:pt x="5338" y="12572"/>
                    </a:cubicBezTo>
                    <a:cubicBezTo>
                      <a:pt x="4816" y="12667"/>
                      <a:pt x="4270" y="12643"/>
                      <a:pt x="3748" y="12501"/>
                    </a:cubicBezTo>
                    <a:cubicBezTo>
                      <a:pt x="3179" y="12406"/>
                      <a:pt x="2728" y="11932"/>
                      <a:pt x="2633" y="11363"/>
                    </a:cubicBezTo>
                    <a:cubicBezTo>
                      <a:pt x="2420" y="10532"/>
                      <a:pt x="2657" y="9631"/>
                      <a:pt x="3226" y="8990"/>
                    </a:cubicBezTo>
                    <a:cubicBezTo>
                      <a:pt x="3725" y="8397"/>
                      <a:pt x="4389" y="7994"/>
                      <a:pt x="5148" y="7804"/>
                    </a:cubicBezTo>
                    <a:cubicBezTo>
                      <a:pt x="5551" y="7710"/>
                      <a:pt x="5954" y="7591"/>
                      <a:pt x="6358" y="7472"/>
                    </a:cubicBezTo>
                    <a:cubicBezTo>
                      <a:pt x="6547" y="7449"/>
                      <a:pt x="6737" y="7377"/>
                      <a:pt x="6903" y="7283"/>
                    </a:cubicBezTo>
                    <a:cubicBezTo>
                      <a:pt x="6571" y="7022"/>
                      <a:pt x="6192" y="6856"/>
                      <a:pt x="5788" y="6784"/>
                    </a:cubicBezTo>
                    <a:cubicBezTo>
                      <a:pt x="4579" y="6642"/>
                      <a:pt x="3369" y="6618"/>
                      <a:pt x="2159" y="6713"/>
                    </a:cubicBezTo>
                    <a:cubicBezTo>
                      <a:pt x="1827" y="6737"/>
                      <a:pt x="1471" y="6784"/>
                      <a:pt x="1139" y="6808"/>
                    </a:cubicBezTo>
                    <a:cubicBezTo>
                      <a:pt x="902" y="6784"/>
                      <a:pt x="641" y="6879"/>
                      <a:pt x="475" y="7045"/>
                    </a:cubicBezTo>
                    <a:cubicBezTo>
                      <a:pt x="380" y="7117"/>
                      <a:pt x="238" y="7117"/>
                      <a:pt x="166" y="7045"/>
                    </a:cubicBezTo>
                    <a:cubicBezTo>
                      <a:pt x="72" y="6974"/>
                      <a:pt x="24" y="6856"/>
                      <a:pt x="24" y="6737"/>
                    </a:cubicBezTo>
                    <a:cubicBezTo>
                      <a:pt x="0" y="6523"/>
                      <a:pt x="119" y="6334"/>
                      <a:pt x="309" y="6239"/>
                    </a:cubicBezTo>
                    <a:cubicBezTo>
                      <a:pt x="593" y="6120"/>
                      <a:pt x="854" y="6002"/>
                      <a:pt x="1163" y="5930"/>
                    </a:cubicBezTo>
                    <a:cubicBezTo>
                      <a:pt x="2230" y="5741"/>
                      <a:pt x="3345" y="5693"/>
                      <a:pt x="4436" y="5764"/>
                    </a:cubicBezTo>
                    <a:cubicBezTo>
                      <a:pt x="4579" y="5812"/>
                      <a:pt x="4697" y="5812"/>
                      <a:pt x="4911" y="5812"/>
                    </a:cubicBezTo>
                    <a:close/>
                    <a:moveTo>
                      <a:pt x="13925" y="9892"/>
                    </a:moveTo>
                    <a:cubicBezTo>
                      <a:pt x="14328" y="9797"/>
                      <a:pt x="14684" y="9655"/>
                      <a:pt x="15039" y="9465"/>
                    </a:cubicBezTo>
                    <a:cubicBezTo>
                      <a:pt x="15680" y="9180"/>
                      <a:pt x="16297" y="8824"/>
                      <a:pt x="16818" y="8374"/>
                    </a:cubicBezTo>
                    <a:cubicBezTo>
                      <a:pt x="17151" y="8113"/>
                      <a:pt x="17411" y="7781"/>
                      <a:pt x="17649" y="7425"/>
                    </a:cubicBezTo>
                    <a:cubicBezTo>
                      <a:pt x="17815" y="7117"/>
                      <a:pt x="17886" y="6737"/>
                      <a:pt x="17838" y="6381"/>
                    </a:cubicBezTo>
                    <a:cubicBezTo>
                      <a:pt x="17767" y="5764"/>
                      <a:pt x="17411" y="5219"/>
                      <a:pt x="16866" y="4934"/>
                    </a:cubicBezTo>
                    <a:cubicBezTo>
                      <a:pt x="15632" y="4246"/>
                      <a:pt x="14399" y="4341"/>
                      <a:pt x="13165" y="5005"/>
                    </a:cubicBezTo>
                    <a:cubicBezTo>
                      <a:pt x="13094" y="5029"/>
                      <a:pt x="13023" y="5100"/>
                      <a:pt x="12952" y="5148"/>
                    </a:cubicBezTo>
                    <a:cubicBezTo>
                      <a:pt x="12715" y="5314"/>
                      <a:pt x="12596" y="5551"/>
                      <a:pt x="12572" y="5836"/>
                    </a:cubicBezTo>
                    <a:cubicBezTo>
                      <a:pt x="12549" y="6049"/>
                      <a:pt x="12501" y="6286"/>
                      <a:pt x="12454" y="6500"/>
                    </a:cubicBezTo>
                    <a:cubicBezTo>
                      <a:pt x="12383" y="6690"/>
                      <a:pt x="12217" y="6808"/>
                      <a:pt x="12027" y="6808"/>
                    </a:cubicBezTo>
                    <a:cubicBezTo>
                      <a:pt x="11837" y="6856"/>
                      <a:pt x="11671" y="6761"/>
                      <a:pt x="11576" y="6618"/>
                    </a:cubicBezTo>
                    <a:cubicBezTo>
                      <a:pt x="11505" y="6476"/>
                      <a:pt x="11458" y="6334"/>
                      <a:pt x="11458" y="6191"/>
                    </a:cubicBezTo>
                    <a:cubicBezTo>
                      <a:pt x="11458" y="5978"/>
                      <a:pt x="11481" y="5764"/>
                      <a:pt x="11552" y="5575"/>
                    </a:cubicBezTo>
                    <a:cubicBezTo>
                      <a:pt x="11647" y="5290"/>
                      <a:pt x="11671" y="5005"/>
                      <a:pt x="11624" y="4721"/>
                    </a:cubicBezTo>
                    <a:cubicBezTo>
                      <a:pt x="11481" y="3914"/>
                      <a:pt x="11244" y="3108"/>
                      <a:pt x="10912" y="2325"/>
                    </a:cubicBezTo>
                    <a:cubicBezTo>
                      <a:pt x="10532" y="1471"/>
                      <a:pt x="9726" y="1139"/>
                      <a:pt x="8896" y="949"/>
                    </a:cubicBezTo>
                    <a:cubicBezTo>
                      <a:pt x="8825" y="925"/>
                      <a:pt x="8753" y="925"/>
                      <a:pt x="8658" y="949"/>
                    </a:cubicBezTo>
                    <a:cubicBezTo>
                      <a:pt x="8303" y="997"/>
                      <a:pt x="7947" y="1068"/>
                      <a:pt x="7615" y="1186"/>
                    </a:cubicBezTo>
                    <a:cubicBezTo>
                      <a:pt x="6832" y="1400"/>
                      <a:pt x="6263" y="2111"/>
                      <a:pt x="6215" y="2918"/>
                    </a:cubicBezTo>
                    <a:cubicBezTo>
                      <a:pt x="6168" y="3345"/>
                      <a:pt x="6192" y="3772"/>
                      <a:pt x="6310" y="4175"/>
                    </a:cubicBezTo>
                    <a:cubicBezTo>
                      <a:pt x="6452" y="4721"/>
                      <a:pt x="6666" y="5290"/>
                      <a:pt x="6903" y="5812"/>
                    </a:cubicBezTo>
                    <a:cubicBezTo>
                      <a:pt x="7022" y="6168"/>
                      <a:pt x="7283" y="6429"/>
                      <a:pt x="7615" y="6595"/>
                    </a:cubicBezTo>
                    <a:lnTo>
                      <a:pt x="7923" y="6761"/>
                    </a:lnTo>
                    <a:cubicBezTo>
                      <a:pt x="8564" y="6571"/>
                      <a:pt x="9228" y="6618"/>
                      <a:pt x="9821" y="6856"/>
                    </a:cubicBezTo>
                    <a:cubicBezTo>
                      <a:pt x="11291" y="7377"/>
                      <a:pt x="12596" y="8279"/>
                      <a:pt x="13616" y="9489"/>
                    </a:cubicBezTo>
                    <a:cubicBezTo>
                      <a:pt x="13735" y="9607"/>
                      <a:pt x="13830" y="9750"/>
                      <a:pt x="13925" y="9892"/>
                    </a:cubicBezTo>
                    <a:close/>
                    <a:moveTo>
                      <a:pt x="7757" y="7852"/>
                    </a:moveTo>
                    <a:cubicBezTo>
                      <a:pt x="7567" y="8042"/>
                      <a:pt x="7330" y="8184"/>
                      <a:pt x="7069" y="8231"/>
                    </a:cubicBezTo>
                    <a:cubicBezTo>
                      <a:pt x="6761" y="8303"/>
                      <a:pt x="6476" y="8350"/>
                      <a:pt x="6168" y="8445"/>
                    </a:cubicBezTo>
                    <a:cubicBezTo>
                      <a:pt x="5693" y="8611"/>
                      <a:pt x="5219" y="8777"/>
                      <a:pt x="4745" y="8990"/>
                    </a:cubicBezTo>
                    <a:cubicBezTo>
                      <a:pt x="4175" y="9275"/>
                      <a:pt x="3748" y="9773"/>
                      <a:pt x="3582" y="10390"/>
                    </a:cubicBezTo>
                    <a:cubicBezTo>
                      <a:pt x="3511" y="10675"/>
                      <a:pt x="3535" y="10959"/>
                      <a:pt x="3630" y="11244"/>
                    </a:cubicBezTo>
                    <a:cubicBezTo>
                      <a:pt x="3677" y="11386"/>
                      <a:pt x="3796" y="11505"/>
                      <a:pt x="3938" y="11529"/>
                    </a:cubicBezTo>
                    <a:cubicBezTo>
                      <a:pt x="4057" y="11576"/>
                      <a:pt x="4199" y="11600"/>
                      <a:pt x="4318" y="11600"/>
                    </a:cubicBezTo>
                    <a:cubicBezTo>
                      <a:pt x="4792" y="11647"/>
                      <a:pt x="5243" y="11600"/>
                      <a:pt x="5670" y="11481"/>
                    </a:cubicBezTo>
                    <a:cubicBezTo>
                      <a:pt x="6429" y="11339"/>
                      <a:pt x="7045" y="10841"/>
                      <a:pt x="7354" y="10177"/>
                    </a:cubicBezTo>
                    <a:cubicBezTo>
                      <a:pt x="7449" y="9963"/>
                      <a:pt x="7567" y="9750"/>
                      <a:pt x="7710" y="9583"/>
                    </a:cubicBezTo>
                    <a:cubicBezTo>
                      <a:pt x="7828" y="9394"/>
                      <a:pt x="8065" y="9346"/>
                      <a:pt x="8279" y="9441"/>
                    </a:cubicBezTo>
                    <a:cubicBezTo>
                      <a:pt x="8516" y="9536"/>
                      <a:pt x="8635" y="9773"/>
                      <a:pt x="8587" y="10034"/>
                    </a:cubicBezTo>
                    <a:cubicBezTo>
                      <a:pt x="8540" y="10200"/>
                      <a:pt x="8445" y="10366"/>
                      <a:pt x="8350" y="10532"/>
                    </a:cubicBezTo>
                    <a:cubicBezTo>
                      <a:pt x="8160" y="10817"/>
                      <a:pt x="8065" y="11149"/>
                      <a:pt x="8018" y="11505"/>
                    </a:cubicBezTo>
                    <a:cubicBezTo>
                      <a:pt x="7923" y="12549"/>
                      <a:pt x="8113" y="13616"/>
                      <a:pt x="8540" y="14589"/>
                    </a:cubicBezTo>
                    <a:cubicBezTo>
                      <a:pt x="8658" y="14944"/>
                      <a:pt x="9014" y="15134"/>
                      <a:pt x="9370" y="15087"/>
                    </a:cubicBezTo>
                    <a:cubicBezTo>
                      <a:pt x="10224" y="15016"/>
                      <a:pt x="11007" y="14755"/>
                      <a:pt x="11529" y="14019"/>
                    </a:cubicBezTo>
                    <a:cubicBezTo>
                      <a:pt x="11671" y="13806"/>
                      <a:pt x="11813" y="13592"/>
                      <a:pt x="11908" y="13379"/>
                    </a:cubicBezTo>
                    <a:cubicBezTo>
                      <a:pt x="12193" y="12904"/>
                      <a:pt x="12288" y="12335"/>
                      <a:pt x="12145" y="11790"/>
                    </a:cubicBezTo>
                    <a:cubicBezTo>
                      <a:pt x="12074" y="11742"/>
                      <a:pt x="12027" y="11695"/>
                      <a:pt x="11956" y="11671"/>
                    </a:cubicBezTo>
                    <a:cubicBezTo>
                      <a:pt x="11481" y="11505"/>
                      <a:pt x="11054" y="11268"/>
                      <a:pt x="10675" y="10936"/>
                    </a:cubicBezTo>
                    <a:cubicBezTo>
                      <a:pt x="10366" y="10698"/>
                      <a:pt x="10082" y="10485"/>
                      <a:pt x="9773" y="10224"/>
                    </a:cubicBezTo>
                    <a:cubicBezTo>
                      <a:pt x="8991" y="9560"/>
                      <a:pt x="8160" y="8896"/>
                      <a:pt x="7757" y="7852"/>
                    </a:cubicBezTo>
                    <a:close/>
                    <a:moveTo>
                      <a:pt x="8421" y="7401"/>
                    </a:moveTo>
                    <a:cubicBezTo>
                      <a:pt x="8635" y="7804"/>
                      <a:pt x="8919" y="8184"/>
                      <a:pt x="9275" y="8492"/>
                    </a:cubicBezTo>
                    <a:cubicBezTo>
                      <a:pt x="9868" y="9038"/>
                      <a:pt x="10485" y="9583"/>
                      <a:pt x="11125" y="10082"/>
                    </a:cubicBezTo>
                    <a:cubicBezTo>
                      <a:pt x="11434" y="10319"/>
                      <a:pt x="11766" y="10532"/>
                      <a:pt x="12122" y="10722"/>
                    </a:cubicBezTo>
                    <a:cubicBezTo>
                      <a:pt x="12335" y="10817"/>
                      <a:pt x="12549" y="10864"/>
                      <a:pt x="12786" y="10841"/>
                    </a:cubicBezTo>
                    <a:cubicBezTo>
                      <a:pt x="13071" y="10817"/>
                      <a:pt x="13213" y="10509"/>
                      <a:pt x="13047" y="10295"/>
                    </a:cubicBezTo>
                    <a:cubicBezTo>
                      <a:pt x="12952" y="10153"/>
                      <a:pt x="12857" y="10010"/>
                      <a:pt x="12738" y="9892"/>
                    </a:cubicBezTo>
                    <a:cubicBezTo>
                      <a:pt x="11908" y="8919"/>
                      <a:pt x="10865" y="8160"/>
                      <a:pt x="9678" y="7686"/>
                    </a:cubicBezTo>
                    <a:cubicBezTo>
                      <a:pt x="9299" y="7520"/>
                      <a:pt x="8872" y="7425"/>
                      <a:pt x="8445" y="7401"/>
                    </a:cubicBezTo>
                    <a:close/>
                  </a:path>
                </a:pathLst>
              </a:custGeom>
              <a:solidFill>
                <a:srgbClr val="4F24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1867"/>
              </a:p>
            </p:txBody>
          </p:sp>
          <p:grpSp>
            <p:nvGrpSpPr>
              <p:cNvPr id="35" name="Google Shape;863;p49"/>
              <p:cNvGrpSpPr/>
              <p:nvPr/>
            </p:nvGrpSpPr>
            <p:grpSpPr>
              <a:xfrm>
                <a:off x="1474325" y="1168675"/>
                <a:ext cx="407425" cy="1159375"/>
                <a:chOff x="1474325" y="1168675"/>
                <a:chExt cx="407425" cy="1159375"/>
              </a:xfrm>
            </p:grpSpPr>
            <p:sp>
              <p:nvSpPr>
                <p:cNvPr id="36" name="Google Shape;864;p49"/>
                <p:cNvSpPr/>
                <p:nvPr/>
              </p:nvSpPr>
              <p:spPr>
                <a:xfrm flipH="1">
                  <a:off x="1751250" y="1216700"/>
                  <a:ext cx="55175" cy="5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7" h="2089" extrusionOk="0">
                      <a:moveTo>
                        <a:pt x="1661" y="190"/>
                      </a:moveTo>
                      <a:cubicBezTo>
                        <a:pt x="2206" y="499"/>
                        <a:pt x="2183" y="949"/>
                        <a:pt x="1850" y="1543"/>
                      </a:cubicBezTo>
                      <a:cubicBezTo>
                        <a:pt x="1589" y="1922"/>
                        <a:pt x="1068" y="2088"/>
                        <a:pt x="641" y="1875"/>
                      </a:cubicBezTo>
                      <a:cubicBezTo>
                        <a:pt x="237" y="1685"/>
                        <a:pt x="0" y="1234"/>
                        <a:pt x="95" y="807"/>
                      </a:cubicBezTo>
                      <a:cubicBezTo>
                        <a:pt x="166" y="333"/>
                        <a:pt x="593" y="1"/>
                        <a:pt x="1068" y="24"/>
                      </a:cubicBezTo>
                      <a:cubicBezTo>
                        <a:pt x="1281" y="48"/>
                        <a:pt x="1471" y="119"/>
                        <a:pt x="1661" y="190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defRPr/>
                  </a:pPr>
                  <a:endParaRPr sz="1867"/>
                </a:p>
              </p:txBody>
            </p:sp>
            <p:sp>
              <p:nvSpPr>
                <p:cNvPr id="37" name="Google Shape;865;p49"/>
                <p:cNvSpPr/>
                <p:nvPr/>
              </p:nvSpPr>
              <p:spPr>
                <a:xfrm flipH="1">
                  <a:off x="1594700" y="1504900"/>
                  <a:ext cx="51025" cy="5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2041" extrusionOk="0">
                      <a:moveTo>
                        <a:pt x="1495" y="262"/>
                      </a:moveTo>
                      <a:cubicBezTo>
                        <a:pt x="1922" y="523"/>
                        <a:pt x="2041" y="1092"/>
                        <a:pt x="1780" y="1495"/>
                      </a:cubicBezTo>
                      <a:cubicBezTo>
                        <a:pt x="1495" y="1922"/>
                        <a:pt x="949" y="2041"/>
                        <a:pt x="522" y="1756"/>
                      </a:cubicBezTo>
                      <a:cubicBezTo>
                        <a:pt x="119" y="1495"/>
                        <a:pt x="1" y="926"/>
                        <a:pt x="261" y="523"/>
                      </a:cubicBezTo>
                      <a:cubicBezTo>
                        <a:pt x="522" y="120"/>
                        <a:pt x="1092" y="1"/>
                        <a:pt x="1495" y="262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defRPr/>
                  </a:pPr>
                  <a:endParaRPr sz="1867"/>
                </a:p>
              </p:txBody>
            </p:sp>
            <p:sp>
              <p:nvSpPr>
                <p:cNvPr id="38" name="Google Shape;866;p49"/>
                <p:cNvSpPr/>
                <p:nvPr/>
              </p:nvSpPr>
              <p:spPr>
                <a:xfrm flipH="1">
                  <a:off x="1592925" y="1618775"/>
                  <a:ext cx="74150" cy="6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6" h="2729" extrusionOk="0">
                      <a:moveTo>
                        <a:pt x="1922" y="570"/>
                      </a:moveTo>
                      <a:cubicBezTo>
                        <a:pt x="2966" y="1139"/>
                        <a:pt x="2088" y="2728"/>
                        <a:pt x="1044" y="2159"/>
                      </a:cubicBezTo>
                      <a:cubicBezTo>
                        <a:pt x="1" y="1566"/>
                        <a:pt x="855" y="0"/>
                        <a:pt x="1922" y="570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defRPr/>
                  </a:pPr>
                  <a:endParaRPr sz="1867"/>
                </a:p>
              </p:txBody>
            </p:sp>
            <p:sp>
              <p:nvSpPr>
                <p:cNvPr id="39" name="Google Shape;867;p49"/>
                <p:cNvSpPr/>
                <p:nvPr/>
              </p:nvSpPr>
              <p:spPr>
                <a:xfrm flipH="1">
                  <a:off x="1800475" y="1719000"/>
                  <a:ext cx="58725" cy="6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9" h="2444" extrusionOk="0">
                      <a:moveTo>
                        <a:pt x="1755" y="237"/>
                      </a:moveTo>
                      <a:cubicBezTo>
                        <a:pt x="2182" y="475"/>
                        <a:pt x="2348" y="996"/>
                        <a:pt x="2087" y="1423"/>
                      </a:cubicBezTo>
                      <a:cubicBezTo>
                        <a:pt x="1518" y="2443"/>
                        <a:pt x="0" y="1566"/>
                        <a:pt x="569" y="570"/>
                      </a:cubicBezTo>
                      <a:cubicBezTo>
                        <a:pt x="807" y="143"/>
                        <a:pt x="1352" y="0"/>
                        <a:pt x="1755" y="237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defRPr/>
                  </a:pPr>
                  <a:endParaRPr sz="1867"/>
                </a:p>
              </p:txBody>
            </p:sp>
            <p:sp>
              <p:nvSpPr>
                <p:cNvPr id="40" name="Google Shape;868;p49"/>
                <p:cNvSpPr/>
                <p:nvPr/>
              </p:nvSpPr>
              <p:spPr>
                <a:xfrm flipH="1">
                  <a:off x="1585800" y="2272875"/>
                  <a:ext cx="51025" cy="5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2207" extrusionOk="0">
                      <a:moveTo>
                        <a:pt x="1779" y="1566"/>
                      </a:moveTo>
                      <a:cubicBezTo>
                        <a:pt x="1400" y="2207"/>
                        <a:pt x="404" y="2088"/>
                        <a:pt x="214" y="1353"/>
                      </a:cubicBezTo>
                      <a:cubicBezTo>
                        <a:pt x="0" y="594"/>
                        <a:pt x="807" y="0"/>
                        <a:pt x="1471" y="380"/>
                      </a:cubicBezTo>
                      <a:cubicBezTo>
                        <a:pt x="1898" y="594"/>
                        <a:pt x="2040" y="1139"/>
                        <a:pt x="1779" y="156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defRPr/>
                  </a:pPr>
                  <a:endParaRPr sz="1867"/>
                </a:p>
              </p:txBody>
            </p:sp>
            <p:sp>
              <p:nvSpPr>
                <p:cNvPr id="41" name="Google Shape;869;p49"/>
                <p:cNvSpPr/>
                <p:nvPr/>
              </p:nvSpPr>
              <p:spPr>
                <a:xfrm flipH="1">
                  <a:off x="1474325" y="2036250"/>
                  <a:ext cx="43900" cy="4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1970" extrusionOk="0">
                      <a:moveTo>
                        <a:pt x="451" y="1804"/>
                      </a:moveTo>
                      <a:cubicBezTo>
                        <a:pt x="167" y="1614"/>
                        <a:pt x="1" y="1258"/>
                        <a:pt x="72" y="926"/>
                      </a:cubicBezTo>
                      <a:cubicBezTo>
                        <a:pt x="238" y="96"/>
                        <a:pt x="1353" y="1"/>
                        <a:pt x="1661" y="784"/>
                      </a:cubicBezTo>
                      <a:cubicBezTo>
                        <a:pt x="1708" y="950"/>
                        <a:pt x="1732" y="1116"/>
                        <a:pt x="1732" y="1282"/>
                      </a:cubicBezTo>
                      <a:cubicBezTo>
                        <a:pt x="1756" y="1638"/>
                        <a:pt x="1471" y="1922"/>
                        <a:pt x="1115" y="1946"/>
                      </a:cubicBezTo>
                      <a:cubicBezTo>
                        <a:pt x="878" y="1970"/>
                        <a:pt x="665" y="1899"/>
                        <a:pt x="451" y="180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defRPr/>
                  </a:pPr>
                  <a:endParaRPr sz="1867"/>
                </a:p>
              </p:txBody>
            </p:sp>
            <p:sp>
              <p:nvSpPr>
                <p:cNvPr id="42" name="Google Shape;870;p49"/>
                <p:cNvSpPr/>
                <p:nvPr/>
              </p:nvSpPr>
              <p:spPr>
                <a:xfrm flipH="1">
                  <a:off x="1735250" y="1797875"/>
                  <a:ext cx="58125" cy="5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5" h="2230" extrusionOk="0">
                      <a:moveTo>
                        <a:pt x="546" y="1684"/>
                      </a:moveTo>
                      <a:cubicBezTo>
                        <a:pt x="142" y="1471"/>
                        <a:pt x="0" y="949"/>
                        <a:pt x="261" y="546"/>
                      </a:cubicBezTo>
                      <a:cubicBezTo>
                        <a:pt x="451" y="142"/>
                        <a:pt x="973" y="0"/>
                        <a:pt x="1376" y="261"/>
                      </a:cubicBezTo>
                      <a:cubicBezTo>
                        <a:pt x="2325" y="807"/>
                        <a:pt x="1471" y="2230"/>
                        <a:pt x="546" y="168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defRPr/>
                  </a:pPr>
                  <a:endParaRPr sz="1867"/>
                </a:p>
              </p:txBody>
            </p:sp>
            <p:sp>
              <p:nvSpPr>
                <p:cNvPr id="43" name="Google Shape;871;p49"/>
                <p:cNvSpPr/>
                <p:nvPr/>
              </p:nvSpPr>
              <p:spPr>
                <a:xfrm flipH="1">
                  <a:off x="1723975" y="1648425"/>
                  <a:ext cx="46275" cy="3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1" h="1448" extrusionOk="0">
                      <a:moveTo>
                        <a:pt x="1305" y="95"/>
                      </a:moveTo>
                      <a:cubicBezTo>
                        <a:pt x="1850" y="427"/>
                        <a:pt x="1779" y="1068"/>
                        <a:pt x="1423" y="1258"/>
                      </a:cubicBezTo>
                      <a:cubicBezTo>
                        <a:pt x="1115" y="1424"/>
                        <a:pt x="759" y="1447"/>
                        <a:pt x="427" y="1329"/>
                      </a:cubicBezTo>
                      <a:cubicBezTo>
                        <a:pt x="142" y="1186"/>
                        <a:pt x="0" y="902"/>
                        <a:pt x="48" y="593"/>
                      </a:cubicBezTo>
                      <a:cubicBezTo>
                        <a:pt x="95" y="285"/>
                        <a:pt x="332" y="48"/>
                        <a:pt x="641" y="0"/>
                      </a:cubicBezTo>
                      <a:cubicBezTo>
                        <a:pt x="854" y="24"/>
                        <a:pt x="1068" y="48"/>
                        <a:pt x="1305" y="95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defRPr/>
                  </a:pPr>
                  <a:endParaRPr sz="1867"/>
                </a:p>
              </p:txBody>
            </p:sp>
            <p:sp>
              <p:nvSpPr>
                <p:cNvPr id="44" name="Google Shape;872;p49"/>
                <p:cNvSpPr/>
                <p:nvPr/>
              </p:nvSpPr>
              <p:spPr>
                <a:xfrm flipH="1">
                  <a:off x="1504550" y="2170275"/>
                  <a:ext cx="41550" cy="4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" h="1685" extrusionOk="0">
                      <a:moveTo>
                        <a:pt x="1448" y="1234"/>
                      </a:moveTo>
                      <a:cubicBezTo>
                        <a:pt x="1234" y="1590"/>
                        <a:pt x="783" y="1685"/>
                        <a:pt x="451" y="1471"/>
                      </a:cubicBezTo>
                      <a:cubicBezTo>
                        <a:pt x="119" y="1258"/>
                        <a:pt x="1" y="831"/>
                        <a:pt x="190" y="475"/>
                      </a:cubicBezTo>
                      <a:cubicBezTo>
                        <a:pt x="404" y="119"/>
                        <a:pt x="878" y="1"/>
                        <a:pt x="1234" y="238"/>
                      </a:cubicBezTo>
                      <a:cubicBezTo>
                        <a:pt x="1566" y="451"/>
                        <a:pt x="1661" y="902"/>
                        <a:pt x="1448" y="123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defRPr/>
                  </a:pPr>
                  <a:endParaRPr sz="1867"/>
                </a:p>
              </p:txBody>
            </p:sp>
            <p:sp>
              <p:nvSpPr>
                <p:cNvPr id="45" name="Google Shape;873;p49"/>
                <p:cNvSpPr/>
                <p:nvPr/>
              </p:nvSpPr>
              <p:spPr>
                <a:xfrm flipH="1">
                  <a:off x="1657550" y="1759325"/>
                  <a:ext cx="51025" cy="4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1922" extrusionOk="0">
                      <a:moveTo>
                        <a:pt x="807" y="1708"/>
                      </a:moveTo>
                      <a:cubicBezTo>
                        <a:pt x="0" y="1210"/>
                        <a:pt x="735" y="0"/>
                        <a:pt x="1542" y="475"/>
                      </a:cubicBezTo>
                      <a:cubicBezTo>
                        <a:pt x="1922" y="664"/>
                        <a:pt x="2040" y="1139"/>
                        <a:pt x="1803" y="1495"/>
                      </a:cubicBezTo>
                      <a:cubicBezTo>
                        <a:pt x="1589" y="1827"/>
                        <a:pt x="1139" y="1922"/>
                        <a:pt x="807" y="1708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defRPr/>
                  </a:pPr>
                  <a:endParaRPr sz="1867"/>
                </a:p>
              </p:txBody>
            </p:sp>
            <p:sp>
              <p:nvSpPr>
                <p:cNvPr id="46" name="Google Shape;874;p49"/>
                <p:cNvSpPr/>
                <p:nvPr/>
              </p:nvSpPr>
              <p:spPr>
                <a:xfrm flipH="1">
                  <a:off x="1554375" y="1686975"/>
                  <a:ext cx="54575" cy="5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3" h="2349" extrusionOk="0">
                      <a:moveTo>
                        <a:pt x="498" y="783"/>
                      </a:moveTo>
                      <a:cubicBezTo>
                        <a:pt x="973" y="0"/>
                        <a:pt x="2183" y="688"/>
                        <a:pt x="1732" y="1518"/>
                      </a:cubicBezTo>
                      <a:cubicBezTo>
                        <a:pt x="1257" y="2349"/>
                        <a:pt x="0" y="1613"/>
                        <a:pt x="498" y="783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defRPr/>
                  </a:pPr>
                  <a:endParaRPr sz="1867"/>
                </a:p>
              </p:txBody>
            </p:sp>
            <p:sp>
              <p:nvSpPr>
                <p:cNvPr id="47" name="Google Shape;875;p49"/>
                <p:cNvSpPr/>
                <p:nvPr/>
              </p:nvSpPr>
              <p:spPr>
                <a:xfrm flipH="1">
                  <a:off x="1511075" y="1793725"/>
                  <a:ext cx="37975" cy="3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9" h="1590" extrusionOk="0">
                      <a:moveTo>
                        <a:pt x="474" y="1376"/>
                      </a:moveTo>
                      <a:cubicBezTo>
                        <a:pt x="166" y="1234"/>
                        <a:pt x="0" y="854"/>
                        <a:pt x="142" y="522"/>
                      </a:cubicBezTo>
                      <a:cubicBezTo>
                        <a:pt x="261" y="190"/>
                        <a:pt x="617" y="0"/>
                        <a:pt x="949" y="71"/>
                      </a:cubicBezTo>
                      <a:cubicBezTo>
                        <a:pt x="1305" y="166"/>
                        <a:pt x="1518" y="498"/>
                        <a:pt x="1494" y="830"/>
                      </a:cubicBezTo>
                      <a:cubicBezTo>
                        <a:pt x="1471" y="925"/>
                        <a:pt x="1447" y="996"/>
                        <a:pt x="1423" y="1067"/>
                      </a:cubicBezTo>
                      <a:cubicBezTo>
                        <a:pt x="1352" y="1400"/>
                        <a:pt x="996" y="1589"/>
                        <a:pt x="688" y="1471"/>
                      </a:cubicBezTo>
                      <a:cubicBezTo>
                        <a:pt x="593" y="1447"/>
                        <a:pt x="522" y="1400"/>
                        <a:pt x="474" y="137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defRPr/>
                  </a:pPr>
                  <a:endParaRPr sz="1867"/>
                </a:p>
              </p:txBody>
            </p:sp>
            <p:sp>
              <p:nvSpPr>
                <p:cNvPr id="48" name="Google Shape;876;p49"/>
                <p:cNvSpPr/>
                <p:nvPr/>
              </p:nvSpPr>
              <p:spPr>
                <a:xfrm flipH="1">
                  <a:off x="1620200" y="1401125"/>
                  <a:ext cx="40350" cy="4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" h="1828" extrusionOk="0">
                      <a:moveTo>
                        <a:pt x="404" y="1495"/>
                      </a:moveTo>
                      <a:cubicBezTo>
                        <a:pt x="95" y="1282"/>
                        <a:pt x="1" y="879"/>
                        <a:pt x="167" y="546"/>
                      </a:cubicBezTo>
                      <a:cubicBezTo>
                        <a:pt x="475" y="1"/>
                        <a:pt x="1305" y="119"/>
                        <a:pt x="1471" y="736"/>
                      </a:cubicBezTo>
                      <a:cubicBezTo>
                        <a:pt x="1614" y="1353"/>
                        <a:pt x="949" y="1827"/>
                        <a:pt x="404" y="1495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defRPr/>
                  </a:pPr>
                  <a:endParaRPr sz="1867"/>
                </a:p>
              </p:txBody>
            </p:sp>
            <p:sp>
              <p:nvSpPr>
                <p:cNvPr id="49" name="Google Shape;877;p49"/>
                <p:cNvSpPr/>
                <p:nvPr/>
              </p:nvSpPr>
              <p:spPr>
                <a:xfrm flipH="1">
                  <a:off x="1663500" y="1304475"/>
                  <a:ext cx="40350" cy="3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" h="1590" extrusionOk="0">
                      <a:moveTo>
                        <a:pt x="1424" y="1163"/>
                      </a:moveTo>
                      <a:cubicBezTo>
                        <a:pt x="1234" y="1471"/>
                        <a:pt x="807" y="1590"/>
                        <a:pt x="499" y="1424"/>
                      </a:cubicBezTo>
                      <a:cubicBezTo>
                        <a:pt x="143" y="1234"/>
                        <a:pt x="1" y="783"/>
                        <a:pt x="214" y="451"/>
                      </a:cubicBezTo>
                      <a:cubicBezTo>
                        <a:pt x="380" y="119"/>
                        <a:pt x="807" y="0"/>
                        <a:pt x="1139" y="190"/>
                      </a:cubicBezTo>
                      <a:cubicBezTo>
                        <a:pt x="1495" y="356"/>
                        <a:pt x="1614" y="807"/>
                        <a:pt x="1424" y="1163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defRPr/>
                  </a:pPr>
                  <a:endParaRPr sz="1867"/>
                </a:p>
              </p:txBody>
            </p:sp>
            <p:sp>
              <p:nvSpPr>
                <p:cNvPr id="50" name="Google Shape;878;p49"/>
                <p:cNvSpPr/>
                <p:nvPr/>
              </p:nvSpPr>
              <p:spPr>
                <a:xfrm flipH="1">
                  <a:off x="1842575" y="1168675"/>
                  <a:ext cx="39175" cy="39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7" h="1566" extrusionOk="0">
                      <a:moveTo>
                        <a:pt x="1092" y="166"/>
                      </a:moveTo>
                      <a:cubicBezTo>
                        <a:pt x="1448" y="356"/>
                        <a:pt x="1566" y="759"/>
                        <a:pt x="1400" y="1115"/>
                      </a:cubicBezTo>
                      <a:cubicBezTo>
                        <a:pt x="1210" y="1447"/>
                        <a:pt x="807" y="1566"/>
                        <a:pt x="475" y="1400"/>
                      </a:cubicBezTo>
                      <a:cubicBezTo>
                        <a:pt x="119" y="1234"/>
                        <a:pt x="1" y="807"/>
                        <a:pt x="167" y="475"/>
                      </a:cubicBezTo>
                      <a:cubicBezTo>
                        <a:pt x="333" y="119"/>
                        <a:pt x="760" y="0"/>
                        <a:pt x="1092" y="16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defRPr/>
                  </a:pPr>
                  <a:endParaRPr sz="1867"/>
                </a:p>
              </p:txBody>
            </p:sp>
            <p:sp>
              <p:nvSpPr>
                <p:cNvPr id="51" name="Google Shape;879;p49"/>
                <p:cNvSpPr/>
                <p:nvPr/>
              </p:nvSpPr>
              <p:spPr>
                <a:xfrm flipH="1">
                  <a:off x="1483200" y="1905200"/>
                  <a:ext cx="33850" cy="4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614" extrusionOk="0">
                      <a:moveTo>
                        <a:pt x="1140" y="1187"/>
                      </a:moveTo>
                      <a:cubicBezTo>
                        <a:pt x="997" y="1471"/>
                        <a:pt x="689" y="1614"/>
                        <a:pt x="404" y="1519"/>
                      </a:cubicBezTo>
                      <a:cubicBezTo>
                        <a:pt x="167" y="1448"/>
                        <a:pt x="1" y="1210"/>
                        <a:pt x="1" y="973"/>
                      </a:cubicBezTo>
                      <a:cubicBezTo>
                        <a:pt x="1" y="807"/>
                        <a:pt x="48" y="617"/>
                        <a:pt x="96" y="475"/>
                      </a:cubicBezTo>
                      <a:cubicBezTo>
                        <a:pt x="191" y="167"/>
                        <a:pt x="499" y="1"/>
                        <a:pt x="807" y="72"/>
                      </a:cubicBezTo>
                      <a:cubicBezTo>
                        <a:pt x="1140" y="167"/>
                        <a:pt x="1353" y="475"/>
                        <a:pt x="1282" y="807"/>
                      </a:cubicBezTo>
                      <a:cubicBezTo>
                        <a:pt x="1258" y="949"/>
                        <a:pt x="1211" y="1068"/>
                        <a:pt x="1140" y="1187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defRPr/>
                  </a:pPr>
                  <a:endParaRPr sz="1867"/>
                </a:p>
              </p:txBody>
            </p:sp>
          </p:grpSp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6723" y="1668949"/>
            <a:ext cx="6815919" cy="496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20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0400" y="4816991"/>
            <a:ext cx="4951600" cy="763600"/>
          </a:xfrm>
        </p:spPr>
        <p:txBody>
          <a:bodyPr/>
          <a:lstStyle/>
          <a:p>
            <a:r>
              <a:rPr lang="en-US" dirty="0" smtClean="0"/>
              <a:t>**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5015" y="1271034"/>
            <a:ext cx="4030542" cy="48343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0933" y="1271034"/>
            <a:ext cx="4027586" cy="483075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994862" y="5906581"/>
            <a:ext cx="3323987" cy="861774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vi-VN" sz="48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nÐt ngang</a:t>
            </a:r>
            <a:endParaRPr lang="en-US" sz="4800" b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53597" y="5792809"/>
            <a:ext cx="3937938" cy="861774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vi-VN" sz="48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nÐt</a:t>
            </a:r>
            <a:r>
              <a:rPr lang="en-US" sz="48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800" b="1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sæ</a:t>
            </a:r>
            <a:r>
              <a:rPr lang="vi-VN" sz="48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anose="020B7200000000000000" pitchFamily="34" charset="0"/>
              </a:rPr>
              <a:t> th¼ng</a:t>
            </a:r>
            <a:endParaRPr lang="en-US" sz="4800" b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0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8" ma:contentTypeDescription="Tạo tài liệu mới." ma:contentTypeScope="" ma:versionID="b0d3dccb1dea67d89db10013b12d936c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353ad8bc25002707c97d916ef9b53ee3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E24EC3CD-2818-4D38-817F-2FA443B5CA7B}"/>
</file>

<file path=customXml/itemProps2.xml><?xml version="1.0" encoding="utf-8"?>
<ds:datastoreItem xmlns:ds="http://schemas.openxmlformats.org/officeDocument/2006/customXml" ds:itemID="{D2EED6F4-2440-44B9-8110-DFB676E16764}"/>
</file>

<file path=customXml/itemProps3.xml><?xml version="1.0" encoding="utf-8"?>
<ds:datastoreItem xmlns:ds="http://schemas.openxmlformats.org/officeDocument/2006/customXml" ds:itemID="{0F7E375E-DCE0-40FA-AFBA-622CB67BF786}"/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188</Words>
  <Application>Microsoft Office PowerPoint</Application>
  <PresentationFormat>Widescreen</PresentationFormat>
  <Paragraphs>93</Paragraphs>
  <Slides>20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.VnAvant</vt:lpstr>
      <vt:lpstr>Arial</vt:lpstr>
      <vt:lpstr>Arvo</vt:lpstr>
      <vt:lpstr>Calibri</vt:lpstr>
      <vt:lpstr>Calibri Light</vt:lpstr>
      <vt:lpstr>Cambria</vt:lpstr>
      <vt:lpstr>HP001 4 hàng</vt:lpstr>
      <vt:lpstr>Montserrat Medium</vt:lpstr>
      <vt:lpstr>Patrick Hand SC</vt:lpstr>
      <vt:lpstr>r0c0i Linotte</vt:lpstr>
      <vt:lpstr>Times New Roman</vt:lpstr>
      <vt:lpstr>Office Theme</vt:lpstr>
      <vt:lpstr>Tiếng Việt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NHÓM NÉT THẲNG</vt:lpstr>
      <vt:lpstr>**</vt:lpstr>
      <vt:lpstr>PowerPoint Presentation</vt:lpstr>
      <vt:lpstr>PowerPoint Presentation</vt:lpstr>
      <vt:lpstr>Viết bảng con</vt:lpstr>
      <vt:lpstr>Khởi động</vt:lpstr>
      <vt:lpstr>PowerPoint Presentation</vt:lpstr>
      <vt:lpstr>PowerPoint Presentation</vt:lpstr>
      <vt:lpstr>PowerPoint Presentation</vt:lpstr>
      <vt:lpstr>PowerPoint Presentation</vt:lpstr>
      <vt:lpstr>Viết bảng con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Việt</dc:title>
  <dc:creator>HP</dc:creator>
  <cp:lastModifiedBy>HP</cp:lastModifiedBy>
  <cp:revision>20</cp:revision>
  <dcterms:created xsi:type="dcterms:W3CDTF">2021-09-11T07:30:13Z</dcterms:created>
  <dcterms:modified xsi:type="dcterms:W3CDTF">2021-09-13T13:00:45Z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