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1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  <p:sldMasterId id="2147483696" r:id="rId2"/>
    <p:sldMasterId id="2147483737" r:id="rId3"/>
  </p:sldMasterIdLst>
  <p:notesMasterIdLst>
    <p:notesMasterId r:id="rId30"/>
  </p:notesMasterIdLst>
  <p:sldIdLst>
    <p:sldId id="322" r:id="rId4"/>
    <p:sldId id="331" r:id="rId5"/>
    <p:sldId id="285" r:id="rId6"/>
    <p:sldId id="307" r:id="rId7"/>
    <p:sldId id="312" r:id="rId8"/>
    <p:sldId id="313" r:id="rId9"/>
    <p:sldId id="314" r:id="rId10"/>
    <p:sldId id="311" r:id="rId11"/>
    <p:sldId id="303" r:id="rId12"/>
    <p:sldId id="328" r:id="rId13"/>
    <p:sldId id="351" r:id="rId14"/>
    <p:sldId id="295" r:id="rId15"/>
    <p:sldId id="350" r:id="rId16"/>
    <p:sldId id="352" r:id="rId17"/>
    <p:sldId id="359" r:id="rId18"/>
    <p:sldId id="353" r:id="rId19"/>
    <p:sldId id="354" r:id="rId20"/>
    <p:sldId id="356" r:id="rId21"/>
    <p:sldId id="357" r:id="rId22"/>
    <p:sldId id="358" r:id="rId23"/>
    <p:sldId id="360" r:id="rId24"/>
    <p:sldId id="362" r:id="rId25"/>
    <p:sldId id="361" r:id="rId26"/>
    <p:sldId id="327" r:id="rId27"/>
    <p:sldId id="329" r:id="rId28"/>
    <p:sldId id="278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axR5cDw23Vo1qYSwrV7E4sQLb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1" autoAdjust="0"/>
    <p:restoredTop sz="87567" autoAdjust="0"/>
  </p:normalViewPr>
  <p:slideViewPr>
    <p:cSldViewPr snapToGrid="0">
      <p:cViewPr varScale="1">
        <p:scale>
          <a:sx n="49" d="100"/>
          <a:sy n="49" d="100"/>
        </p:scale>
        <p:origin x="255" y="-5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3690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094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.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( </a:t>
            </a:r>
            <a:r>
              <a:rPr lang="en-US" baseline="0" dirty="0" err="1"/>
              <a:t>đúng</a:t>
            </a:r>
            <a:r>
              <a:rPr lang="en-US" baseline="0" dirty="0"/>
              <a:t> r,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60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dirty="0"/>
              <a:t>Con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con “</a:t>
            </a:r>
            <a:r>
              <a:rPr lang="en-US" baseline="0" dirty="0" err="1"/>
              <a:t>thỏ</a:t>
            </a:r>
            <a:r>
              <a:rPr lang="en-US" baseline="0" dirty="0"/>
              <a:t>”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(</a:t>
            </a:r>
            <a:r>
              <a:rPr lang="en-US" baseline="0" dirty="0" err="1"/>
              <a:t>khỉ</a:t>
            </a:r>
            <a:r>
              <a:rPr lang="en-US" baseline="0" dirty="0"/>
              <a:t>,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en-US" baseline="0" dirty="0"/>
              <a:t>, </a:t>
            </a:r>
            <a:r>
              <a:rPr lang="en-US" baseline="0" dirty="0" err="1"/>
              <a:t>cỏ</a:t>
            </a:r>
            <a:r>
              <a:rPr lang="en-US" baseline="0" dirty="0"/>
              <a:t>,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sổ</a:t>
            </a:r>
            <a:r>
              <a:rPr lang="en-US" baseline="0" dirty="0"/>
              <a:t>, </a:t>
            </a:r>
            <a:r>
              <a:rPr lang="en-US" baseline="0" dirty="0" err="1"/>
              <a:t>chổi</a:t>
            </a:r>
            <a:r>
              <a:rPr lang="en-US" baseline="0" dirty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5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.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? </a:t>
            </a:r>
            <a:r>
              <a:rPr lang="en-US" baseline="0" dirty="0" err="1"/>
              <a:t>Đúng</a:t>
            </a:r>
            <a:r>
              <a:rPr lang="en-US" baseline="0" dirty="0"/>
              <a:t> r,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ngỗng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.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267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4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,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dẫu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con “</a:t>
            </a:r>
            <a:r>
              <a:rPr lang="en-US" baseline="0" dirty="0" err="1"/>
              <a:t>ngỗng</a:t>
            </a:r>
            <a:r>
              <a:rPr lang="en-US" baseline="0" dirty="0"/>
              <a:t>”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(</a:t>
            </a:r>
            <a:r>
              <a:rPr lang="en-US" baseline="0" dirty="0" err="1"/>
              <a:t>đũa</a:t>
            </a:r>
            <a:r>
              <a:rPr lang="en-US" baseline="0" dirty="0"/>
              <a:t>, </a:t>
            </a:r>
            <a:r>
              <a:rPr lang="en-US" baseline="0" dirty="0" err="1"/>
              <a:t>đĩa</a:t>
            </a:r>
            <a:r>
              <a:rPr lang="en-US" baseline="0" dirty="0"/>
              <a:t>, </a:t>
            </a:r>
            <a:r>
              <a:rPr lang="en-US" baseline="0" dirty="0" err="1"/>
              <a:t>dĩa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682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91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639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con </a:t>
            </a:r>
            <a:r>
              <a:rPr lang="en-US" baseline="0" dirty="0" err="1"/>
              <a:t>ngựa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758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1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vè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28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880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94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24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428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538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22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46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2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3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r>
              <a:rPr lang="en-US" baseline="0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. (</a:t>
            </a:r>
            <a:r>
              <a:rPr lang="en-US" baseline="0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đọc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10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D81422-C3BD-4655-BE23-C69194833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5A52B4-A8AC-4645-A689-FA7D7D438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4A69FD-3000-4E40-BA2B-3FF92A6C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CFAD0D4-2145-4B60-B464-9DB5AEECA407}" type="datetimeFigureOut">
              <a:rPr lang="en-US" sz="1867" smtClean="0"/>
              <a:pPr defTabSz="1219170"/>
              <a:t>9/4/2022</a:t>
            </a:fld>
            <a:endParaRPr lang="en-US" sz="1867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784CF-6D82-48E3-9E85-CFC443EB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en-US" sz="1867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F7F091-845E-49E0-A60A-E6E3F25B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5B3BE2-E6BD-483A-BED8-B40CD3337200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0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65130F2-16DF-4983-AFAA-B4AB83006F54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defRPr/>
              </a:pPr>
              <a:t>04/09/2022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82070A0-82B9-42D8-AB59-A4A3CC73865B}" type="slidenum">
              <a:rPr lang="vi-VN" altLang="en-US" kern="1200" smtClean="0"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2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04-09-2022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41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CFAD0D4-2145-4B60-B464-9DB5AEECA407}" type="datetimeFigureOut">
              <a:rPr lang="en-US" sz="1867" smtClean="0"/>
              <a:pPr defTabSz="1219170"/>
              <a:t>9/4/2022</a:t>
            </a:fld>
            <a:endParaRPr lang="en-US" sz="1867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sz="186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5B3BE2-E6BD-483A-BED8-B40CD3337200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5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16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0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34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00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258B-A671-40C5-A43C-D9EE966B742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0000000-1234-1234-1234-123412341234}" type="slidenum">
              <a:rPr lang="en" smtClean="0"/>
              <a:pPr defTabSz="121917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899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755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508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34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513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6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fld id="{80956C11-10D0-4FE2-BF4A-90C4F15B6D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924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63228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fld id="{80956C11-10D0-4FE2-BF4A-90C4F15B6D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55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defTabSz="1219170"/>
            <a:fld id="{00000000-1234-1234-1234-123412341234}" type="slidenum">
              <a:rPr lang="en" smtClean="0"/>
              <a:pPr defTabSz="121917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88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6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fld id="{80956C11-10D0-4FE2-BF4A-90C4F15B6D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9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6322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fld id="{80956C11-10D0-4FE2-BF4A-90C4F15B6D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55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3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6A8C2CE-BB7B-4AF0-ADF3-72A62363A38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FC67A2CE-761A-4095-A863-15A6768CA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D6796EB9-F37D-4ED9-90EC-BEB806869D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C034442-E8D0-4389-A47D-0749C4C766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885B0E-C575-4EFF-8A39-D2D4B09BE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C9D971-58C5-4F0C-A34E-B72551899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5A43F1-CCB9-41DD-A23B-D349CFD89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EE4CBFC-7AEA-499A-97D2-C1284318C5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56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defRPr/>
            </a:pPr>
            <a:fld id="{13597DD1-81F0-4F21-B5BF-5EA1F6246D2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defRPr/>
              </a:pPr>
              <a:t>04/09/2022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CB5E1DE-3B1C-499B-80B6-3C82CBAF89B4}" type="slidenum">
              <a:rPr lang="vi-VN" altLang="en-US" kern="1200" smtClean="0"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9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CBFC-7AEA-499A-97D2-C1284318C5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1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emf"/><Relationship Id="rId5" Type="http://schemas.openxmlformats.org/officeDocument/2006/relationships/image" Target="../media/image28.gif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3017"/>
          <a:stretch/>
        </p:blipFill>
        <p:spPr>
          <a:xfrm>
            <a:off x="2614715" y="895966"/>
            <a:ext cx="7545289" cy="564295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70031" y="950401"/>
            <a:ext cx="6367508" cy="4180754"/>
            <a:chOff x="2602522" y="712800"/>
            <a:chExt cx="4775631" cy="3135566"/>
          </a:xfrm>
        </p:grpSpPr>
        <p:sp>
          <p:nvSpPr>
            <p:cNvPr id="6" name="TextBox 5"/>
            <p:cNvSpPr txBox="1"/>
            <p:nvPr/>
          </p:nvSpPr>
          <p:spPr>
            <a:xfrm rot="21153031">
              <a:off x="2602522" y="832132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K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70959" y="712800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4679">
              <a:off x="5280777" y="833511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Ở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429247">
              <a:off x="6698214" y="858480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94995">
              <a:off x="2654210" y="2894333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Đ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01896">
              <a:off x="3992394" y="3101959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Ộ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1309191">
              <a:off x="5289778" y="2850623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1429247">
              <a:off x="6618348" y="3017543"/>
              <a:ext cx="67993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FF0000"/>
                  </a:solidFill>
                  <a:latin typeface="r0c0i Linotte" pitchFamily="2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5" y="1371600"/>
            <a:ext cx="11153423" cy="4705350"/>
          </a:xfrm>
          <a:prstGeom prst="rect">
            <a:avLst/>
          </a:prstGeom>
        </p:spPr>
      </p:pic>
      <p:sp>
        <p:nvSpPr>
          <p:cNvPr id="5" name="Subtitle 12"/>
          <p:cNvSpPr txBox="1">
            <a:spLocks/>
          </p:cNvSpPr>
          <p:nvPr/>
        </p:nvSpPr>
        <p:spPr>
          <a:xfrm>
            <a:off x="4368805" y="609600"/>
            <a:ext cx="4671831" cy="5883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DẤU THANH</a:t>
            </a:r>
          </a:p>
        </p:txBody>
      </p:sp>
    </p:spTree>
    <p:extLst>
      <p:ext uri="{BB962C8B-B14F-4D97-AF65-F5344CB8AC3E}">
        <p14:creationId xmlns:p14="http://schemas.microsoft.com/office/powerpoint/2010/main" val="37176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81678" y="0"/>
            <a:ext cx="12192000" cy="6858000"/>
            <a:chOff x="-30997" y="-15498"/>
            <a:chExt cx="9020014" cy="68192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66949"/>
              </p:ext>
            </p:extLst>
          </p:nvPr>
        </p:nvGraphicFramePr>
        <p:xfrm>
          <a:off x="2725110" y="2328218"/>
          <a:ext cx="6880555" cy="12109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6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6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61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61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1096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3" name="Subtitle 12"/>
          <p:cNvSpPr txBox="1">
            <a:spLocks/>
          </p:cNvSpPr>
          <p:nvPr/>
        </p:nvSpPr>
        <p:spPr>
          <a:xfrm rot="20515862">
            <a:off x="2566696" y="1746133"/>
            <a:ext cx="959952" cy="6513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30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Subtitle 12"/>
          <p:cNvSpPr txBox="1">
            <a:spLocks/>
          </p:cNvSpPr>
          <p:nvPr/>
        </p:nvSpPr>
        <p:spPr>
          <a:xfrm rot="4366873">
            <a:off x="4665949" y="2139677"/>
            <a:ext cx="1322423" cy="12261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27463" y="2131322"/>
            <a:ext cx="936443" cy="1144381"/>
            <a:chOff x="5910765" y="1492495"/>
            <a:chExt cx="936443" cy="1144381"/>
          </a:xfrm>
        </p:grpSpPr>
        <p:sp>
          <p:nvSpPr>
            <p:cNvPr id="15" name="Subtitle 12"/>
            <p:cNvSpPr txBox="1">
              <a:spLocks/>
            </p:cNvSpPr>
            <p:nvPr/>
          </p:nvSpPr>
          <p:spPr>
            <a:xfrm>
              <a:off x="6099769" y="1492495"/>
              <a:ext cx="747439" cy="49142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9800" dirty="0">
                  <a:solidFill>
                    <a:srgbClr val="FF0000"/>
                  </a:solidFill>
                  <a:latin typeface="r0c0i Linotte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indent="0">
                <a:buNone/>
              </a:pPr>
              <a:endParaRPr lang="en-US" sz="88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10765" y="2360717"/>
              <a:ext cx="373719" cy="276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19" name="Subtitle 12"/>
          <p:cNvSpPr txBox="1">
            <a:spLocks/>
          </p:cNvSpPr>
          <p:nvPr/>
        </p:nvSpPr>
        <p:spPr>
          <a:xfrm>
            <a:off x="8514375" y="373925"/>
            <a:ext cx="1138143" cy="16283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Subtitle 12"/>
          <p:cNvSpPr txBox="1">
            <a:spLocks/>
          </p:cNvSpPr>
          <p:nvPr/>
        </p:nvSpPr>
        <p:spPr>
          <a:xfrm>
            <a:off x="7028950" y="1834815"/>
            <a:ext cx="1555509" cy="17494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~</a:t>
            </a:r>
          </a:p>
          <a:p>
            <a:pPr marL="0" indent="0">
              <a:buNone/>
            </a:pPr>
            <a:endParaRPr lang="en-US" sz="15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9645" y="3043092"/>
            <a:ext cx="1078786" cy="35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48265" y="19938"/>
            <a:ext cx="12192000" cy="6858000"/>
            <a:chOff x="-30997" y="-15498"/>
            <a:chExt cx="9020014" cy="68192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xmlns="" id="{479B6C7F-BADD-4B2D-9989-BEB03C1E0C81}"/>
              </a:ext>
            </a:extLst>
          </p:cNvPr>
          <p:cNvSpPr/>
          <p:nvPr/>
        </p:nvSpPr>
        <p:spPr>
          <a:xfrm>
            <a:off x="2245426" y="214874"/>
            <a:ext cx="9543803" cy="1200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pic>
        <p:nvPicPr>
          <p:cNvPr id="47" name="图片 10">
            <a:extLst>
              <a:ext uri="{FF2B5EF4-FFF2-40B4-BE49-F238E27FC236}">
                <a16:creationId xmlns:a16="http://schemas.microsoft.com/office/drawing/2014/main" xmlns="" id="{F04EEC8F-0A29-4855-932B-3D13E1EC9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5" y="0"/>
            <a:ext cx="1541403" cy="20281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02156" y="588205"/>
            <a:ext cx="110303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Subtitle 12"/>
          <p:cNvSpPr txBox="1">
            <a:spLocks/>
          </p:cNvSpPr>
          <p:nvPr/>
        </p:nvSpPr>
        <p:spPr>
          <a:xfrm rot="20515862">
            <a:off x="5523426" y="2250867"/>
            <a:ext cx="1661752" cy="14194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1" y="1556750"/>
            <a:ext cx="2649539" cy="1824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97" y="1463642"/>
            <a:ext cx="2096813" cy="225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2" y="4163036"/>
            <a:ext cx="2501909" cy="1645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42" y="4486261"/>
            <a:ext cx="2109627" cy="1413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2940" y="3555896"/>
            <a:ext cx="148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6817" y="5899711"/>
            <a:ext cx="191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8275" y="3578261"/>
            <a:ext cx="148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67437" y="5915080"/>
            <a:ext cx="191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26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4" grpId="0"/>
      <p:bldP spid="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07" y="1600200"/>
            <a:ext cx="5453785" cy="4525963"/>
          </a:xfrm>
        </p:spPr>
      </p:pic>
      <p:grpSp>
        <p:nvGrpSpPr>
          <p:cNvPr id="4" name="Group 3"/>
          <p:cNvGrpSpPr/>
          <p:nvPr/>
        </p:nvGrpSpPr>
        <p:grpSpPr>
          <a:xfrm>
            <a:off x="41895" y="-7792"/>
            <a:ext cx="12192000" cy="6858000"/>
            <a:chOff x="-30997" y="-15498"/>
            <a:chExt cx="9020014" cy="6819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479B6C7F-BADD-4B2D-9989-BEB03C1E0C81}"/>
              </a:ext>
            </a:extLst>
          </p:cNvPr>
          <p:cNvSpPr/>
          <p:nvPr/>
        </p:nvSpPr>
        <p:spPr>
          <a:xfrm>
            <a:off x="2245426" y="277938"/>
            <a:ext cx="9543803" cy="1200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F04EEC8F-0A29-4855-932B-3D13E1EC9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45" y="0"/>
            <a:ext cx="1541403" cy="2028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2156" y="588205"/>
            <a:ext cx="110303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12"/>
          <p:cNvSpPr txBox="1">
            <a:spLocks/>
          </p:cNvSpPr>
          <p:nvPr/>
        </p:nvSpPr>
        <p:spPr>
          <a:xfrm rot="4366873">
            <a:off x="6062974" y="2542167"/>
            <a:ext cx="1567357" cy="158174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26" y="1478267"/>
            <a:ext cx="2374159" cy="18402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1525" y="3318547"/>
            <a:ext cx="148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40" y="3821564"/>
            <a:ext cx="2293445" cy="19032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91525" y="5724838"/>
            <a:ext cx="192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83" y="1478267"/>
            <a:ext cx="2738610" cy="18672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99908" y="3333038"/>
            <a:ext cx="211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559" y="3821564"/>
            <a:ext cx="2127200" cy="18824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9908" y="5704042"/>
            <a:ext cx="148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4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4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8" y="2222939"/>
            <a:ext cx="2842471" cy="283411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45" y="2222939"/>
            <a:ext cx="2401614" cy="3066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50" y="2222939"/>
            <a:ext cx="2975104" cy="30667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35115" y="425661"/>
            <a:ext cx="1797269" cy="1686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00970" y="262009"/>
            <a:ext cx="747439" cy="1168257"/>
            <a:chOff x="5847476" y="1468619"/>
            <a:chExt cx="747439" cy="1168257"/>
          </a:xfrm>
        </p:grpSpPr>
        <p:sp>
          <p:nvSpPr>
            <p:cNvPr id="13" name="Subtitle 12"/>
            <p:cNvSpPr txBox="1">
              <a:spLocks/>
            </p:cNvSpPr>
            <p:nvPr/>
          </p:nvSpPr>
          <p:spPr>
            <a:xfrm>
              <a:off x="5847476" y="1468619"/>
              <a:ext cx="747439" cy="49142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0" dirty="0">
                  <a:solidFill>
                    <a:srgbClr val="FF0000"/>
                  </a:solidFill>
                  <a:latin typeface="r0c0i Linotte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indent="0">
                <a:buNone/>
              </a:pPr>
              <a:endParaRPr lang="en-US" sz="1125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10765" y="2360717"/>
              <a:ext cx="373719" cy="276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4940938" y="286702"/>
            <a:ext cx="1797269" cy="1686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12"/>
          <p:cNvSpPr txBox="1">
            <a:spLocks/>
          </p:cNvSpPr>
          <p:nvPr/>
        </p:nvSpPr>
        <p:spPr>
          <a:xfrm>
            <a:off x="4963064" y="-353580"/>
            <a:ext cx="1115245" cy="136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~</a:t>
            </a:r>
          </a:p>
          <a:p>
            <a:pPr marL="0" indent="0">
              <a:buNone/>
            </a:pPr>
            <a:endParaRPr lang="en-US" sz="15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984067" y="332955"/>
            <a:ext cx="1797269" cy="1686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btitle 12"/>
          <p:cNvSpPr txBox="1">
            <a:spLocks/>
          </p:cNvSpPr>
          <p:nvPr/>
        </p:nvSpPr>
        <p:spPr>
          <a:xfrm>
            <a:off x="9375170" y="-1295358"/>
            <a:ext cx="1138143" cy="16283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2044" y="5746631"/>
            <a:ext cx="2106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1869" y="5797461"/>
            <a:ext cx="329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9330" y="5797461"/>
            <a:ext cx="3367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00970" y="1383198"/>
            <a:ext cx="871749" cy="662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95" y="-7792"/>
            <a:ext cx="12192000" cy="6858000"/>
            <a:chOff x="-30997" y="-15498"/>
            <a:chExt cx="9020014" cy="6819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30398" y="3756942"/>
            <a:ext cx="210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5822" y="3755881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7531" y="3741176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7" y="634467"/>
            <a:ext cx="2842471" cy="2834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04" y="634467"/>
            <a:ext cx="2401614" cy="3066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09" y="634467"/>
            <a:ext cx="2975104" cy="30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895" y="-7792"/>
            <a:ext cx="12192000" cy="6858000"/>
            <a:chOff x="-30997" y="-15498"/>
            <a:chExt cx="9020014" cy="6819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09" y="1939155"/>
            <a:ext cx="2842471" cy="2834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1490" y="2999178"/>
            <a:ext cx="210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81844" y="2781344"/>
            <a:ext cx="751260" cy="1158994"/>
            <a:chOff x="5910765" y="1477882"/>
            <a:chExt cx="789083" cy="1158994"/>
          </a:xfrm>
        </p:grpSpPr>
        <p:sp>
          <p:nvSpPr>
            <p:cNvPr id="14" name="Subtitle 12"/>
            <p:cNvSpPr txBox="1">
              <a:spLocks/>
            </p:cNvSpPr>
            <p:nvPr/>
          </p:nvSpPr>
          <p:spPr>
            <a:xfrm>
              <a:off x="5952409" y="1477882"/>
              <a:ext cx="747439" cy="49142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2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700" dirty="0">
                  <a:solidFill>
                    <a:srgbClr val="FF0000"/>
                  </a:solidFill>
                  <a:latin typeface="r0c0i Linotte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indent="0">
                <a:buNone/>
              </a:pPr>
              <a:endParaRPr lang="en-US" sz="96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10765" y="2360717"/>
              <a:ext cx="373719" cy="276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9790811" y="3780657"/>
            <a:ext cx="871749" cy="662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03"/>
            <a:ext cx="12192000" cy="6876803"/>
          </a:xfrm>
        </p:spPr>
      </p:pic>
      <p:sp>
        <p:nvSpPr>
          <p:cNvPr id="3" name="Oval 2"/>
          <p:cNvSpPr/>
          <p:nvPr/>
        </p:nvSpPr>
        <p:spPr>
          <a:xfrm>
            <a:off x="1072055" y="2916621"/>
            <a:ext cx="2017986" cy="2301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99186" y="4682357"/>
            <a:ext cx="1849821" cy="2175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61738" y="3894082"/>
            <a:ext cx="1770993" cy="157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49007" y="3894082"/>
            <a:ext cx="1502979" cy="28272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95" y="-7792"/>
            <a:ext cx="12192000" cy="6858000"/>
            <a:chOff x="-30997" y="-15498"/>
            <a:chExt cx="9020014" cy="6819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30399" y="2486244"/>
            <a:ext cx="210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5823" y="2485183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7532" y="2470478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68917" y="387600"/>
            <a:ext cx="1797269" cy="1686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12"/>
          <p:cNvSpPr txBox="1">
            <a:spLocks/>
          </p:cNvSpPr>
          <p:nvPr/>
        </p:nvSpPr>
        <p:spPr>
          <a:xfrm>
            <a:off x="4868917" y="-141698"/>
            <a:ext cx="1115245" cy="136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~</a:t>
            </a:r>
          </a:p>
          <a:p>
            <a:pPr marL="0" indent="0">
              <a:buNone/>
            </a:pPr>
            <a:endParaRPr lang="en-US" sz="15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1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1" grpId="1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414"/>
            <a:ext cx="12192000" cy="6858000"/>
            <a:chOff x="-30997" y="-15498"/>
            <a:chExt cx="9020014" cy="6819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4925351" y="2082277"/>
            <a:ext cx="3137337" cy="2874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12"/>
          <p:cNvSpPr txBox="1">
            <a:spLocks/>
          </p:cNvSpPr>
          <p:nvPr/>
        </p:nvSpPr>
        <p:spPr>
          <a:xfrm>
            <a:off x="5203932" y="1544123"/>
            <a:ext cx="3003333" cy="39504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~</a:t>
            </a:r>
          </a:p>
          <a:p>
            <a:pPr marL="0" indent="0">
              <a:buNone/>
            </a:pPr>
            <a:endParaRPr lang="en-US" sz="15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65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9" y="1598069"/>
            <a:ext cx="6736572" cy="54107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03464" y="997901"/>
            <a:ext cx="1231336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LÀM QUEN VỚI CÁC DẤU THANH, DÒNG KẺ NGANG,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DÒNG KẺ DỌC, Ô 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1479" y="90943"/>
            <a:ext cx="444705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MÔN: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5739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152"/>
          </a:xfrm>
        </p:spPr>
      </p:pic>
      <p:pic>
        <p:nvPicPr>
          <p:cNvPr id="5" name="Google Shape;1017;p21" descr="Free Picture Of Check Mark, Download Free Picture Of Check Mark png images, 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4137" y="5015739"/>
            <a:ext cx="668001" cy="50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7;p21" descr="Free Picture Of Check Mark, Download Free Picture Of Check Mark png images, 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6945" y="4454910"/>
            <a:ext cx="489619" cy="52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7;p21" descr="Free Picture Of Check Mark, Download Free Picture Of Check Mark png images, 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2346" y="4977477"/>
            <a:ext cx="543993" cy="50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0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0399" y="3116865"/>
            <a:ext cx="210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5823" y="3115804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7532" y="3101099"/>
            <a:ext cx="374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713026" y="1562666"/>
            <a:ext cx="1797269" cy="1686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>
            <a:off x="9258324" y="-65647"/>
            <a:ext cx="1138143" cy="16283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18944" y="2035632"/>
            <a:ext cx="3048050" cy="29935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12"/>
          <p:cNvSpPr txBox="1">
            <a:spLocks/>
          </p:cNvSpPr>
          <p:nvPr/>
        </p:nvSpPr>
        <p:spPr>
          <a:xfrm>
            <a:off x="5673574" y="-945234"/>
            <a:ext cx="1930216" cy="28895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881" cy="6858000"/>
          </a:xfrm>
        </p:spPr>
      </p:pic>
      <p:sp>
        <p:nvSpPr>
          <p:cNvPr id="5" name="Oval 4"/>
          <p:cNvSpPr/>
          <p:nvPr/>
        </p:nvSpPr>
        <p:spPr>
          <a:xfrm>
            <a:off x="4587765" y="3310758"/>
            <a:ext cx="2622331" cy="28272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041" y="1066800"/>
            <a:ext cx="1797269" cy="28272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150773" y="0"/>
            <a:ext cx="1502979" cy="1734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415" y="857250"/>
            <a:ext cx="9161588" cy="5703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4164" r="3730" b="4449"/>
          <a:stretch/>
        </p:blipFill>
        <p:spPr>
          <a:xfrm rot="407388">
            <a:off x="1561129" y="4229019"/>
            <a:ext cx="3964347" cy="171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7971" r="2418" b="8358"/>
          <a:stretch/>
        </p:blipFill>
        <p:spPr>
          <a:xfrm>
            <a:off x="6019800" y="525742"/>
            <a:ext cx="4648200" cy="1455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372" y="2538209"/>
            <a:ext cx="4372013" cy="179752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412668" y="381000"/>
            <a:ext cx="3149937" cy="2749354"/>
          </a:xfrm>
          <a:prstGeom prst="wedgeEllipseCallout">
            <a:avLst>
              <a:gd name="adj1" fmla="val 72311"/>
              <a:gd name="adj2" fmla="val 3572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5044" r="19883"/>
          <a:stretch/>
        </p:blipFill>
        <p:spPr>
          <a:xfrm>
            <a:off x="5029205" y="2362200"/>
            <a:ext cx="2383521" cy="3254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3" y="1295402"/>
            <a:ext cx="319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Wow!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KoiNoEveryDayHappyDay-AyanaTaketatsu-2660866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8200" y="381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4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2"/>
          <p:cNvSpPr txBox="1">
            <a:spLocks/>
          </p:cNvSpPr>
          <p:nvPr/>
        </p:nvSpPr>
        <p:spPr>
          <a:xfrm>
            <a:off x="1807843" y="3776972"/>
            <a:ext cx="5621400" cy="8421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12"/>
          <p:cNvSpPr txBox="1">
            <a:spLocks/>
          </p:cNvSpPr>
          <p:nvPr/>
        </p:nvSpPr>
        <p:spPr>
          <a:xfrm>
            <a:off x="6728861" y="1562245"/>
            <a:ext cx="5621400" cy="8581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 rot="20515862">
            <a:off x="476033" y="3336827"/>
            <a:ext cx="747439" cy="49142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Subtitle 12"/>
          <p:cNvSpPr txBox="1">
            <a:spLocks/>
          </p:cNvSpPr>
          <p:nvPr/>
        </p:nvSpPr>
        <p:spPr>
          <a:xfrm rot="5149240">
            <a:off x="1353034" y="4657553"/>
            <a:ext cx="560579" cy="6552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Subtitle 12"/>
          <p:cNvSpPr txBox="1">
            <a:spLocks/>
          </p:cNvSpPr>
          <p:nvPr/>
        </p:nvSpPr>
        <p:spPr>
          <a:xfrm>
            <a:off x="10326849" y="2647069"/>
            <a:ext cx="1555509" cy="17494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~</a:t>
            </a:r>
          </a:p>
          <a:p>
            <a:pPr marL="0" indent="0">
              <a:buNone/>
            </a:pPr>
            <a:endParaRPr lang="en-US" sz="150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Subtitle 12"/>
          <p:cNvSpPr txBox="1">
            <a:spLocks/>
          </p:cNvSpPr>
          <p:nvPr/>
        </p:nvSpPr>
        <p:spPr>
          <a:xfrm>
            <a:off x="10326849" y="2723266"/>
            <a:ext cx="1138143" cy="16283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88519" l="2100" r="97900"/>
                    </a14:imgEffect>
                  </a14:imgLayer>
                </a14:imgProps>
              </a:ext>
            </a:extLst>
          </a:blip>
          <a:srcRect b="10465"/>
          <a:stretch/>
        </p:blipFill>
        <p:spPr>
          <a:xfrm>
            <a:off x="298326" y="703072"/>
            <a:ext cx="4238511" cy="3073907"/>
          </a:xfrm>
          <a:prstGeom prst="rect">
            <a:avLst/>
          </a:prstGeom>
        </p:spPr>
      </p:pic>
      <p:sp>
        <p:nvSpPr>
          <p:cNvPr id="18" name="Subtitle 12"/>
          <p:cNvSpPr txBox="1">
            <a:spLocks/>
          </p:cNvSpPr>
          <p:nvPr/>
        </p:nvSpPr>
        <p:spPr>
          <a:xfrm>
            <a:off x="995524" y="997137"/>
            <a:ext cx="4026877" cy="12816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6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6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ubtitle 12"/>
          <p:cNvSpPr txBox="1">
            <a:spLocks/>
          </p:cNvSpPr>
          <p:nvPr/>
        </p:nvSpPr>
        <p:spPr>
          <a:xfrm>
            <a:off x="1807846" y="4414653"/>
            <a:ext cx="4710359" cy="13348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ubtitle 12"/>
          <p:cNvSpPr txBox="1">
            <a:spLocks/>
          </p:cNvSpPr>
          <p:nvPr/>
        </p:nvSpPr>
        <p:spPr>
          <a:xfrm>
            <a:off x="6728861" y="3142126"/>
            <a:ext cx="5621400" cy="8808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ubtitle 12"/>
          <p:cNvSpPr txBox="1">
            <a:spLocks/>
          </p:cNvSpPr>
          <p:nvPr/>
        </p:nvSpPr>
        <p:spPr>
          <a:xfrm>
            <a:off x="6728861" y="4619131"/>
            <a:ext cx="5621400" cy="10154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xoe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55205" y="2219377"/>
            <a:ext cx="172883" cy="209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070861" y="2050029"/>
            <a:ext cx="909787" cy="41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12"/>
          <p:cNvSpPr txBox="1">
            <a:spLocks/>
          </p:cNvSpPr>
          <p:nvPr/>
        </p:nvSpPr>
        <p:spPr>
          <a:xfrm>
            <a:off x="10555205" y="1497680"/>
            <a:ext cx="711612" cy="49142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7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96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326849" y="2567641"/>
            <a:ext cx="871749" cy="961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22"/>
          <p:cNvPicPr preferRelativeResize="0"/>
          <p:nvPr/>
        </p:nvPicPr>
        <p:blipFill rotWithShape="1">
          <a:blip r:embed="rId3">
            <a:alphaModFix/>
          </a:blip>
          <a:srcRect l="11955" r="14131"/>
          <a:stretch/>
        </p:blipFill>
        <p:spPr>
          <a:xfrm>
            <a:off x="-1" y="0"/>
            <a:ext cx="121654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450903" y="2533294"/>
            <a:ext cx="7877731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Chúc</a:t>
            </a:r>
            <a:r>
              <a:rPr lang="en-US" altLang="en-US" sz="5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 </a:t>
            </a:r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các</a:t>
            </a:r>
            <a:r>
              <a:rPr lang="en-US" altLang="en-US" sz="5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 con </a:t>
            </a:r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chăm</a:t>
            </a:r>
            <a:r>
              <a:rPr lang="en-US" altLang="en-US" sz="5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 </a:t>
            </a:r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ngoan</a:t>
            </a:r>
            <a:r>
              <a:rPr lang="en-US" altLang="en-US" sz="5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học</a:t>
            </a:r>
            <a:r>
              <a:rPr lang="en-US" altLang="en-US" sz="5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 </a:t>
            </a:r>
            <a:r>
              <a:rPr lang="en-US" altLang="en-US" sz="5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Arial-SGK-TV" pitchFamily="2" charset="0"/>
                <a:cs typeface="Times New Roman" pitchFamily="18" charset="0"/>
              </a:rPr>
              <a:t>giỏi</a:t>
            </a:r>
            <a:endParaRPr lang="en-US" altLang="en-US" sz="5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Arial-SGK-TV" pitchFamily="2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41412" y="2778702"/>
            <a:ext cx="7306725" cy="216103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480000" tIns="121900" rIns="121900" bIns="121900" anchor="b" anchorCtr="0">
            <a:noAutofit/>
          </a:bodyPr>
          <a:lstStyle/>
          <a:p>
            <a:pPr algn="l"/>
            <a:r>
              <a:rPr lang="en-US" sz="5867" b="1" dirty="0">
                <a:solidFill>
                  <a:srgbClr val="FF0000"/>
                </a:solidFill>
              </a:rPr>
              <a:t>ĐƯỜNG KẺ, Ô LI</a:t>
            </a:r>
            <a:br>
              <a:rPr lang="en-US" sz="5867" b="1" dirty="0">
                <a:solidFill>
                  <a:srgbClr val="FF0000"/>
                </a:solidFill>
              </a:rPr>
            </a:br>
            <a:endParaRPr sz="5867" b="1" dirty="0">
              <a:solidFill>
                <a:srgbClr val="FF0000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7315204" y="1618151"/>
            <a:ext cx="4135901" cy="4740446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10259391" y="1305357"/>
            <a:ext cx="642967" cy="719973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33" name="Google Shape;1287;p56"/>
          <p:cNvGrpSpPr/>
          <p:nvPr/>
        </p:nvGrpSpPr>
        <p:grpSpPr>
          <a:xfrm flipH="1">
            <a:off x="3502515" y="-3901"/>
            <a:ext cx="2137412" cy="1939429"/>
            <a:chOff x="7181850" y="1833225"/>
            <a:chExt cx="836975" cy="698350"/>
          </a:xfrm>
        </p:grpSpPr>
        <p:sp>
          <p:nvSpPr>
            <p:cNvPr id="34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295;p56"/>
          <p:cNvGrpSpPr/>
          <p:nvPr/>
        </p:nvGrpSpPr>
        <p:grpSpPr>
          <a:xfrm rot="5400000" flipH="1">
            <a:off x="6117015" y="247529"/>
            <a:ext cx="1131365" cy="2960423"/>
            <a:chOff x="1474325" y="1168675"/>
            <a:chExt cx="407425" cy="1159375"/>
          </a:xfrm>
        </p:grpSpPr>
        <p:sp>
          <p:nvSpPr>
            <p:cNvPr id="42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857;p49"/>
          <p:cNvGrpSpPr/>
          <p:nvPr/>
        </p:nvGrpSpPr>
        <p:grpSpPr>
          <a:xfrm rot="5202478" flipH="1">
            <a:off x="931212" y="4501342"/>
            <a:ext cx="1573347" cy="2950527"/>
            <a:chOff x="1474325" y="858525"/>
            <a:chExt cx="808300" cy="1469525"/>
          </a:xfrm>
        </p:grpSpPr>
        <p:sp>
          <p:nvSpPr>
            <p:cNvPr id="85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86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87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grpSp>
          <p:nvGrpSpPr>
            <p:cNvPr id="88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9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1867"/>
              </a:p>
            </p:txBody>
          </p:sp>
          <p:grpSp>
            <p:nvGrpSpPr>
              <p:cNvPr id="90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91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2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3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4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5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6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7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8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99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0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1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2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3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4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5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  <p:sp>
              <p:nvSpPr>
                <p:cNvPr id="106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1867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8201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XÁC ĐỊNH Ô LI VÀ CÁC ĐƯỜNG K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396" y="1397000"/>
            <a:ext cx="9987005" cy="525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05" y="381004"/>
            <a:ext cx="72457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đường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kẻ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và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ô li</a:t>
            </a:r>
          </a:p>
        </p:txBody>
      </p:sp>
    </p:spTree>
    <p:extLst>
      <p:ext uri="{BB962C8B-B14F-4D97-AF65-F5344CB8AC3E}">
        <p14:creationId xmlns:p14="http://schemas.microsoft.com/office/powerpoint/2010/main" val="29379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6"/>
          <p:cNvGrpSpPr/>
          <p:nvPr/>
        </p:nvGrpSpPr>
        <p:grpSpPr>
          <a:xfrm flipH="1">
            <a:off x="1329525" y="76437"/>
            <a:ext cx="950520" cy="1220616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5400000" flipH="1">
            <a:off x="2586361" y="97275"/>
            <a:ext cx="610089" cy="1465491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2970134" y="418855"/>
            <a:ext cx="72457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đường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kẻ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và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ô li</a:t>
            </a:r>
          </a:p>
        </p:txBody>
      </p:sp>
      <p:grpSp>
        <p:nvGrpSpPr>
          <p:cNvPr id="92" name="Google Shape;1276;p56"/>
          <p:cNvGrpSpPr/>
          <p:nvPr/>
        </p:nvGrpSpPr>
        <p:grpSpPr>
          <a:xfrm>
            <a:off x="10215845" y="251221"/>
            <a:ext cx="1733481" cy="1057719"/>
            <a:chOff x="-3118700" y="2365900"/>
            <a:chExt cx="741250" cy="792000"/>
          </a:xfrm>
        </p:grpSpPr>
        <p:sp>
          <p:nvSpPr>
            <p:cNvPr id="93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761719"/>
              </p:ext>
            </p:extLst>
          </p:nvPr>
        </p:nvGraphicFramePr>
        <p:xfrm>
          <a:off x="3804823" y="2273642"/>
          <a:ext cx="3883940" cy="380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0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105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51" name="Straight Connector 50"/>
          <p:cNvCxnSpPr/>
          <p:nvPr/>
        </p:nvCxnSpPr>
        <p:spPr>
          <a:xfrm>
            <a:off x="1212235" y="6062731"/>
            <a:ext cx="3883940" cy="139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 bwMode="auto">
          <a:xfrm>
            <a:off x="2843074" y="5759129"/>
            <a:ext cx="423513" cy="6667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1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3240900" y="606393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 bwMode="auto">
          <a:xfrm>
            <a:off x="2817389" y="4718775"/>
            <a:ext cx="423513" cy="6667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2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3215989" y="519249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 bwMode="auto">
          <a:xfrm>
            <a:off x="2817389" y="3771401"/>
            <a:ext cx="423513" cy="6667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3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3215989" y="415650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 bwMode="auto">
          <a:xfrm>
            <a:off x="2879174" y="2819516"/>
            <a:ext cx="423513" cy="6667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4</a:t>
            </a: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3277775" y="320462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212235" y="5098309"/>
            <a:ext cx="3883940" cy="13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212235" y="3205824"/>
            <a:ext cx="3883940" cy="13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221971" y="4144639"/>
            <a:ext cx="3883940" cy="13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91392" y="2257987"/>
            <a:ext cx="3883940" cy="139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874307" y="1924594"/>
            <a:ext cx="423514" cy="6667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5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272908" y="230970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06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1159 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1407 0.00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21406 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21407 0.0030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1159 0.0048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3" grpId="0"/>
      <p:bldP spid="67" grpId="0"/>
      <p:bldP spid="70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6"/>
          <p:cNvGrpSpPr/>
          <p:nvPr/>
        </p:nvGrpSpPr>
        <p:grpSpPr>
          <a:xfrm flipH="1">
            <a:off x="2026450" y="60777"/>
            <a:ext cx="1115967" cy="931133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5400000" flipH="1">
            <a:off x="3418979" y="54206"/>
            <a:ext cx="543176" cy="1545669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2970134" y="5206"/>
            <a:ext cx="72457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đường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kẻ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và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ô li</a:t>
            </a:r>
          </a:p>
        </p:txBody>
      </p:sp>
      <p:grpSp>
        <p:nvGrpSpPr>
          <p:cNvPr id="92" name="Google Shape;1276;p56"/>
          <p:cNvGrpSpPr/>
          <p:nvPr/>
        </p:nvGrpSpPr>
        <p:grpSpPr>
          <a:xfrm>
            <a:off x="10215845" y="251221"/>
            <a:ext cx="1733481" cy="1057719"/>
            <a:chOff x="-3118700" y="2365900"/>
            <a:chExt cx="741250" cy="792000"/>
          </a:xfrm>
        </p:grpSpPr>
        <p:sp>
          <p:nvSpPr>
            <p:cNvPr id="93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723532"/>
              </p:ext>
            </p:extLst>
          </p:nvPr>
        </p:nvGraphicFramePr>
        <p:xfrm>
          <a:off x="3804823" y="1859993"/>
          <a:ext cx="3883940" cy="380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0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105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105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51" name="Straight Connector 50"/>
          <p:cNvCxnSpPr/>
          <p:nvPr/>
        </p:nvCxnSpPr>
        <p:spPr>
          <a:xfrm>
            <a:off x="3804821" y="1859993"/>
            <a:ext cx="0" cy="3790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oogle Shape;1273;p56"/>
          <p:cNvGrpSpPr/>
          <p:nvPr/>
        </p:nvGrpSpPr>
        <p:grpSpPr>
          <a:xfrm>
            <a:off x="3389433" y="6660464"/>
            <a:ext cx="858600" cy="260900"/>
            <a:chOff x="806663" y="3241275"/>
            <a:chExt cx="643950" cy="195675"/>
          </a:xfrm>
        </p:grpSpPr>
        <p:sp>
          <p:nvSpPr>
            <p:cNvPr id="55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56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 rot="16200000">
            <a:off x="3373504" y="5987651"/>
            <a:ext cx="968664" cy="423513"/>
            <a:chOff x="2003136" y="3244489"/>
            <a:chExt cx="968664" cy="423929"/>
          </a:xfrm>
        </p:grpSpPr>
        <p:sp>
          <p:nvSpPr>
            <p:cNvPr id="62" name="Rectangle 61"/>
            <p:cNvSpPr/>
            <p:nvPr/>
          </p:nvSpPr>
          <p:spPr>
            <a:xfrm rot="5400000">
              <a:off x="2124564" y="3123061"/>
              <a:ext cx="423929" cy="66678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b="1" dirty="0">
                  <a:ln w="11430"/>
                  <a:solidFill>
                    <a:srgbClr val="FF0000"/>
                  </a:solidFill>
                  <a:latin typeface="Times New Roman" panose="02020603050405020304" pitchFamily="18" charset="0"/>
                  <a:cs typeface="Arial" charset="0"/>
                </a:rPr>
                <a:t>1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2514600" y="34293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>
            <a:grpSpLocks/>
          </p:cNvGrpSpPr>
          <p:nvPr/>
        </p:nvGrpSpPr>
        <p:grpSpPr bwMode="auto">
          <a:xfrm rot="16200000">
            <a:off x="4256085" y="6029349"/>
            <a:ext cx="968668" cy="423513"/>
            <a:chOff x="2003134" y="3196085"/>
            <a:chExt cx="968666" cy="423929"/>
          </a:xfrm>
        </p:grpSpPr>
        <p:sp>
          <p:nvSpPr>
            <p:cNvPr id="72" name="Rectangle 71"/>
            <p:cNvSpPr/>
            <p:nvPr/>
          </p:nvSpPr>
          <p:spPr>
            <a:xfrm rot="5400000">
              <a:off x="2124562" y="3074657"/>
              <a:ext cx="423929" cy="66678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b="1" dirty="0">
                  <a:ln w="11430"/>
                  <a:solidFill>
                    <a:srgbClr val="FF0000"/>
                  </a:solidFill>
                  <a:latin typeface="Times New Roman" panose="02020603050405020304" pitchFamily="18" charset="0"/>
                  <a:cs typeface="Arial" charset="0"/>
                </a:rPr>
                <a:t>2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2514600" y="34293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>
            <a:grpSpLocks/>
          </p:cNvGrpSpPr>
          <p:nvPr/>
        </p:nvGrpSpPr>
        <p:grpSpPr bwMode="auto">
          <a:xfrm rot="16200000">
            <a:off x="5262314" y="6008803"/>
            <a:ext cx="969748" cy="423513"/>
            <a:chOff x="2002052" y="3217340"/>
            <a:chExt cx="969748" cy="423929"/>
          </a:xfrm>
        </p:grpSpPr>
        <p:sp>
          <p:nvSpPr>
            <p:cNvPr id="76" name="Rectangle 75"/>
            <p:cNvSpPr/>
            <p:nvPr/>
          </p:nvSpPr>
          <p:spPr>
            <a:xfrm rot="5400000">
              <a:off x="2123480" y="3095912"/>
              <a:ext cx="423929" cy="66678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b="1" dirty="0">
                  <a:ln w="11430"/>
                  <a:solidFill>
                    <a:srgbClr val="FF0000"/>
                  </a:solidFill>
                  <a:latin typeface="Times New Roman" panose="02020603050405020304" pitchFamily="18" charset="0"/>
                  <a:cs typeface="Arial" charset="0"/>
                </a:rPr>
                <a:t>3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2514600" y="34293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>
            <a:grpSpLocks/>
          </p:cNvGrpSpPr>
          <p:nvPr/>
        </p:nvGrpSpPr>
        <p:grpSpPr bwMode="auto">
          <a:xfrm rot="16200000">
            <a:off x="6139872" y="6013596"/>
            <a:ext cx="1000182" cy="423513"/>
            <a:chOff x="1971618" y="3180251"/>
            <a:chExt cx="1000182" cy="423930"/>
          </a:xfrm>
        </p:grpSpPr>
        <p:sp>
          <p:nvSpPr>
            <p:cNvPr id="79" name="Rectangle 78"/>
            <p:cNvSpPr/>
            <p:nvPr/>
          </p:nvSpPr>
          <p:spPr>
            <a:xfrm rot="5400000">
              <a:off x="2093046" y="3058823"/>
              <a:ext cx="423930" cy="66678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b="1" dirty="0">
                  <a:ln w="11430"/>
                  <a:solidFill>
                    <a:srgbClr val="FF0000"/>
                  </a:solidFill>
                  <a:latin typeface="Times New Roman" panose="02020603050405020304" pitchFamily="18" charset="0"/>
                  <a:cs typeface="Arial" charset="0"/>
                </a:rPr>
                <a:t>4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2514600" y="34293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/>
          <p:cNvCxnSpPr/>
          <p:nvPr/>
        </p:nvCxnSpPr>
        <p:spPr>
          <a:xfrm>
            <a:off x="4773171" y="1872519"/>
            <a:ext cx="0" cy="379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747183" y="1859993"/>
            <a:ext cx="0" cy="379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674" y="1859993"/>
            <a:ext cx="0" cy="379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691086" y="1859993"/>
            <a:ext cx="0" cy="3790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>
            <a:grpSpLocks/>
          </p:cNvGrpSpPr>
          <p:nvPr/>
        </p:nvGrpSpPr>
        <p:grpSpPr bwMode="auto">
          <a:xfrm rot="16200000">
            <a:off x="7242614" y="6017413"/>
            <a:ext cx="968664" cy="423514"/>
            <a:chOff x="2003136" y="3244490"/>
            <a:chExt cx="968664" cy="423929"/>
          </a:xfrm>
        </p:grpSpPr>
        <p:sp>
          <p:nvSpPr>
            <p:cNvPr id="63" name="Rectangle 62"/>
            <p:cNvSpPr/>
            <p:nvPr/>
          </p:nvSpPr>
          <p:spPr>
            <a:xfrm rot="5400000">
              <a:off x="2124564" y="3123062"/>
              <a:ext cx="423929" cy="66678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b="1" dirty="0">
                  <a:ln w="11430"/>
                  <a:solidFill>
                    <a:srgbClr val="FF0000"/>
                  </a:solidFill>
                  <a:latin typeface="Times New Roman" panose="02020603050405020304" pitchFamily="18" charset="0"/>
                  <a:cs typeface="Arial" charset="0"/>
                </a:rPr>
                <a:t>5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2514600" y="3429300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57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6"/>
          <p:cNvGrpSpPr/>
          <p:nvPr/>
        </p:nvGrpSpPr>
        <p:grpSpPr>
          <a:xfrm flipH="1">
            <a:off x="1718106" y="513137"/>
            <a:ext cx="1115967" cy="931133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5400000" flipH="1">
            <a:off x="3349992" y="561465"/>
            <a:ext cx="543176" cy="1545669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2970134" y="418855"/>
            <a:ext cx="72457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đường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kẻ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và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ô li</a:t>
            </a:r>
          </a:p>
        </p:txBody>
      </p:sp>
      <p:grpSp>
        <p:nvGrpSpPr>
          <p:cNvPr id="92" name="Google Shape;1276;p56"/>
          <p:cNvGrpSpPr/>
          <p:nvPr/>
        </p:nvGrpSpPr>
        <p:grpSpPr>
          <a:xfrm>
            <a:off x="10215845" y="251221"/>
            <a:ext cx="1733481" cy="1057719"/>
            <a:chOff x="-3118700" y="2365900"/>
            <a:chExt cx="741250" cy="792000"/>
          </a:xfrm>
        </p:grpSpPr>
        <p:sp>
          <p:nvSpPr>
            <p:cNvPr id="93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/>
        </p:nvGraphicFramePr>
        <p:xfrm>
          <a:off x="3903679" y="2194558"/>
          <a:ext cx="3983024" cy="3883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082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>
          <a:xfrm>
            <a:off x="3916208" y="5098099"/>
            <a:ext cx="981473" cy="9547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1492" y="4118334"/>
            <a:ext cx="981473" cy="9547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891493" y="3144261"/>
            <a:ext cx="981473" cy="9547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03682" y="2189210"/>
            <a:ext cx="981473" cy="9547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85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6"/>
          <p:cNvGrpSpPr/>
          <p:nvPr/>
        </p:nvGrpSpPr>
        <p:grpSpPr>
          <a:xfrm flipH="1">
            <a:off x="2404049" y="528993"/>
            <a:ext cx="1115967" cy="931133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5400000" flipH="1">
            <a:off x="4144769" y="584322"/>
            <a:ext cx="543176" cy="1545669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2970134" y="418855"/>
            <a:ext cx="72457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đường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kẻ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và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charset="0"/>
              </a:rPr>
              <a:t> ô li</a:t>
            </a:r>
          </a:p>
        </p:txBody>
      </p:sp>
      <p:grpSp>
        <p:nvGrpSpPr>
          <p:cNvPr id="92" name="Google Shape;1276;p56"/>
          <p:cNvGrpSpPr/>
          <p:nvPr/>
        </p:nvGrpSpPr>
        <p:grpSpPr>
          <a:xfrm>
            <a:off x="10215845" y="251221"/>
            <a:ext cx="1733481" cy="1057719"/>
            <a:chOff x="-3118700" y="2365900"/>
            <a:chExt cx="741250" cy="792000"/>
          </a:xfrm>
        </p:grpSpPr>
        <p:sp>
          <p:nvSpPr>
            <p:cNvPr id="93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16893"/>
              </p:ext>
            </p:extLst>
          </p:nvPr>
        </p:nvGraphicFramePr>
        <p:xfrm>
          <a:off x="3903679" y="2194558"/>
          <a:ext cx="3983024" cy="3883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57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082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082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883285" y="4679010"/>
            <a:ext cx="12971" cy="9380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416357" y="5107021"/>
            <a:ext cx="92412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4793576" y="5020479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6" name="Oval 105"/>
          <p:cNvSpPr/>
          <p:nvPr/>
        </p:nvSpPr>
        <p:spPr>
          <a:xfrm>
            <a:off x="5808145" y="5019978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7" name="Oval 106"/>
          <p:cNvSpPr/>
          <p:nvPr/>
        </p:nvSpPr>
        <p:spPr>
          <a:xfrm>
            <a:off x="6793530" y="5019977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8" name="Oval 107"/>
          <p:cNvSpPr/>
          <p:nvPr/>
        </p:nvSpPr>
        <p:spPr>
          <a:xfrm>
            <a:off x="4809212" y="4038596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9" name="Oval 108"/>
          <p:cNvSpPr/>
          <p:nvPr/>
        </p:nvSpPr>
        <p:spPr>
          <a:xfrm>
            <a:off x="5798417" y="4036982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0" name="Oval 109"/>
          <p:cNvSpPr/>
          <p:nvPr/>
        </p:nvSpPr>
        <p:spPr>
          <a:xfrm>
            <a:off x="6787624" y="4049134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1" name="Oval 110"/>
          <p:cNvSpPr/>
          <p:nvPr/>
        </p:nvSpPr>
        <p:spPr>
          <a:xfrm>
            <a:off x="4809212" y="3057213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2" name="Oval 111"/>
          <p:cNvSpPr/>
          <p:nvPr/>
        </p:nvSpPr>
        <p:spPr>
          <a:xfrm>
            <a:off x="5798416" y="3075874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3" name="Oval 112"/>
          <p:cNvSpPr/>
          <p:nvPr/>
        </p:nvSpPr>
        <p:spPr>
          <a:xfrm>
            <a:off x="6807079" y="3065328"/>
            <a:ext cx="174097" cy="174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977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5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5" y="14923"/>
            <a:ext cx="9144001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3" name="Group 2"/>
          <p:cNvGrpSpPr/>
          <p:nvPr/>
        </p:nvGrpSpPr>
        <p:grpSpPr>
          <a:xfrm>
            <a:off x="1727205" y="554445"/>
            <a:ext cx="9144001" cy="6430555"/>
            <a:chOff x="-1" y="427445"/>
            <a:chExt cx="9144001" cy="6430555"/>
          </a:xfrm>
        </p:grpSpPr>
        <p:sp>
          <p:nvSpPr>
            <p:cNvPr id="38" name="Rectangle 37"/>
            <p:cNvSpPr/>
            <p:nvPr/>
          </p:nvSpPr>
          <p:spPr>
            <a:xfrm>
              <a:off x="-1" y="5638800"/>
              <a:ext cx="9144001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26628" name="Picture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3" t="9576" r="327" b="38605"/>
            <a:stretch>
              <a:fillRect/>
            </a:stretch>
          </p:blipFill>
          <p:spPr bwMode="auto">
            <a:xfrm>
              <a:off x="299254" y="427445"/>
              <a:ext cx="8472466" cy="625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946400" y="2006600"/>
            <a:ext cx="2540000" cy="81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2" y="1905000"/>
            <a:ext cx="1109568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8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nền P.P Vinschool- K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56FD3C6-7FC5-426F-97B4-980E3FE63A16}"/>
</file>

<file path=customXml/itemProps2.xml><?xml version="1.0" encoding="utf-8"?>
<ds:datastoreItem xmlns:ds="http://schemas.openxmlformats.org/officeDocument/2006/customXml" ds:itemID="{2E2FE145-240F-42A4-BB76-3AAA6CC8FA50}"/>
</file>

<file path=customXml/itemProps3.xml><?xml version="1.0" encoding="utf-8"?>
<ds:datastoreItem xmlns:ds="http://schemas.openxmlformats.org/officeDocument/2006/customXml" ds:itemID="{52EAADD7-7BAE-41CE-A49F-B700734A1D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1382</TotalTime>
  <Words>497</Words>
  <Application>Microsoft Office PowerPoint</Application>
  <PresentationFormat>Widescreen</PresentationFormat>
  <Paragraphs>118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Arial-SGK-TV</vt:lpstr>
      <vt:lpstr>Calibri</vt:lpstr>
      <vt:lpstr>Cambria</vt:lpstr>
      <vt:lpstr>r0c0i Linotte</vt:lpstr>
      <vt:lpstr>Times New Roman</vt:lpstr>
      <vt:lpstr>Wingdings</vt:lpstr>
      <vt:lpstr>nền P.P Vinschool- K1</vt:lpstr>
      <vt:lpstr>11_Office Theme</vt:lpstr>
      <vt:lpstr>Office Theme</vt:lpstr>
      <vt:lpstr>PowerPoint Presentation</vt:lpstr>
      <vt:lpstr>PowerPoint Presentation</vt:lpstr>
      <vt:lpstr>ĐƯỜNG KẺ, Ô LI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</dc:title>
  <dc:creator>Nguyễn Thị Thảo Hương (VSC-KGD-MB)</dc:creator>
  <cp:lastModifiedBy>Dell</cp:lastModifiedBy>
  <cp:revision>156</cp:revision>
  <dcterms:created xsi:type="dcterms:W3CDTF">2020-07-30T09:09:12Z</dcterms:created>
  <dcterms:modified xsi:type="dcterms:W3CDTF">2022-09-04T09:57:40Z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