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wav" ContentType="audio/x-wav"/>
  <Default Extension="xml" ContentType="application/xml"/>
  <Default Extension="wdp" ContentType="image/vnd.ms-photo"/>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9.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7" r:id="rId2"/>
    <p:sldMasterId id="2147483751" r:id="rId3"/>
  </p:sldMasterIdLst>
  <p:notesMasterIdLst>
    <p:notesMasterId r:id="rId31"/>
  </p:notesMasterIdLst>
  <p:sldIdLst>
    <p:sldId id="288" r:id="rId4"/>
    <p:sldId id="282" r:id="rId5"/>
    <p:sldId id="257" r:id="rId6"/>
    <p:sldId id="258" r:id="rId7"/>
    <p:sldId id="259" r:id="rId8"/>
    <p:sldId id="260" r:id="rId9"/>
    <p:sldId id="262" r:id="rId10"/>
    <p:sldId id="261" r:id="rId11"/>
    <p:sldId id="263" r:id="rId12"/>
    <p:sldId id="265" r:id="rId13"/>
    <p:sldId id="269" r:id="rId14"/>
    <p:sldId id="283" r:id="rId15"/>
    <p:sldId id="266" r:id="rId16"/>
    <p:sldId id="273" r:id="rId17"/>
    <p:sldId id="270" r:id="rId18"/>
    <p:sldId id="284" r:id="rId19"/>
    <p:sldId id="272" r:id="rId20"/>
    <p:sldId id="274" r:id="rId21"/>
    <p:sldId id="275" r:id="rId22"/>
    <p:sldId id="276" r:id="rId23"/>
    <p:sldId id="277" r:id="rId24"/>
    <p:sldId id="285" r:id="rId25"/>
    <p:sldId id="279" r:id="rId26"/>
    <p:sldId id="286" r:id="rId27"/>
    <p:sldId id="281" r:id="rId28"/>
    <p:sldId id="268"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37"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12-Feb-23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atin typeface="Arial" charset="0"/>
            </a:endParaRPr>
          </a:p>
        </p:txBody>
      </p:sp>
      <p:sp>
        <p:nvSpPr>
          <p:cNvPr id="8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1D2B8D4-C2E6-437C-8F2D-32A3D979BFE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extLst>
      <p:ext uri="{BB962C8B-B14F-4D97-AF65-F5344CB8AC3E}">
        <p14:creationId xmlns:p14="http://schemas.microsoft.com/office/powerpoint/2010/main" val="1740707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25</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64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3</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10</a:t>
            </a:fld>
            <a:endParaRPr lang="en-US"/>
          </a:p>
        </p:txBody>
      </p:sp>
    </p:spTree>
    <p:extLst>
      <p:ext uri="{BB962C8B-B14F-4D97-AF65-F5344CB8AC3E}">
        <p14:creationId xmlns:p14="http://schemas.microsoft.com/office/powerpoint/2010/main" val="3334993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11</a:t>
            </a:fld>
            <a:endParaRPr lang="en-US"/>
          </a:p>
        </p:txBody>
      </p:sp>
    </p:spTree>
    <p:extLst>
      <p:ext uri="{BB962C8B-B14F-4D97-AF65-F5344CB8AC3E}">
        <p14:creationId xmlns:p14="http://schemas.microsoft.com/office/powerpoint/2010/main" val="2785945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14</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17</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18</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20</a:t>
            </a:fld>
            <a:endParaRPr lang="en-US"/>
          </a:p>
        </p:txBody>
      </p:sp>
    </p:spTree>
    <p:extLst>
      <p:ext uri="{BB962C8B-B14F-4D97-AF65-F5344CB8AC3E}">
        <p14:creationId xmlns:p14="http://schemas.microsoft.com/office/powerpoint/2010/main" val="380725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15351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642733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96192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172267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53827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008036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9292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6354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19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0738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92145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701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80641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746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956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84911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3451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0678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03004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73751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10732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22746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3641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03069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344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530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7092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34886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27251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4580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2780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21517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8459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56636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219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8118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832057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15639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3530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49766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2561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639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511002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2520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6972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075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108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1202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4.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jpe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t>‹#›</a:t>
            </a:fld>
            <a:endParaRPr lang="zh-CN" altLang="en-US"/>
          </a:p>
        </p:txBody>
      </p:sp>
      <p:pic>
        <p:nvPicPr>
          <p:cNvPr id="18" name="图片 7" descr="444"/>
          <p:cNvPicPr>
            <a:picLocks noChangeAspect="1"/>
          </p:cNvPicPr>
          <p:nvPr userDrawn="1"/>
        </p:nvPicPr>
        <p:blipFill>
          <a:blip r:embed="rId20"/>
          <a:stretch>
            <a:fillRect/>
          </a:stretch>
        </p:blipFill>
        <p:spPr>
          <a:xfrm>
            <a:off x="0" y="0"/>
            <a:ext cx="12208511" cy="6851015"/>
          </a:xfrm>
          <a:prstGeom prst="rect">
            <a:avLst/>
          </a:prstGeom>
        </p:spPr>
      </p:pic>
    </p:spTree>
    <p:extLst>
      <p:ext uri="{BB962C8B-B14F-4D97-AF65-F5344CB8AC3E}">
        <p14:creationId xmlns:p14="http://schemas.microsoft.com/office/powerpoint/2010/main" val="335814222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09"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49" r:id="rId17"/>
    <p:sldLayoutId id="2147483750"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0" y="0"/>
            <a:ext cx="12208511" cy="6851015"/>
          </a:xfrm>
          <a:prstGeom prst="rect">
            <a:avLst/>
          </a:prstGeom>
        </p:spPr>
      </p:pic>
    </p:spTree>
    <p:extLst>
      <p:ext uri="{BB962C8B-B14F-4D97-AF65-F5344CB8AC3E}">
        <p14:creationId xmlns:p14="http://schemas.microsoft.com/office/powerpoint/2010/main" val="53841436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2023/2/12</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3"/>
          <a:stretch>
            <a:fillRect/>
          </a:stretch>
        </p:blipFill>
        <p:spPr>
          <a:xfrm>
            <a:off x="0" y="0"/>
            <a:ext cx="12208511" cy="6851015"/>
          </a:xfrm>
          <a:prstGeom prst="rect">
            <a:avLst/>
          </a:prstGeom>
        </p:spPr>
      </p:pic>
    </p:spTree>
    <p:extLst>
      <p:ext uri="{BB962C8B-B14F-4D97-AF65-F5344CB8AC3E}">
        <p14:creationId xmlns:p14="http://schemas.microsoft.com/office/powerpoint/2010/main" val="252968086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36.xml"/><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48.xml"/><Relationship Id="rId5" Type="http://schemas.microsoft.com/office/2007/relationships/hdphoto" Target="../media/hdphoto9.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3"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17.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36.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1.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image" Target="../media/image14.png"/><Relationship Id="rId12" Type="http://schemas.microsoft.com/office/2007/relationships/hdphoto" Target="../media/hdphoto4.wdp"/><Relationship Id="rId17" Type="http://schemas.openxmlformats.org/officeDocument/2006/relationships/slide" Target="slide6.xml"/><Relationship Id="rId25" Type="http://schemas.openxmlformats.org/officeDocument/2006/relationships/image" Target="../media/image18.png"/><Relationship Id="rId33"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19.png"/><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16.png"/><Relationship Id="rId24" Type="http://schemas.openxmlformats.org/officeDocument/2006/relationships/image" Target="../media/image24.png"/><Relationship Id="rId32" Type="http://schemas.openxmlformats.org/officeDocument/2006/relationships/slide" Target="slide10.xml"/><Relationship Id="rId5" Type="http://schemas.openxmlformats.org/officeDocument/2006/relationships/image" Target="../media/image13.png"/><Relationship Id="rId15" Type="http://schemas.openxmlformats.org/officeDocument/2006/relationships/slide" Target="slide5.xml"/><Relationship Id="rId23" Type="http://schemas.openxmlformats.org/officeDocument/2006/relationships/slide" Target="slide9.xml"/><Relationship Id="rId28" Type="http://schemas.openxmlformats.org/officeDocument/2006/relationships/image" Target="../media/image25.png"/><Relationship Id="rId10" Type="http://schemas.microsoft.com/office/2007/relationships/hdphoto" Target="../media/hdphoto3.wdp"/><Relationship Id="rId19" Type="http://schemas.openxmlformats.org/officeDocument/2006/relationships/slide" Target="slide7.xml"/><Relationship Id="rId31" Type="http://schemas.openxmlformats.org/officeDocument/2006/relationships/image" Target="../media/image26.gif"/><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5.wdp"/><Relationship Id="rId22" Type="http://schemas.openxmlformats.org/officeDocument/2006/relationships/image" Target="../media/image23.png"/><Relationship Id="rId27" Type="http://schemas.openxmlformats.org/officeDocument/2006/relationships/hyperlink" Target="https://www.facebook.com/nkpowerskills" TargetMode="External"/><Relationship Id="rId30" Type="http://schemas.microsoft.com/office/2007/relationships/hdphoto" Target="../media/hdphoto7.wdp"/><Relationship Id="rId8"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29.gif"/></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29.gif"/></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29.gif"/></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4.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36.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WordArt 8"/>
          <p:cNvSpPr>
            <a:spLocks noChangeArrowheads="1" noChangeShapeType="1" noTextEdit="1"/>
          </p:cNvSpPr>
          <p:nvPr/>
        </p:nvSpPr>
        <p:spPr bwMode="auto">
          <a:xfrm>
            <a:off x="203200" y="879475"/>
            <a:ext cx="11785600" cy="2590800"/>
          </a:xfrm>
          <a:prstGeom prst="rect">
            <a:avLst/>
          </a:prstGeom>
        </p:spPr>
        <p:txBody>
          <a:bodyPr spcFirstLastPara="1" wrap="none" fromWordArt="1">
            <a:prstTxWarp prst="textArchUp">
              <a:avLst>
                <a:gd name="adj" fmla="val 10810738"/>
              </a:avLst>
            </a:prstTxWarp>
          </a:bodyPr>
          <a:lstStyle/>
          <a:p>
            <a:pPr algn="ctr"/>
            <a:r>
              <a:rPr lang="en-US" sz="4000" b="1" kern="10">
                <a:ln w="9525">
                  <a:solidFill>
                    <a:srgbClr val="FFFF00"/>
                  </a:solidFill>
                  <a:round/>
                  <a:headEnd/>
                  <a:tailEnd/>
                </a:ln>
                <a:solidFill>
                  <a:srgbClr val="CC0099"/>
                </a:solidFill>
                <a:latin typeface="Times New Roman"/>
                <a:cs typeface="Times New Roman"/>
              </a:rPr>
              <a:t>NHIỆT LIỆT CHÀO MỪNG CÁC THẦY GIÁO, CÔ GIÁO</a:t>
            </a:r>
          </a:p>
        </p:txBody>
      </p:sp>
      <p:sp>
        <p:nvSpPr>
          <p:cNvPr id="2056" name="Text Box 21"/>
          <p:cNvSpPr txBox="1">
            <a:spLocks noChangeArrowheads="1"/>
          </p:cNvSpPr>
          <p:nvPr/>
        </p:nvSpPr>
        <p:spPr bwMode="auto">
          <a:xfrm>
            <a:off x="2462498" y="3435385"/>
            <a:ext cx="7385538" cy="60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marL="342900" indent="-342900" defTabSz="1149350">
              <a:defRPr>
                <a:solidFill>
                  <a:schemeClr val="tx1"/>
                </a:solidFill>
                <a:latin typeface="Arial" charset="0"/>
              </a:defRPr>
            </a:lvl1pPr>
            <a:lvl2pPr marL="742950" indent="-285750" defTabSz="1149350">
              <a:defRPr>
                <a:solidFill>
                  <a:schemeClr val="tx1"/>
                </a:solidFill>
                <a:latin typeface="Arial" charset="0"/>
              </a:defRPr>
            </a:lvl2pPr>
            <a:lvl3pPr marL="1143000" indent="-228600" defTabSz="1149350">
              <a:defRPr>
                <a:solidFill>
                  <a:schemeClr val="tx1"/>
                </a:solidFill>
                <a:latin typeface="Arial" charset="0"/>
              </a:defRPr>
            </a:lvl3pPr>
            <a:lvl4pPr marL="1600200" indent="-228600" defTabSz="1149350">
              <a:defRPr>
                <a:solidFill>
                  <a:schemeClr val="tx1"/>
                </a:solidFill>
                <a:latin typeface="Arial" charset="0"/>
              </a:defRPr>
            </a:lvl4pPr>
            <a:lvl5pPr marL="2057400" indent="-228600" defTabSz="1149350">
              <a:defRPr>
                <a:solidFill>
                  <a:schemeClr val="tx1"/>
                </a:solidFill>
                <a:latin typeface="Arial" charset="0"/>
              </a:defRPr>
            </a:lvl5pPr>
            <a:lvl6pPr marL="2514600" indent="-228600" defTabSz="1149350" eaLnBrk="0" fontAlgn="base" hangingPunct="0">
              <a:spcBef>
                <a:spcPct val="0"/>
              </a:spcBef>
              <a:spcAft>
                <a:spcPct val="0"/>
              </a:spcAft>
              <a:defRPr>
                <a:solidFill>
                  <a:schemeClr val="tx1"/>
                </a:solidFill>
                <a:latin typeface="Arial" charset="0"/>
              </a:defRPr>
            </a:lvl6pPr>
            <a:lvl7pPr marL="2971800" indent="-228600" defTabSz="1149350" eaLnBrk="0" fontAlgn="base" hangingPunct="0">
              <a:spcBef>
                <a:spcPct val="0"/>
              </a:spcBef>
              <a:spcAft>
                <a:spcPct val="0"/>
              </a:spcAft>
              <a:defRPr>
                <a:solidFill>
                  <a:schemeClr val="tx1"/>
                </a:solidFill>
                <a:latin typeface="Arial" charset="0"/>
              </a:defRPr>
            </a:lvl7pPr>
            <a:lvl8pPr marL="3429000" indent="-228600" defTabSz="1149350" eaLnBrk="0" fontAlgn="base" hangingPunct="0">
              <a:spcBef>
                <a:spcPct val="0"/>
              </a:spcBef>
              <a:spcAft>
                <a:spcPct val="0"/>
              </a:spcAft>
              <a:defRPr>
                <a:solidFill>
                  <a:schemeClr val="tx1"/>
                </a:solidFill>
                <a:latin typeface="Arial" charset="0"/>
              </a:defRPr>
            </a:lvl8pPr>
            <a:lvl9pPr marL="3886200" indent="-228600" defTabSz="114935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Wingdings 2" pitchFamily="18" charset="2"/>
              <a:buNone/>
            </a:pPr>
            <a:r>
              <a:rPr lang="en-US" sz="3200" b="1" dirty="0">
                <a:solidFill>
                  <a:srgbClr val="FF3300"/>
                </a:solidFill>
                <a:latin typeface="Times New Roman" pitchFamily="18" charset="0"/>
              </a:rPr>
              <a:t>MÔN HOẠT ĐỘNG TRẢI NGHIỆM</a:t>
            </a:r>
          </a:p>
        </p:txBody>
      </p:sp>
      <p:sp>
        <p:nvSpPr>
          <p:cNvPr id="3" name="Content Placeholder 2">
            <a:extLst>
              <a:ext uri="{FF2B5EF4-FFF2-40B4-BE49-F238E27FC236}">
                <a16:creationId xmlns:a16="http://schemas.microsoft.com/office/drawing/2014/main" id="{49507994-E19D-7C6A-AEC6-40F4F95D7E4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94271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CB3A0-F86D-4969-BF2E-620359097C76}"/>
              </a:ext>
            </a:extLst>
          </p:cNvPr>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DBD6F9C1-7504-4F23-B2FA-FAE4B508547C}"/>
              </a:ext>
            </a:extLst>
          </p:cNvPr>
          <p:cNvSpPr txBox="1"/>
          <p:nvPr/>
        </p:nvSpPr>
        <p:spPr>
          <a:xfrm>
            <a:off x="3154346" y="660761"/>
            <a:ext cx="5048250" cy="1446550"/>
          </a:xfrm>
          <a:prstGeom prst="rect">
            <a:avLst/>
          </a:prstGeom>
          <a:noFill/>
        </p:spPr>
        <p:txBody>
          <a:bodyPr wrap="square" rtlCol="0">
            <a:spAutoFit/>
          </a:bodyPr>
          <a:lstStyle/>
          <a:p>
            <a:pPr algn="ctr"/>
            <a:r>
              <a:rPr lang="en-US" sz="4400" b="1" dirty="0" err="1"/>
              <a:t>Chủ</a:t>
            </a:r>
            <a:r>
              <a:rPr lang="en-US" sz="4400" b="1" dirty="0"/>
              <a:t> </a:t>
            </a:r>
            <a:r>
              <a:rPr lang="en-US" sz="4400" b="1" dirty="0" err="1"/>
              <a:t>đề</a:t>
            </a:r>
            <a:r>
              <a:rPr lang="en-US" sz="4400" b="1" dirty="0"/>
              <a:t>: </a:t>
            </a:r>
            <a:r>
              <a:rPr lang="en-US" sz="4400" b="1" dirty="0" err="1"/>
              <a:t>Khám</a:t>
            </a:r>
            <a:r>
              <a:rPr lang="en-US" sz="4400" b="1" dirty="0"/>
              <a:t> </a:t>
            </a:r>
            <a:r>
              <a:rPr lang="en-US" sz="4400" b="1" dirty="0" err="1"/>
              <a:t>phá</a:t>
            </a:r>
            <a:r>
              <a:rPr lang="en-US" sz="4400" b="1" dirty="0"/>
              <a:t> </a:t>
            </a:r>
            <a:r>
              <a:rPr lang="en-US" sz="4400" b="1" dirty="0" err="1"/>
              <a:t>bản</a:t>
            </a:r>
            <a:r>
              <a:rPr lang="en-US" sz="4400" b="1" dirty="0"/>
              <a:t> </a:t>
            </a:r>
            <a:r>
              <a:rPr lang="en-US" sz="4400" b="1" dirty="0" err="1"/>
              <a:t>thân</a:t>
            </a:r>
            <a:endParaRPr lang="en-US" sz="4400" b="1" dirty="0"/>
          </a:p>
        </p:txBody>
      </p:sp>
    </p:spTree>
    <p:extLst>
      <p:ext uri="{BB962C8B-B14F-4D97-AF65-F5344CB8AC3E}">
        <p14:creationId xmlns:p14="http://schemas.microsoft.com/office/powerpoint/2010/main" val="3888380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rPr>
              <a:t>Mục</a:t>
            </a:r>
            <a:r>
              <a:rPr lang="en-US" sz="5000" dirty="0">
                <a:solidFill>
                  <a:srgbClr val="7030A0"/>
                </a:solidFill>
              </a:rPr>
              <a:t> </a:t>
            </a:r>
            <a:r>
              <a:rPr lang="en-US" sz="5000" dirty="0" err="1">
                <a:solidFill>
                  <a:srgbClr val="7030A0"/>
                </a:solidFill>
              </a:rPr>
              <a:t>tiêu</a:t>
            </a:r>
            <a:r>
              <a:rPr lang="en-US" sz="5000" dirty="0">
                <a:solidFill>
                  <a:srgbClr val="7030A0"/>
                </a:solidFill>
              </a:rPr>
              <a:t> </a:t>
            </a:r>
            <a:r>
              <a:rPr lang="en-US" sz="5000" dirty="0" err="1">
                <a:solidFill>
                  <a:srgbClr val="7030A0"/>
                </a:solidFill>
              </a:rPr>
              <a:t>bài</a:t>
            </a:r>
            <a:r>
              <a:rPr lang="en-US" sz="5000" dirty="0">
                <a:solidFill>
                  <a:srgbClr val="7030A0"/>
                </a:solidFill>
              </a:rPr>
              <a:t> </a:t>
            </a:r>
            <a:r>
              <a:rPr lang="en-US" sz="5000" dirty="0" err="1">
                <a:solidFill>
                  <a:srgbClr val="7030A0"/>
                </a:solidFill>
              </a:rPr>
              <a:t>học</a:t>
            </a:r>
            <a:endParaRPr lang="en-US" sz="5000" dirty="0">
              <a:solidFill>
                <a:srgbClr val="7030A0"/>
              </a:solidFill>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1334294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Khởi</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động</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3736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Chơi</a:t>
            </a:r>
            <a:r>
              <a:rPr lang="en-US" sz="3200" dirty="0"/>
              <a:t> </a:t>
            </a:r>
            <a:r>
              <a:rPr lang="en-US" sz="3200" dirty="0" err="1"/>
              <a:t>trò</a:t>
            </a:r>
            <a:r>
              <a:rPr lang="en-US" sz="3200" dirty="0"/>
              <a:t> </a:t>
            </a:r>
            <a:r>
              <a:rPr lang="en-US" sz="3200" dirty="0" err="1"/>
              <a:t>chơi</a:t>
            </a:r>
            <a:r>
              <a:rPr lang="en-US" sz="3200" dirty="0"/>
              <a:t>: </a:t>
            </a:r>
            <a:r>
              <a:rPr lang="en-US" sz="3200" dirty="0" err="1"/>
              <a:t>Máy</a:t>
            </a:r>
            <a:r>
              <a:rPr lang="en-US" sz="3200" dirty="0"/>
              <a:t> </a:t>
            </a:r>
            <a:r>
              <a:rPr lang="en-US" sz="3200" dirty="0" err="1"/>
              <a:t>ảnh</a:t>
            </a:r>
            <a:r>
              <a:rPr lang="en-US" sz="3200" dirty="0"/>
              <a:t> </a:t>
            </a:r>
            <a:r>
              <a:rPr lang="en-US" sz="3200" dirty="0" err="1"/>
              <a:t>thân</a:t>
            </a:r>
            <a:r>
              <a:rPr lang="en-US" sz="3200" dirty="0"/>
              <a:t> </a:t>
            </a:r>
            <a:r>
              <a:rPr lang="en-US" sz="3200" dirty="0" err="1"/>
              <a:t>thiện</a:t>
            </a:r>
            <a:endParaRPr lang="en-US" sz="3200" dirty="0"/>
          </a:p>
        </p:txBody>
      </p:sp>
      <p:sp>
        <p:nvSpPr>
          <p:cNvPr id="3" name="Rectangle 2">
            <a:extLst>
              <a:ext uri="{FF2B5EF4-FFF2-40B4-BE49-F238E27FC236}">
                <a16:creationId xmlns:a16="http://schemas.microsoft.com/office/drawing/2014/main"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cs typeface="Times New Roman" panose="02020603050405020304" pitchFamily="18" charset="0"/>
              </a:rPr>
              <a:t>Cách</a:t>
            </a:r>
            <a:r>
              <a:rPr lang="en-US" sz="2600" b="1" u="sng" dirty="0">
                <a:cs typeface="Times New Roman" panose="02020603050405020304" pitchFamily="18" charset="0"/>
              </a:rPr>
              <a:t> </a:t>
            </a:r>
            <a:r>
              <a:rPr lang="en-US" sz="2600" b="1" u="sng" dirty="0" err="1">
                <a:cs typeface="Times New Roman" panose="02020603050405020304" pitchFamily="18" charset="0"/>
              </a:rPr>
              <a:t>thức</a:t>
            </a:r>
            <a:r>
              <a:rPr lang="en-US" sz="2600" b="1" u="sng" dirty="0">
                <a:cs typeface="Times New Roman" panose="02020603050405020304" pitchFamily="18" charset="0"/>
              </a:rPr>
              <a:t> </a:t>
            </a:r>
            <a:r>
              <a:rPr lang="en-US" sz="2600" b="1" u="sng" dirty="0" err="1">
                <a:cs typeface="Times New Roman" panose="02020603050405020304" pitchFamily="18" charset="0"/>
              </a:rPr>
              <a:t>chơi</a:t>
            </a:r>
            <a:r>
              <a:rPr lang="en-US" sz="2600" b="1" u="sng" dirty="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cs typeface="Times New Roman" panose="02020603050405020304" pitchFamily="18" charset="0"/>
              </a:rPr>
              <a:t>Hai </a:t>
            </a:r>
            <a:r>
              <a:rPr lang="en-US" sz="2600" dirty="0" err="1">
                <a:cs typeface="Times New Roman" panose="02020603050405020304" pitchFamily="18" charset="0"/>
              </a:rPr>
              <a:t>bạn</a:t>
            </a:r>
            <a:r>
              <a:rPr lang="en-US" sz="2600" dirty="0">
                <a:cs typeface="Times New Roman" panose="02020603050405020304" pitchFamily="18" charset="0"/>
              </a:rPr>
              <a:t> </a:t>
            </a:r>
            <a:r>
              <a:rPr lang="en-US" sz="2600" dirty="0" err="1">
                <a:cs typeface="Times New Roman" panose="02020603050405020304" pitchFamily="18" charset="0"/>
              </a:rPr>
              <a:t>sắm</a:t>
            </a:r>
            <a:r>
              <a:rPr lang="en-US" sz="2600" dirty="0">
                <a:cs typeface="Times New Roman" panose="02020603050405020304" pitchFamily="18" charset="0"/>
              </a:rPr>
              <a:t> </a:t>
            </a:r>
            <a:r>
              <a:rPr lang="en-US" sz="2600" dirty="0" err="1">
                <a:cs typeface="Times New Roman" panose="02020603050405020304" pitchFamily="18" charset="0"/>
              </a:rPr>
              <a:t>vai</a:t>
            </a:r>
            <a:r>
              <a:rPr lang="en-US" sz="2600" dirty="0">
                <a:cs typeface="Times New Roman" panose="02020603050405020304" pitchFamily="18" charset="0"/>
              </a:rPr>
              <a:t> </a:t>
            </a:r>
            <a:r>
              <a:rPr lang="en-US" sz="2600" dirty="0" err="1">
                <a:cs typeface="Times New Roman" panose="02020603050405020304" pitchFamily="18" charset="0"/>
              </a:rPr>
              <a:t>chụp</a:t>
            </a:r>
            <a:r>
              <a:rPr lang="en-US" sz="2600" dirty="0">
                <a:cs typeface="Times New Roman" panose="02020603050405020304" pitchFamily="18" charset="0"/>
              </a:rPr>
              <a:t> </a:t>
            </a:r>
            <a:r>
              <a:rPr lang="en-US" sz="2600" dirty="0" err="1">
                <a:cs typeface="Times New Roman" panose="02020603050405020304" pitchFamily="18" charset="0"/>
              </a:rPr>
              <a:t>ảnh</a:t>
            </a:r>
            <a:r>
              <a:rPr lang="en-US" sz="2600" dirty="0">
                <a:cs typeface="Times New Roman" panose="02020603050405020304" pitchFamily="18" charset="0"/>
              </a:rPr>
              <a:t> </a:t>
            </a:r>
            <a:r>
              <a:rPr lang="en-US" sz="2600" dirty="0" err="1">
                <a:cs typeface="Times New Roman" panose="02020603050405020304" pitchFamily="18" charset="0"/>
              </a:rPr>
              <a:t>cho</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lần chụp, HS hô: “Chuẩn bị! Cười! Xoạch!”.</a:t>
            </a:r>
            <a:r>
              <a:rPr lang="en-US" sz="2600" dirty="0">
                <a:cs typeface="Times New Roman" panose="02020603050405020304"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4"/>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499778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lang="en-US" sz="3200" dirty="0" err="1">
                <a:solidFill>
                  <a:prstClr val="white"/>
                </a:solidFill>
                <a:latin typeface="Calibri" panose="020F0502020204030204"/>
              </a:rPr>
              <a:t>biểu</a:t>
            </a:r>
            <a:r>
              <a:rPr lang="en-US" sz="3200" dirty="0">
                <a:solidFill>
                  <a:prstClr val="white"/>
                </a:solidFill>
                <a:latin typeface="Calibri" panose="020F0502020204030204"/>
              </a:rPr>
              <a:t> </a:t>
            </a:r>
            <a:r>
              <a:rPr lang="en-US" sz="3200" dirty="0" err="1">
                <a:solidFill>
                  <a:prstClr val="white"/>
                </a:solidFill>
                <a:latin typeface="Calibri" panose="020F0502020204030204"/>
              </a:rPr>
              <a: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thân</a:t>
            </a:r>
            <a:r>
              <a:rPr lang="en-US" sz="3200" dirty="0">
                <a:solidFill>
                  <a:prstClr val="white"/>
                </a:solidFill>
                <a:latin typeface="Calibri" panose="020F0502020204030204"/>
              </a:rPr>
              <a:t> </a:t>
            </a:r>
            <a:r>
              <a:rPr lang="en-US" sz="3200" dirty="0" err="1">
                <a:solidFill>
                  <a:prstClr val="white"/>
                </a:solidFill>
                <a:latin typeface="Calibri" panose="020F0502020204030204"/>
              </a:rPr>
              <a:t>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tươi</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các</a:t>
            </a:r>
            <a:r>
              <a:rPr lang="en-US" sz="3200" dirty="0">
                <a:solidFill>
                  <a:prstClr val="white"/>
                </a:solidFill>
                <a:latin typeface="Calibri" panose="020F0502020204030204"/>
              </a:rPr>
              <a:t> </a:t>
            </a:r>
            <a:r>
              <a:rPr lang="en-US" sz="3200" dirty="0" err="1">
                <a:solidFill>
                  <a:prstClr val="white"/>
                </a:solidFill>
                <a:latin typeface="Calibri" panose="020F0502020204030204"/>
              </a:rPr>
              <a:t>bạn</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tranh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DDAAAEC-9A30-4790-8432-499675804A7F}"/>
              </a:ext>
            </a:extLst>
          </p:cNvPr>
          <p:cNvPicPr>
            <a:picLocks noChangeAspect="1"/>
          </p:cNvPicPr>
          <p:nvPr/>
        </p:nvPicPr>
        <p:blipFill>
          <a:blip r:embed="rId4"/>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32443326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extLst>
      <p:ext uri="{BB962C8B-B14F-4D97-AF65-F5344CB8AC3E}">
        <p14:creationId xmlns:p14="http://schemas.microsoft.com/office/powerpoint/2010/main" val="3901125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Khám</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phá</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962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a:extLst>
              <a:ext uri="{FF2B5EF4-FFF2-40B4-BE49-F238E27FC236}">
                <a16:creationId xmlns:a16="http://schemas.microsoft.com/office/drawing/2014/main"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18236286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3221530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0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1790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rPr>
              <a:t>Kết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luận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836949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a:extLst>
              <a:ext uri="{FF2B5EF4-FFF2-40B4-BE49-F238E27FC236}">
                <a16:creationId xmlns:a16="http://schemas.microsoft.com/office/drawing/2014/main"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Mở</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rộng</a:t>
            </a:r>
            <a:endParaRPr lang="en-US" sz="7200" b="1" dirty="0">
              <a:solidFill>
                <a:schemeClr val="bg1"/>
              </a:solidFill>
              <a:latin typeface="Arial" pitchFamily="34" charset="0"/>
              <a:cs typeface="Arial" pitchFamily="34" charset="0"/>
            </a:endParaRPr>
          </a:p>
          <a:p>
            <a:pPr algn="ctr"/>
            <a:r>
              <a:rPr lang="en-US" sz="7200" b="1" dirty="0" err="1">
                <a:solidFill>
                  <a:schemeClr val="bg1"/>
                </a:solidFill>
                <a:latin typeface="Arial" pitchFamily="34" charset="0"/>
                <a:cs typeface="Arial" pitchFamily="34" charset="0"/>
              </a:rPr>
              <a:t>Tổng</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kết</a:t>
            </a:r>
            <a:r>
              <a:rPr lang="en-US" sz="7200" b="1" dirty="0">
                <a:solidFill>
                  <a:schemeClr val="bg1"/>
                </a:solidFill>
                <a:latin typeface="Arial" pitchFamily="34" charset="0"/>
                <a:cs typeface="Arial" pitchFamily="34" charset="0"/>
              </a:rPr>
              <a:t> </a:t>
            </a: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496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a:extLst>
              <a:ext uri="{FF2B5EF4-FFF2-40B4-BE49-F238E27FC236}">
                <a16:creationId xmlns:a16="http://schemas.microsoft.com/office/drawing/2014/main" id="{25C377C8-CFCD-460F-BC25-D45CA9EC7C94}"/>
              </a:ext>
            </a:extLst>
          </p:cNvPr>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cs typeface="Times New Roman" panose="02020603050405020304" pitchFamily="18" charset="0"/>
              </a:rPr>
              <a:t>M</a:t>
            </a:r>
            <a:r>
              <a:rPr lang="vi-VN" sz="3600" dirty="0">
                <a:cs typeface="Times New Roman" panose="02020603050405020304" pitchFamily="18" charset="0"/>
              </a:rPr>
              <a:t>ời 2 HS lên thể hiện tình huống trước lớp. </a:t>
            </a:r>
            <a:r>
              <a:rPr lang="en-US" sz="3600" dirty="0" err="1">
                <a:cs typeface="Times New Roman" panose="02020603050405020304" pitchFamily="18" charset="0"/>
              </a:rPr>
              <a:t>Đề</a:t>
            </a:r>
            <a:r>
              <a:rPr lang="en-US" sz="3600" dirty="0">
                <a:cs typeface="Times New Roman" panose="02020603050405020304" pitchFamily="18" charset="0"/>
              </a:rPr>
              <a:t> </a:t>
            </a:r>
            <a:r>
              <a:rPr lang="en-US" sz="3600" dirty="0" err="1">
                <a:cs typeface="Times New Roman" panose="02020603050405020304" pitchFamily="18" charset="0"/>
              </a:rPr>
              <a:t>nghị</a:t>
            </a:r>
            <a:r>
              <a:rPr lang="vi-VN"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bạn</a:t>
            </a:r>
            <a:r>
              <a:rPr lang="en-US" sz="3600" dirty="0">
                <a:cs typeface="Times New Roman" panose="02020603050405020304" pitchFamily="18" charset="0"/>
              </a:rPr>
              <a:t> </a:t>
            </a:r>
            <a:r>
              <a:rPr lang="vi-VN" sz="3600" dirty="0">
                <a:cs typeface="Times New Roman" panose="02020603050405020304" pitchFamily="18" charset="0"/>
              </a:rPr>
              <a:t>cho lời khuyên: </a:t>
            </a:r>
            <a:r>
              <a:rPr lang="en-US" sz="3600" dirty="0">
                <a:cs typeface="Times New Roman" panose="02020603050405020304" pitchFamily="18" charset="0"/>
              </a:rPr>
              <a:t>Đ</a:t>
            </a:r>
            <a:r>
              <a:rPr lang="vi-VN" sz="3600" dirty="0">
                <a:cs typeface="Times New Roman" panose="02020603050405020304" pitchFamily="18" charset="0"/>
              </a:rPr>
              <a:t>óng góp các “bí kíp” để bạn A thể hiện là người thân thiện, vui vẻ đối với bạn B</a:t>
            </a:r>
            <a:endParaRPr lang="en-US" sz="3600" dirty="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a:solidFill>
                  <a:schemeClr val="bg1"/>
                </a:solidFill>
                <a:latin typeface="Arial" pitchFamily="34" charset="0"/>
                <a:cs typeface="Arial" pitchFamily="34" charset="0"/>
              </a:rPr>
              <a:t>HĐ</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về</a:t>
            </a:r>
            <a:r>
              <a:rPr lang="en-US" sz="7200" b="1" dirty="0">
                <a:solidFill>
                  <a:schemeClr val="bg1"/>
                </a:solidFill>
                <a:latin typeface="Arial" pitchFamily="34" charset="0"/>
                <a:cs typeface="Arial" pitchFamily="34" charset="0"/>
              </a:rPr>
              <a:t> </a:t>
            </a:r>
            <a:r>
              <a:rPr lang="en-US" sz="7200" b="1" dirty="0" err="1">
                <a:solidFill>
                  <a:schemeClr val="bg1"/>
                </a:solidFill>
                <a:latin typeface="Arial" pitchFamily="34" charset="0"/>
                <a:cs typeface="Arial" pitchFamily="34" charset="0"/>
              </a:rPr>
              <a:t>nhà</a:t>
            </a:r>
            <a:endParaRPr lang="en-US" sz="7200" b="1" dirty="0">
              <a:solidFill>
                <a:schemeClr val="bg1"/>
              </a:solidFill>
              <a:latin typeface="Arial" pitchFamily="34" charset="0"/>
              <a:cs typeface="Arial"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2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93991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992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extLst>
      <p:ext uri="{BB962C8B-B14F-4D97-AF65-F5344CB8AC3E}">
        <p14:creationId xmlns:p14="http://schemas.microsoft.com/office/powerpoint/2010/main" val="14948783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a:extLst>
              <a:ext uri="{FF2B5EF4-FFF2-40B4-BE49-F238E27FC236}">
                <a16:creationId xmlns:a16="http://schemas.microsoft.com/office/drawing/2014/main"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7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br>
              <a:rPr lang="vi-VN" sz="3600" dirty="0">
                <a:solidFill>
                  <a:schemeClr val="bg1"/>
                </a:solidFill>
              </a:rPr>
            </a:br>
            <a:r>
              <a:rPr lang="vi-VN" sz="3600" b="0" i="0" dirty="0">
                <a:solidFill>
                  <a:schemeClr val="bg1"/>
                </a:solidFill>
                <a:effectLst/>
                <a:latin typeface="-apple-system"/>
              </a:rPr>
              <a:t>Ngây thơ mà sống cuộc đời thanh cao</a:t>
            </a:r>
            <a:br>
              <a:rPr lang="vi-VN" sz="3600" dirty="0">
                <a:solidFill>
                  <a:schemeClr val="bg1"/>
                </a:solidFill>
              </a:rPr>
            </a:br>
            <a:r>
              <a:rPr lang="vi-VN" sz="3600" b="0" i="0" dirty="0">
                <a:solidFill>
                  <a:schemeClr val="bg1"/>
                </a:solidFill>
                <a:effectLst/>
                <a:latin typeface="-apple-system"/>
              </a:rPr>
              <a:t>Áo thường chung mặc một màu</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86331" y="41773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0952" y="5911"/>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00000000000000000" pitchFamily="2" charset="0"/>
              </a:rPr>
              <a:t>Cái gì giúp bé bước nhanh</a:t>
            </a:r>
          </a:p>
          <a:p>
            <a:pPr algn="ctr" fontAlgn="base"/>
            <a:r>
              <a:rPr lang="vi-VN" sz="3200" b="0" i="0" dirty="0">
                <a:solidFill>
                  <a:schemeClr val="bg1"/>
                </a:solidFill>
                <a:effectLst/>
                <a:latin typeface="Roboto" panose="02000000000000000000"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9263FAB-AAED-4FAF-BB0A-1272967D67F9}"/>
</file>

<file path=customXml/itemProps2.xml><?xml version="1.0" encoding="utf-8"?>
<ds:datastoreItem xmlns:ds="http://schemas.openxmlformats.org/officeDocument/2006/customXml" ds:itemID="{D4FF59B0-E613-488B-B430-30145B73523B}"/>
</file>

<file path=customXml/itemProps3.xml><?xml version="1.0" encoding="utf-8"?>
<ds:datastoreItem xmlns:ds="http://schemas.openxmlformats.org/officeDocument/2006/customXml" ds:itemID="{4A5248F2-D847-481E-B41E-E2F0884B28F2}"/>
</file>

<file path=docProps/app.xml><?xml version="1.0" encoding="utf-8"?>
<Properties xmlns="http://schemas.openxmlformats.org/officeDocument/2006/extended-properties" xmlns:vt="http://schemas.openxmlformats.org/officeDocument/2006/docPropsVTypes">
  <Template>Facet</Template>
  <TotalTime>163</TotalTime>
  <Words>646</Words>
  <Application>Microsoft Office PowerPoint</Application>
  <PresentationFormat>Widescreen</PresentationFormat>
  <Paragraphs>89</Paragraphs>
  <Slides>27</Slides>
  <Notes>12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27</vt:i4>
      </vt:variant>
    </vt:vector>
  </HeadingPairs>
  <TitlesOfParts>
    <vt:vector size="45" baseType="lpstr">
      <vt:lpstr>等线</vt:lpstr>
      <vt:lpstr>-apple-system</vt:lpstr>
      <vt:lpstr>Arial</vt:lpstr>
      <vt:lpstr>Bungee Inline</vt:lpstr>
      <vt:lpstr>Calibri</vt:lpstr>
      <vt:lpstr>Calibri Light</vt:lpstr>
      <vt:lpstr>Garamond</vt:lpstr>
      <vt:lpstr>HP001 4 hàng</vt:lpstr>
      <vt:lpstr>Montserrat Alternates Black</vt:lpstr>
      <vt:lpstr>Roboto</vt:lpstr>
      <vt:lpstr>Times New Roman</vt:lpstr>
      <vt:lpstr>Trebuchet MS</vt:lpstr>
      <vt:lpstr>UTM Avo</vt:lpstr>
      <vt:lpstr>Wingdings 2</vt:lpstr>
      <vt:lpstr>Wingdings 3</vt:lpstr>
      <vt:lpstr>Facet</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Hoàng Linh</cp:lastModifiedBy>
  <cp:revision>22</cp:revision>
  <dcterms:created xsi:type="dcterms:W3CDTF">2021-06-07T06:59:14Z</dcterms:created>
  <dcterms:modified xsi:type="dcterms:W3CDTF">2023-02-12T07:42:22Z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