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wav" ContentType="audio/x-wav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tags/tag4.xml" ContentType="application/vnd.openxmlformats-officedocument.presentationml.tags+xml"/>
  <Override PartName="/docProps/app.xml" ContentType="application/vnd.openxmlformats-officedocument.extended-properties+xml"/>
  <Override PartName="/ppt/tags/tag5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6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9" r:id="rId3"/>
    <p:sldId id="275" r:id="rId4"/>
    <p:sldId id="270" r:id="rId5"/>
    <p:sldId id="271" r:id="rId6"/>
    <p:sldId id="272" r:id="rId7"/>
    <p:sldId id="273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32" autoAdjust="0"/>
    <p:restoredTop sz="94660"/>
  </p:normalViewPr>
  <p:slideViewPr>
    <p:cSldViewPr snapToGrid="0">
      <p:cViewPr varScale="1">
        <p:scale>
          <a:sx n="82" d="100"/>
          <a:sy n="82" d="100"/>
        </p:scale>
        <p:origin x="787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1F7C0-F566-4E15-A12C-37AF92625396}" type="datetimeFigureOut">
              <a:rPr lang="en-US" smtClean="0"/>
              <a:t>12-Feb-23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DD18E-89D4-459F-B936-A6836090F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16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3ECCC-0296-4594-BA2B-D36ACA421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F0023F-2DE4-41B4-B8F6-A9C8DBE34A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5CAB3-D2E4-468E-A039-A4E05BAFE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12-Feb-23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57E21-3A75-4858-B3F4-856A6D5D9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DDD0C-AE5A-4DFE-B98D-F5C88B8F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52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BA270-C409-4DDC-A2C2-6DAFAA0DD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10E633-54AC-4456-A58E-85B477C16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D107D-9AE9-49F1-9BD3-9E93A1F4F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12-Feb-23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AC717-06FF-4819-9D64-A1CCDB8FF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A8C4-9EB6-4AC3-AF74-80092F2EE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78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456C37-2749-463D-8E37-003EFDAE4E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9A3BDF-0FFD-4651-BC63-959C147F58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69486-E700-4B54-9252-759E13A46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12-Feb-23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D2AE4-B555-4E49-B2D9-09F08F14B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0FE48-1D24-4DDF-94F7-DD08A2B6E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23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EE86A-DA83-4050-A13B-5453CFB7F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18CE6-8ADA-410D-9FA6-4E0A1B2CF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F2C10-FA3C-4FF6-A78B-BE8BBB6A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12-Feb-23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8D0F0-C72C-460E-9EC1-12C0DAE5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B324D-58C1-430C-94F0-8D70C66AB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90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D32FD-B4BB-477D-A2C4-24A801B63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DE20EA-F162-4E16-976D-EB7A2A6DD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2FB49-0F92-4CEF-B854-6DCB3AB59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12-Feb-23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D1BC8-6A75-4460-B117-EC8E65733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CC5D6-C95B-4107-B9CA-9539E50E6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05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B7556-A5D6-4596-B23E-C46FCA259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2A752-656E-42F4-9ED8-257977AF16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B7EA88-B17A-485D-9E28-E5BC8EB39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456417-63DA-4859-A1BD-1A57A941F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12-Feb-23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2224F-E022-41C4-9C6A-3BD9AF8BD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F3108-F308-44C8-91CA-672A6A1F0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8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1BD66-DD12-40C6-882F-4D36B4AC0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AC20F4-7363-414A-AAF7-5C4AB5E5F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E52205-C0AC-4C27-B203-B95A1C216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4C826C-8C11-4822-BE38-F725CDFE9A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A43CFD-7519-4FEC-B601-2049B7BCDC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A5A734-A759-4D7A-9DB6-475BF904F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12-Feb-23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0BD2DE-19F3-4D76-98AA-D4FEF30EF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6A67F2-63C9-4A7B-9BF3-78E65F0CF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7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28AD4-F1A9-40F2-940D-19D647859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E78766-02BB-4F1A-8249-968A4F368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12-Feb-23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3731E0-C883-4A99-9086-F12BEE8D5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B34C84-1F4E-44FF-A77F-556D6782D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50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86479F-27A6-4848-949E-606777108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12-Feb-23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9BDC96-F012-43E5-8641-AB5BAE1A4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06FB2-3F56-46B2-8CA3-353CF9AE8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01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4BADA-5F98-4AB2-B525-3D400271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75454-4CB7-4FC6-8DED-93EC08CA9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E180BB-4A96-4568-9FDF-7030C8375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5D8EC8-4EE9-4022-80BB-971A55DAD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12-Feb-23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82F3E6-1DD7-4B83-9C99-5B05F211A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1ABCAE-27D0-49E1-B982-E79154967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2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7E1F4-C8CE-4368-9ED7-2CA1B93A4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614941-DA48-4980-9EB8-A0C1CCDCA1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3D5022-C563-4052-A1F1-47EC6DC62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54B4A9-676C-4084-951A-0261FC67D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12-Feb-23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301B0-1D12-452A-8D01-724094710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93BE88-77C1-4368-918D-2418DDCE7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43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B5C82-01BC-40C3-A4AD-1A88909B6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F05C4-7E48-4A7B-A34A-4B67E7E17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B33DE-7462-43E4-A5AB-0E6C135BE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63078-B8E4-4336-9CAF-476170A3E53F}" type="datetimeFigureOut">
              <a:rPr lang="en-US" smtClean="0"/>
              <a:t>12-Feb-23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880DB-D362-469C-9B60-1B65DB69D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980AF-6AA6-4B7C-8882-EA26176256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4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2.png"/><Relationship Id="rId5" Type="http://schemas.openxmlformats.org/officeDocument/2006/relationships/tags" Target="../tags/tag5.xml"/><Relationship Id="rId10" Type="http://schemas.openxmlformats.org/officeDocument/2006/relationships/image" Target="../media/image4.pn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dubuque精美钢琴曲">
            <a:hlinkClick r:id="" action="ppaction://media"/>
            <a:extLst>
              <a:ext uri="{FF2B5EF4-FFF2-40B4-BE49-F238E27FC236}">
                <a16:creationId xmlns:a16="http://schemas.microsoft.com/office/drawing/2014/main" id="{550E3616-A9AF-4230-BB9C-2D5F4B7F28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037798" y="158021"/>
            <a:ext cx="609600" cy="609600"/>
          </a:xfrm>
          <a:prstGeom prst="rect">
            <a:avLst/>
          </a:prstGeom>
        </p:spPr>
      </p:pic>
      <p:sp>
        <p:nvSpPr>
          <p:cNvPr id="10" name="TextBox 10">
            <a:extLst>
              <a:ext uri="{FF2B5EF4-FFF2-40B4-BE49-F238E27FC236}">
                <a16:creationId xmlns:a16="http://schemas.microsoft.com/office/drawing/2014/main" id="{E30420B1-D9CC-4F5D-A6C0-0030A2ED3084}"/>
              </a:ext>
            </a:extLst>
          </p:cNvPr>
          <p:cNvSpPr txBox="1"/>
          <p:nvPr/>
        </p:nvSpPr>
        <p:spPr>
          <a:xfrm>
            <a:off x="2555602" y="1580125"/>
            <a:ext cx="7326630" cy="70788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>
                <a:solidFill>
                  <a:srgbClr val="FF0000"/>
                </a:solidFill>
                <a:latin typeface="iCiel Pony" panose="02000000000000000000" pitchFamily="2" charset="0"/>
              </a:rPr>
              <a:t>Chủ</a:t>
            </a:r>
            <a:r>
              <a:rPr lang="en-US" sz="4000" dirty="0">
                <a:solidFill>
                  <a:srgbClr val="FF0000"/>
                </a:solidFill>
                <a:latin typeface="iCiel Pony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Pony" panose="02000000000000000000" pitchFamily="2" charset="0"/>
              </a:rPr>
              <a:t>đề</a:t>
            </a:r>
            <a:r>
              <a:rPr lang="en-US" sz="4000" dirty="0">
                <a:solidFill>
                  <a:srgbClr val="FF0000"/>
                </a:solidFill>
                <a:latin typeface="iCiel Pony" panose="02000000000000000000" pitchFamily="2" charset="0"/>
              </a:rPr>
              <a:t> 1:  ÔN TẬP VÀ BỔ SUNG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E57AAD-1B2B-4F18-9B2F-EFD549DBCE5C}"/>
              </a:ext>
            </a:extLst>
          </p:cNvPr>
          <p:cNvSpPr txBox="1"/>
          <p:nvPr/>
        </p:nvSpPr>
        <p:spPr>
          <a:xfrm>
            <a:off x="1145326" y="2854801"/>
            <a:ext cx="10147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Bài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2: Tia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số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Số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liền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trước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số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liền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sau</a:t>
            </a:r>
            <a:endParaRPr lang="en-US" sz="40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6" name="文本框 22">
            <a:extLst>
              <a:ext uri="{FF2B5EF4-FFF2-40B4-BE49-F238E27FC236}">
                <a16:creationId xmlns:a16="http://schemas.microsoft.com/office/drawing/2014/main" id="{DA323AA2-41E7-451E-8116-A8593052E5C0}"/>
              </a:ext>
            </a:extLst>
          </p:cNvPr>
          <p:cNvSpPr txBox="1"/>
          <p:nvPr/>
        </p:nvSpPr>
        <p:spPr>
          <a:xfrm>
            <a:off x="5276164" y="4547152"/>
            <a:ext cx="51965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2: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Luyện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tập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3089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4C93A83-EC7E-4472-BFB4-4A9C758FEC4C}"/>
              </a:ext>
            </a:extLst>
          </p:cNvPr>
          <p:cNvGrpSpPr/>
          <p:nvPr/>
        </p:nvGrpSpPr>
        <p:grpSpPr>
          <a:xfrm>
            <a:off x="3034935" y="1519995"/>
            <a:ext cx="7574829" cy="198784"/>
            <a:chOff x="1300814" y="1898374"/>
            <a:chExt cx="7574829" cy="288235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2C598642-9704-4A02-999A-177D566CF67B}"/>
                </a:ext>
              </a:extLst>
            </p:cNvPr>
            <p:cNvCxnSpPr>
              <a:cxnSpLocks/>
            </p:cNvCxnSpPr>
            <p:nvPr/>
          </p:nvCxnSpPr>
          <p:spPr>
            <a:xfrm>
              <a:off x="1300814" y="2047461"/>
              <a:ext cx="7574829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66527F9-26DE-46E5-A0DB-513AC138197C}"/>
                </a:ext>
              </a:extLst>
            </p:cNvPr>
            <p:cNvCxnSpPr/>
            <p:nvPr/>
          </p:nvCxnSpPr>
          <p:spPr>
            <a:xfrm>
              <a:off x="1300814" y="1898374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39FFE3C-AB7B-4588-8B75-6348713753E3}"/>
                </a:ext>
              </a:extLst>
            </p:cNvPr>
            <p:cNvCxnSpPr/>
            <p:nvPr/>
          </p:nvCxnSpPr>
          <p:spPr>
            <a:xfrm>
              <a:off x="1976675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3337851-984D-4FA3-B5AA-4C024D1C9452}"/>
                </a:ext>
              </a:extLst>
            </p:cNvPr>
            <p:cNvCxnSpPr/>
            <p:nvPr/>
          </p:nvCxnSpPr>
          <p:spPr>
            <a:xfrm>
              <a:off x="2662475" y="1898374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FD62D88-6ACE-4541-BBA2-4666A1E85C62}"/>
                </a:ext>
              </a:extLst>
            </p:cNvPr>
            <p:cNvCxnSpPr/>
            <p:nvPr/>
          </p:nvCxnSpPr>
          <p:spPr>
            <a:xfrm>
              <a:off x="3338336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34C134D-D7EA-4250-A9BB-B2139D03B843}"/>
                </a:ext>
              </a:extLst>
            </p:cNvPr>
            <p:cNvCxnSpPr/>
            <p:nvPr/>
          </p:nvCxnSpPr>
          <p:spPr>
            <a:xfrm>
              <a:off x="4034075" y="1898374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916C0BE-D961-492C-B159-9A7B8E033100}"/>
                </a:ext>
              </a:extLst>
            </p:cNvPr>
            <p:cNvCxnSpPr/>
            <p:nvPr/>
          </p:nvCxnSpPr>
          <p:spPr>
            <a:xfrm>
              <a:off x="4709936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43AB19E-2CE6-4E92-8AE6-0973B01C62C3}"/>
                </a:ext>
              </a:extLst>
            </p:cNvPr>
            <p:cNvCxnSpPr/>
            <p:nvPr/>
          </p:nvCxnSpPr>
          <p:spPr>
            <a:xfrm>
              <a:off x="5395735" y="1898374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4EB7156-0D76-4C3C-B62E-867C7983D0F0}"/>
                </a:ext>
              </a:extLst>
            </p:cNvPr>
            <p:cNvCxnSpPr/>
            <p:nvPr/>
          </p:nvCxnSpPr>
          <p:spPr>
            <a:xfrm>
              <a:off x="6071596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58862E7-4127-4FA2-B2E1-3D214C43F841}"/>
                </a:ext>
              </a:extLst>
            </p:cNvPr>
            <p:cNvCxnSpPr/>
            <p:nvPr/>
          </p:nvCxnSpPr>
          <p:spPr>
            <a:xfrm>
              <a:off x="6797152" y="1898374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CEE81A9-75B6-4603-A500-72D12023DB47}"/>
                </a:ext>
              </a:extLst>
            </p:cNvPr>
            <p:cNvCxnSpPr/>
            <p:nvPr/>
          </p:nvCxnSpPr>
          <p:spPr>
            <a:xfrm>
              <a:off x="7473013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9FD45D9-7A1A-4EEC-B069-2097A9B20950}"/>
                </a:ext>
              </a:extLst>
            </p:cNvPr>
            <p:cNvCxnSpPr/>
            <p:nvPr/>
          </p:nvCxnSpPr>
          <p:spPr>
            <a:xfrm>
              <a:off x="8138935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80FB228-7951-4CB3-8649-ACBC8535C0A7}"/>
              </a:ext>
            </a:extLst>
          </p:cNvPr>
          <p:cNvSpPr txBox="1"/>
          <p:nvPr/>
        </p:nvSpPr>
        <p:spPr>
          <a:xfrm>
            <a:off x="2669675" y="196961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D34637-4F35-484F-A680-15018513509E}"/>
              </a:ext>
            </a:extLst>
          </p:cNvPr>
          <p:cNvSpPr txBox="1"/>
          <p:nvPr/>
        </p:nvSpPr>
        <p:spPr>
          <a:xfrm>
            <a:off x="3345536" y="196961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8B0DAA-99B4-4529-8F0F-9046E5F721B3}"/>
              </a:ext>
            </a:extLst>
          </p:cNvPr>
          <p:cNvSpPr txBox="1"/>
          <p:nvPr/>
        </p:nvSpPr>
        <p:spPr>
          <a:xfrm>
            <a:off x="4031336" y="196961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6E8005-CBBE-4C0E-AB99-24F4D00DA4F3}"/>
              </a:ext>
            </a:extLst>
          </p:cNvPr>
          <p:cNvSpPr txBox="1"/>
          <p:nvPr/>
        </p:nvSpPr>
        <p:spPr>
          <a:xfrm>
            <a:off x="4707197" y="196961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0C6844-C506-4D84-B039-D5DCD502ECEE}"/>
              </a:ext>
            </a:extLst>
          </p:cNvPr>
          <p:cNvSpPr txBox="1"/>
          <p:nvPr/>
        </p:nvSpPr>
        <p:spPr>
          <a:xfrm>
            <a:off x="5437717" y="196961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031A001-D269-4BA3-A722-7BE4ED119CCE}"/>
              </a:ext>
            </a:extLst>
          </p:cNvPr>
          <p:cNvSpPr txBox="1"/>
          <p:nvPr/>
        </p:nvSpPr>
        <p:spPr>
          <a:xfrm>
            <a:off x="6113578" y="196961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5BB4A3D-DB18-43B6-AC84-811D2EA624C1}"/>
              </a:ext>
            </a:extLst>
          </p:cNvPr>
          <p:cNvSpPr txBox="1"/>
          <p:nvPr/>
        </p:nvSpPr>
        <p:spPr>
          <a:xfrm>
            <a:off x="6789439" y="196961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140300B-DDA4-4E8C-957D-438BE13AAEB2}"/>
              </a:ext>
            </a:extLst>
          </p:cNvPr>
          <p:cNvSpPr txBox="1"/>
          <p:nvPr/>
        </p:nvSpPr>
        <p:spPr>
          <a:xfrm>
            <a:off x="7465300" y="196961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FA2858C-61E4-4765-BE3B-F3AA87832ED5}"/>
              </a:ext>
            </a:extLst>
          </p:cNvPr>
          <p:cNvSpPr txBox="1"/>
          <p:nvPr/>
        </p:nvSpPr>
        <p:spPr>
          <a:xfrm>
            <a:off x="8195820" y="196961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8E3F71B-07A7-436F-83C4-E22B8FA75014}"/>
              </a:ext>
            </a:extLst>
          </p:cNvPr>
          <p:cNvSpPr txBox="1"/>
          <p:nvPr/>
        </p:nvSpPr>
        <p:spPr>
          <a:xfrm>
            <a:off x="8871681" y="196961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EE427A4-E529-48D1-8383-50D02F2C41D3}"/>
              </a:ext>
            </a:extLst>
          </p:cNvPr>
          <p:cNvSpPr txBox="1"/>
          <p:nvPr/>
        </p:nvSpPr>
        <p:spPr>
          <a:xfrm>
            <a:off x="9526786" y="196961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E4C0E81-1161-44C4-8856-CAB969481207}"/>
              </a:ext>
            </a:extLst>
          </p:cNvPr>
          <p:cNvSpPr/>
          <p:nvPr/>
        </p:nvSpPr>
        <p:spPr>
          <a:xfrm>
            <a:off x="6202566" y="1942584"/>
            <a:ext cx="586663" cy="5866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F532C3E-FB02-471A-B8E9-D2E5A7F852C5}"/>
              </a:ext>
            </a:extLst>
          </p:cNvPr>
          <p:cNvSpPr/>
          <p:nvPr/>
        </p:nvSpPr>
        <p:spPr>
          <a:xfrm>
            <a:off x="5509645" y="1911190"/>
            <a:ext cx="586663" cy="586663"/>
          </a:xfrm>
          <a:prstGeom prst="ellipse">
            <a:avLst/>
          </a:prstGeom>
          <a:noFill/>
          <a:ln w="57150">
            <a:solidFill>
              <a:srgbClr val="009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63C1342-8A78-4A7B-8BFE-9C8CDF60C27B}"/>
              </a:ext>
            </a:extLst>
          </p:cNvPr>
          <p:cNvSpPr/>
          <p:nvPr/>
        </p:nvSpPr>
        <p:spPr>
          <a:xfrm>
            <a:off x="4797925" y="1911190"/>
            <a:ext cx="586663" cy="586663"/>
          </a:xfrm>
          <a:prstGeom prst="ellipse">
            <a:avLst/>
          </a:prstGeom>
          <a:noFill/>
          <a:ln w="57150">
            <a:solidFill>
              <a:srgbClr val="009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2D49932-73D4-4145-A3DE-AFF1876CE1C1}"/>
              </a:ext>
            </a:extLst>
          </p:cNvPr>
          <p:cNvSpPr/>
          <p:nvPr/>
        </p:nvSpPr>
        <p:spPr>
          <a:xfrm>
            <a:off x="4093022" y="1916785"/>
            <a:ext cx="586663" cy="586663"/>
          </a:xfrm>
          <a:prstGeom prst="ellipse">
            <a:avLst/>
          </a:prstGeom>
          <a:noFill/>
          <a:ln w="57150">
            <a:solidFill>
              <a:srgbClr val="009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00BC366-9FF5-4B34-BCE1-E8026517532E}"/>
              </a:ext>
            </a:extLst>
          </p:cNvPr>
          <p:cNvSpPr/>
          <p:nvPr/>
        </p:nvSpPr>
        <p:spPr>
          <a:xfrm>
            <a:off x="3432640" y="1937888"/>
            <a:ext cx="586663" cy="586663"/>
          </a:xfrm>
          <a:prstGeom prst="ellipse">
            <a:avLst/>
          </a:prstGeom>
          <a:noFill/>
          <a:ln w="57150">
            <a:solidFill>
              <a:srgbClr val="009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CE962CC-5013-44C7-98E9-1D5EF7498329}"/>
              </a:ext>
            </a:extLst>
          </p:cNvPr>
          <p:cNvSpPr/>
          <p:nvPr/>
        </p:nvSpPr>
        <p:spPr>
          <a:xfrm>
            <a:off x="2756343" y="1937888"/>
            <a:ext cx="586663" cy="586663"/>
          </a:xfrm>
          <a:prstGeom prst="ellipse">
            <a:avLst/>
          </a:prstGeom>
          <a:noFill/>
          <a:ln w="57150">
            <a:solidFill>
              <a:srgbClr val="009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189BF9A-C389-47ED-A402-ACA4FF2F7483}"/>
              </a:ext>
            </a:extLst>
          </p:cNvPr>
          <p:cNvGrpSpPr/>
          <p:nvPr/>
        </p:nvGrpSpPr>
        <p:grpSpPr>
          <a:xfrm>
            <a:off x="849144" y="242158"/>
            <a:ext cx="4189515" cy="1039682"/>
            <a:chOff x="496218" y="1572321"/>
            <a:chExt cx="4189515" cy="1039682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4ED5A78-70A4-4FB5-B5BB-37FD0960C2EC}"/>
                </a:ext>
              </a:extLst>
            </p:cNvPr>
            <p:cNvGrpSpPr/>
            <p:nvPr/>
          </p:nvGrpSpPr>
          <p:grpSpPr>
            <a:xfrm>
              <a:off x="496218" y="1572321"/>
              <a:ext cx="1143012" cy="986771"/>
              <a:chOff x="362403" y="1492063"/>
              <a:chExt cx="1509369" cy="1412718"/>
            </a:xfrm>
          </p:grpSpPr>
          <p:pic>
            <p:nvPicPr>
              <p:cNvPr id="39" name="图片 16">
                <a:extLst>
                  <a:ext uri="{FF2B5EF4-FFF2-40B4-BE49-F238E27FC236}">
                    <a16:creationId xmlns:a16="http://schemas.microsoft.com/office/drawing/2014/main" id="{CD4161AE-1DEB-4EFF-93AB-D35E1A9D978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46" t="21131" r="1046" b="25595"/>
              <a:stretch/>
            </p:blipFill>
            <p:spPr>
              <a:xfrm>
                <a:off x="362403" y="1492063"/>
                <a:ext cx="1509369" cy="1412718"/>
              </a:xfrm>
              <a:prstGeom prst="rect">
                <a:avLst/>
              </a:prstGeom>
            </p:spPr>
          </p:pic>
          <p:pic>
            <p:nvPicPr>
              <p:cNvPr id="40" name="Picture 8">
                <a:extLst>
                  <a:ext uri="{FF2B5EF4-FFF2-40B4-BE49-F238E27FC236}">
                    <a16:creationId xmlns:a16="http://schemas.microsoft.com/office/drawing/2014/main" id="{9F0EC488-A2A6-4795-A0CD-6D079C2DD2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30" t="288" r="50000" b="28696"/>
              <a:stretch>
                <a:fillRect/>
              </a:stretch>
            </p:blipFill>
            <p:spPr bwMode="auto">
              <a:xfrm rot="21262420">
                <a:off x="742003" y="1900198"/>
                <a:ext cx="750170" cy="8328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8" name="Content Placeholder 2">
              <a:extLst>
                <a:ext uri="{FF2B5EF4-FFF2-40B4-BE49-F238E27FC236}">
                  <a16:creationId xmlns:a16="http://schemas.microsoft.com/office/drawing/2014/main" id="{C3C5E1D9-007B-4814-A9DA-436C5AE5E8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0428" y="1830953"/>
              <a:ext cx="3195305" cy="781050"/>
            </a:xfrm>
            <a:prstGeom prst="rect">
              <a:avLst/>
            </a:prstGeom>
            <a:noFill/>
            <a:ln>
              <a:noFill/>
            </a:ln>
          </p:spPr>
          <p:txBody>
            <a:bodyPr lIns="121899" tIns="60951" rIns="121899" bIns="60951" anchor="ctr"/>
            <a:lstStyle>
              <a:lvl1pPr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3200" b="1" dirty="0" err="1">
                  <a:solidFill>
                    <a:srgbClr val="002060"/>
                  </a:solidFill>
                  <a:latin typeface="Arial" panose="020B0604020202020204" pitchFamily="34" charset="0"/>
                  <a:ea typeface="方正尚酷简体"/>
                  <a:cs typeface="Arial" panose="020B0604020202020204" pitchFamily="34" charset="0"/>
                </a:rPr>
                <a:t>Tìm</a:t>
              </a:r>
              <a:r>
                <a:rPr lang="en-US" altLang="zh-CN" sz="3200" b="1" dirty="0">
                  <a:solidFill>
                    <a:srgbClr val="002060"/>
                  </a:solidFill>
                  <a:latin typeface="Arial" panose="020B0604020202020204" pitchFamily="34" charset="0"/>
                  <a:ea typeface="方正尚酷简体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Arial" panose="020B0604020202020204" pitchFamily="34" charset="0"/>
                  <a:ea typeface="方正尚酷简体"/>
                  <a:cs typeface="Arial" panose="020B0604020202020204" pitchFamily="34" charset="0"/>
                </a:rPr>
                <a:t>trên</a:t>
              </a:r>
              <a:r>
                <a:rPr lang="en-US" altLang="zh-CN" sz="3200" b="1" dirty="0">
                  <a:solidFill>
                    <a:srgbClr val="002060"/>
                  </a:solidFill>
                  <a:latin typeface="Arial" panose="020B0604020202020204" pitchFamily="34" charset="0"/>
                  <a:ea typeface="方正尚酷简体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Arial" panose="020B0604020202020204" pitchFamily="34" charset="0"/>
                  <a:ea typeface="方正尚酷简体"/>
                  <a:cs typeface="Arial" panose="020B0604020202020204" pitchFamily="34" charset="0"/>
                </a:rPr>
                <a:t>tia</a:t>
              </a:r>
              <a:r>
                <a:rPr lang="en-US" altLang="zh-CN" sz="3200" b="1" dirty="0">
                  <a:solidFill>
                    <a:srgbClr val="002060"/>
                  </a:solidFill>
                  <a:latin typeface="Arial" panose="020B0604020202020204" pitchFamily="34" charset="0"/>
                  <a:ea typeface="方正尚酷简体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Arial" panose="020B0604020202020204" pitchFamily="34" charset="0"/>
                  <a:ea typeface="方正尚酷简体"/>
                  <a:cs typeface="Arial" panose="020B0604020202020204" pitchFamily="34" charset="0"/>
                </a:rPr>
                <a:t>số</a:t>
              </a:r>
              <a:r>
                <a:rPr lang="en-US" altLang="zh-CN" sz="3200" b="1" dirty="0">
                  <a:solidFill>
                    <a:srgbClr val="002060"/>
                  </a:solidFill>
                  <a:latin typeface="Arial" panose="020B0604020202020204" pitchFamily="34" charset="0"/>
                  <a:ea typeface="方正尚酷简体"/>
                  <a:cs typeface="Arial" panose="020B0604020202020204" pitchFamily="34" charset="0"/>
                </a:rPr>
                <a:t>:</a:t>
              </a:r>
              <a:endParaRPr lang="zh-CN" alt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endParaRPr>
            </a:p>
          </p:txBody>
        </p:sp>
      </p:grp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E41FC88F-0F95-4514-9944-1FC0F734A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022" y="2820312"/>
            <a:ext cx="4760012" cy="781050"/>
          </a:xfrm>
          <a:prstGeom prst="rect">
            <a:avLst/>
          </a:prstGeom>
          <a:noFill/>
          <a:ln>
            <a:noFill/>
          </a:ln>
        </p:spPr>
        <p:txBody>
          <a:bodyPr lIns="121899" tIns="60951" rIns="121899" bIns="60951" anchor="ctr"/>
          <a:lstStyle>
            <a:lvl1pPr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a)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Những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số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bé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hơn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5.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方正尚酷简体"/>
              <a:cs typeface="Arial" panose="020B0604020202020204" pitchFamily="34" charset="0"/>
            </a:endParaRP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67B43D14-56BB-49D6-B0AF-A6CD07356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799" y="3405370"/>
            <a:ext cx="10683733" cy="781050"/>
          </a:xfrm>
          <a:prstGeom prst="rect">
            <a:avLst/>
          </a:prstGeom>
          <a:noFill/>
          <a:ln>
            <a:noFill/>
          </a:ln>
        </p:spPr>
        <p:txBody>
          <a:bodyPr lIns="121899" tIns="60951" rIns="121899" bIns="60951" anchor="ctr"/>
          <a:lstStyle>
            <a:lvl1pPr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b)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Những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số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vừa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lớn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hơn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3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vừa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bé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hơn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6. 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方正尚酷简体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D030297-D517-4CF8-8AA7-C59D37309D89}"/>
              </a:ext>
            </a:extLst>
          </p:cNvPr>
          <p:cNvCxnSpPr/>
          <p:nvPr/>
        </p:nvCxnSpPr>
        <p:spPr>
          <a:xfrm>
            <a:off x="1923767" y="4351663"/>
            <a:ext cx="8876959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9BA129D6-E14E-4E97-A435-9DD34A9D1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53" y="4511073"/>
            <a:ext cx="5127879" cy="781050"/>
          </a:xfrm>
          <a:prstGeom prst="rect">
            <a:avLst/>
          </a:prstGeom>
          <a:noFill/>
          <a:ln>
            <a:noFill/>
          </a:ln>
        </p:spPr>
        <p:txBody>
          <a:bodyPr lIns="121899" tIns="60951" rIns="121899" bIns="60951" anchor="ctr"/>
          <a:lstStyle>
            <a:lvl1pPr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a)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Những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số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bé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hơn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5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là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: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方正尚酷简体"/>
              <a:cs typeface="Arial" panose="020B0604020202020204" pitchFamily="34" charset="0"/>
            </a:endParaRP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CCE7F715-7D68-44AC-A52F-0399C81B6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53" y="5323517"/>
            <a:ext cx="8719981" cy="781050"/>
          </a:xfrm>
          <a:prstGeom prst="rect">
            <a:avLst/>
          </a:prstGeom>
          <a:noFill/>
          <a:ln>
            <a:noFill/>
          </a:ln>
        </p:spPr>
        <p:txBody>
          <a:bodyPr lIns="121899" tIns="60951" rIns="121899" bIns="60951" anchor="ctr"/>
          <a:lstStyle>
            <a:lvl1pPr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b)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Những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số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vừa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lớn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hơn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3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vừa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bé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hơn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6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là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: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方正尚酷简体"/>
              <a:cs typeface="Arial" panose="020B0604020202020204" pitchFamily="34" charset="0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6610E4C-7E73-40FB-81B4-1849EF5E5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5366" y="4526770"/>
            <a:ext cx="2891890" cy="781050"/>
          </a:xfrm>
          <a:prstGeom prst="rect">
            <a:avLst/>
          </a:prstGeom>
          <a:noFill/>
          <a:ln>
            <a:noFill/>
          </a:ln>
        </p:spPr>
        <p:txBody>
          <a:bodyPr lIns="121899" tIns="60951" rIns="121899" bIns="60951" anchor="ctr"/>
          <a:lstStyle>
            <a:lvl1pPr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0, 1, 2, 3, 4.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方正尚酷简体"/>
              <a:cs typeface="Arial" panose="020B0604020202020204" pitchFamily="34" charset="0"/>
            </a:endParaRP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C6D841C4-8960-4B99-9AF9-D1138CFCE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3542" y="5354911"/>
            <a:ext cx="1160359" cy="781050"/>
          </a:xfrm>
          <a:prstGeom prst="rect">
            <a:avLst/>
          </a:prstGeom>
          <a:noFill/>
          <a:ln>
            <a:noFill/>
          </a:ln>
        </p:spPr>
        <p:txBody>
          <a:bodyPr lIns="121899" tIns="60951" rIns="121899" bIns="60951" anchor="ctr"/>
          <a:lstStyle>
            <a:lvl1pPr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4, 5.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方正尚酷简体"/>
              <a:cs typeface="Arial" panose="020B0604020202020204" pitchFamily="34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7E514FE-DBCD-46F7-8091-8C0C45A6A043}"/>
              </a:ext>
            </a:extLst>
          </p:cNvPr>
          <p:cNvSpPr/>
          <p:nvPr/>
        </p:nvSpPr>
        <p:spPr>
          <a:xfrm>
            <a:off x="4795975" y="1908678"/>
            <a:ext cx="586663" cy="5866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77BA74B-57E5-41AF-8AC3-7E428B0719A0}"/>
              </a:ext>
            </a:extLst>
          </p:cNvPr>
          <p:cNvSpPr/>
          <p:nvPr/>
        </p:nvSpPr>
        <p:spPr>
          <a:xfrm>
            <a:off x="6878427" y="1937888"/>
            <a:ext cx="586663" cy="5866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0D8222D-94D9-4C7F-8DE9-F84B3A5A19EE}"/>
              </a:ext>
            </a:extLst>
          </p:cNvPr>
          <p:cNvSpPr/>
          <p:nvPr/>
        </p:nvSpPr>
        <p:spPr>
          <a:xfrm>
            <a:off x="5504856" y="1908677"/>
            <a:ext cx="586663" cy="586663"/>
          </a:xfrm>
          <a:prstGeom prst="ellipse">
            <a:avLst/>
          </a:prstGeom>
          <a:noFill/>
          <a:ln w="57150">
            <a:solidFill>
              <a:srgbClr val="009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08997988-396E-4293-89CD-1AD7EF25563D}"/>
              </a:ext>
            </a:extLst>
          </p:cNvPr>
          <p:cNvSpPr/>
          <p:nvPr/>
        </p:nvSpPr>
        <p:spPr>
          <a:xfrm>
            <a:off x="6204602" y="1926887"/>
            <a:ext cx="586663" cy="586663"/>
          </a:xfrm>
          <a:prstGeom prst="ellipse">
            <a:avLst/>
          </a:prstGeom>
          <a:noFill/>
          <a:ln w="57150">
            <a:solidFill>
              <a:srgbClr val="009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75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8" grpId="1" animBg="1"/>
      <p:bldP spid="31" grpId="0" animBg="1"/>
      <p:bldP spid="31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41" grpId="0"/>
      <p:bldP spid="42" grpId="0"/>
      <p:bldP spid="43" grpId="0"/>
      <p:bldP spid="44" grpId="0"/>
      <p:bldP spid="45" grpId="0"/>
      <p:bldP spid="46" grpId="0"/>
      <p:bldP spid="48" grpId="0" animBg="1"/>
      <p:bldP spid="49" grpId="0" animBg="1"/>
      <p:bldP spid="50" grpId="0" animBg="1"/>
      <p:bldP spid="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89BF9A-C389-47ED-A402-ACA4FF2F7483}"/>
              </a:ext>
            </a:extLst>
          </p:cNvPr>
          <p:cNvGrpSpPr/>
          <p:nvPr/>
        </p:nvGrpSpPr>
        <p:grpSpPr>
          <a:xfrm>
            <a:off x="297814" y="-119939"/>
            <a:ext cx="2431940" cy="2096656"/>
            <a:chOff x="-108900" y="1183331"/>
            <a:chExt cx="2405044" cy="2076293"/>
          </a:xfrm>
        </p:grpSpPr>
        <p:pic>
          <p:nvPicPr>
            <p:cNvPr id="7" name="图片 16">
              <a:extLst>
                <a:ext uri="{FF2B5EF4-FFF2-40B4-BE49-F238E27FC236}">
                  <a16:creationId xmlns:a16="http://schemas.microsoft.com/office/drawing/2014/main" id="{CD4161AE-1DEB-4EFF-93AB-D35E1A9D97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46" t="21131" r="1046" b="25595"/>
            <a:stretch/>
          </p:blipFill>
          <p:spPr>
            <a:xfrm>
              <a:off x="-108900" y="1183331"/>
              <a:ext cx="2405044" cy="2076293"/>
            </a:xfrm>
            <a:prstGeom prst="rect">
              <a:avLst/>
            </a:prstGeom>
          </p:spPr>
        </p:pic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C3C5E1D9-007B-4814-A9DA-436C5AE5E8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086" y="1965424"/>
              <a:ext cx="1639435" cy="781050"/>
            </a:xfrm>
            <a:prstGeom prst="rect">
              <a:avLst/>
            </a:prstGeom>
            <a:noFill/>
            <a:ln>
              <a:noFill/>
            </a:ln>
          </p:spPr>
          <p:txBody>
            <a:bodyPr lIns="121899" tIns="60951" rIns="121899" bIns="60951" anchor="ctr"/>
            <a:lstStyle>
              <a:lvl1pPr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3200" b="1" dirty="0">
                  <a:solidFill>
                    <a:srgbClr val="002060"/>
                  </a:solidFill>
                  <a:latin typeface="Arial" panose="020B0604020202020204" pitchFamily="34" charset="0"/>
                  <a:ea typeface="方正尚酷简体"/>
                  <a:cs typeface="Arial" panose="020B0604020202020204" pitchFamily="34" charset="0"/>
                </a:rPr>
                <a:t>?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Arial" panose="020B0604020202020204" pitchFamily="34" charset="0"/>
                  <a:ea typeface="方正尚酷简体"/>
                  <a:cs typeface="Arial" panose="020B0604020202020204" pitchFamily="34" charset="0"/>
                </a:rPr>
                <a:t>thêm</a:t>
              </a:r>
              <a:endParaRPr lang="zh-CN" alt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endParaRPr>
            </a:p>
          </p:txBody>
        </p:sp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41FC88F-0F95-4514-9944-1FC0F734A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452" y="1895175"/>
            <a:ext cx="1130566" cy="781050"/>
          </a:xfrm>
          <a:prstGeom prst="rect">
            <a:avLst/>
          </a:prstGeom>
          <a:noFill/>
          <a:ln>
            <a:noFill/>
          </a:ln>
        </p:spPr>
        <p:txBody>
          <a:bodyPr lIns="121899" tIns="60951" rIns="121899" bIns="60951" anchor="ctr"/>
          <a:lstStyle>
            <a:lvl1pPr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Số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?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方正尚酷简体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2DB0F3-6C0E-4942-B649-8E771B5D435B}"/>
              </a:ext>
            </a:extLst>
          </p:cNvPr>
          <p:cNvGrpSpPr/>
          <p:nvPr/>
        </p:nvGrpSpPr>
        <p:grpSpPr>
          <a:xfrm>
            <a:off x="2995103" y="3010306"/>
            <a:ext cx="733883" cy="627962"/>
            <a:chOff x="3646583" y="2247040"/>
            <a:chExt cx="733883" cy="62796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8A803F4-BF17-49AD-AC26-68BEA6F7AF98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A8E4133-625D-4440-92BB-B4B857959222}"/>
                </a:ext>
              </a:extLst>
            </p:cNvPr>
            <p:cNvSpPr txBox="1"/>
            <p:nvPr/>
          </p:nvSpPr>
          <p:spPr>
            <a:xfrm>
              <a:off x="3752504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202ACAB-125C-4060-83B9-83FF92BFF04D}"/>
              </a:ext>
            </a:extLst>
          </p:cNvPr>
          <p:cNvGrpSpPr/>
          <p:nvPr/>
        </p:nvGrpSpPr>
        <p:grpSpPr>
          <a:xfrm>
            <a:off x="2376221" y="4155263"/>
            <a:ext cx="732586" cy="627962"/>
            <a:chOff x="3646583" y="2247040"/>
            <a:chExt cx="732586" cy="62796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4DBF595-9591-4973-8B17-0EA7F6A0BBC6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DC8AFC9-3B31-4C44-B84C-0D23A1216559}"/>
                </a:ext>
              </a:extLst>
            </p:cNvPr>
            <p:cNvSpPr txBox="1"/>
            <p:nvPr/>
          </p:nvSpPr>
          <p:spPr>
            <a:xfrm>
              <a:off x="3751207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41FC88F-0F95-4514-9944-1FC0F734A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2395" y="2933762"/>
            <a:ext cx="1018143" cy="781050"/>
          </a:xfrm>
          <a:prstGeom prst="rect">
            <a:avLst/>
          </a:prstGeom>
          <a:noFill/>
          <a:ln>
            <a:noFill/>
          </a:ln>
        </p:spPr>
        <p:txBody>
          <a:bodyPr lIns="121899" tIns="60951" rIns="121899" bIns="60951" anchor="ctr"/>
          <a:lstStyle>
            <a:lvl1pPr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defTabSz="511175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&lt; 	2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方正尚酷简体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202ACAB-125C-4060-83B9-83FF92BFF04D}"/>
              </a:ext>
            </a:extLst>
          </p:cNvPr>
          <p:cNvGrpSpPr/>
          <p:nvPr/>
        </p:nvGrpSpPr>
        <p:grpSpPr>
          <a:xfrm>
            <a:off x="3518880" y="4163166"/>
            <a:ext cx="732586" cy="627962"/>
            <a:chOff x="3646583" y="2247040"/>
            <a:chExt cx="732586" cy="62796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4DBF595-9591-4973-8B17-0EA7F6A0BBC6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DC8AFC9-3B31-4C44-B84C-0D23A1216559}"/>
                </a:ext>
              </a:extLst>
            </p:cNvPr>
            <p:cNvSpPr txBox="1"/>
            <p:nvPr/>
          </p:nvSpPr>
          <p:spPr>
            <a:xfrm>
              <a:off x="3751207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463D927-BD72-478D-9EA7-DBBEB233D97B}"/>
              </a:ext>
            </a:extLst>
          </p:cNvPr>
          <p:cNvCxnSpPr>
            <a:cxnSpLocks/>
            <a:endCxn id="14" idx="0"/>
          </p:cNvCxnSpPr>
          <p:nvPr/>
        </p:nvCxnSpPr>
        <p:spPr>
          <a:xfrm flipH="1">
            <a:off x="2690202" y="3627253"/>
            <a:ext cx="600376" cy="5280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BA81AE1-095C-44DF-BE31-5F690AF9F88C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3290721" y="3643246"/>
            <a:ext cx="542140" cy="5199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12DB0F3-6C0E-4942-B649-8E771B5D435B}"/>
              </a:ext>
            </a:extLst>
          </p:cNvPr>
          <p:cNvGrpSpPr/>
          <p:nvPr/>
        </p:nvGrpSpPr>
        <p:grpSpPr>
          <a:xfrm>
            <a:off x="8871188" y="2902173"/>
            <a:ext cx="733883" cy="627962"/>
            <a:chOff x="3646583" y="2247040"/>
            <a:chExt cx="733883" cy="62796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8A803F4-BF17-49AD-AC26-68BEA6F7AF98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A8E4133-625D-4440-92BB-B4B857959222}"/>
                </a:ext>
              </a:extLst>
            </p:cNvPr>
            <p:cNvSpPr txBox="1"/>
            <p:nvPr/>
          </p:nvSpPr>
          <p:spPr>
            <a:xfrm>
              <a:off x="3752504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202ACAB-125C-4060-83B9-83FF92BFF04D}"/>
              </a:ext>
            </a:extLst>
          </p:cNvPr>
          <p:cNvGrpSpPr/>
          <p:nvPr/>
        </p:nvGrpSpPr>
        <p:grpSpPr>
          <a:xfrm>
            <a:off x="7749339" y="4280860"/>
            <a:ext cx="732586" cy="627962"/>
            <a:chOff x="3646583" y="2247040"/>
            <a:chExt cx="732586" cy="62796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4DBF595-9591-4973-8B17-0EA7F6A0BBC6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DC8AFC9-3B31-4C44-B84C-0D23A1216559}"/>
                </a:ext>
              </a:extLst>
            </p:cNvPr>
            <p:cNvSpPr txBox="1"/>
            <p:nvPr/>
          </p:nvSpPr>
          <p:spPr>
            <a:xfrm>
              <a:off x="3751207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E41FC88F-0F95-4514-9944-1FC0F734A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9339" y="2902173"/>
            <a:ext cx="3263802" cy="781050"/>
          </a:xfrm>
          <a:prstGeom prst="rect">
            <a:avLst/>
          </a:prstGeom>
          <a:noFill/>
          <a:ln>
            <a:noFill/>
          </a:ln>
        </p:spPr>
        <p:txBody>
          <a:bodyPr lIns="121899" tIns="60951" rIns="121899" bIns="60951" anchor="ctr"/>
          <a:lstStyle>
            <a:lvl1pPr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defTabSz="511175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3  &lt;			&lt; 7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方正尚酷简体"/>
              <a:cs typeface="Arial" panose="020B060402020202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202ACAB-125C-4060-83B9-83FF92BFF04D}"/>
              </a:ext>
            </a:extLst>
          </p:cNvPr>
          <p:cNvGrpSpPr/>
          <p:nvPr/>
        </p:nvGrpSpPr>
        <p:grpSpPr>
          <a:xfrm>
            <a:off x="8891998" y="4288763"/>
            <a:ext cx="732586" cy="627962"/>
            <a:chOff x="3646583" y="2247040"/>
            <a:chExt cx="732586" cy="627962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4DBF595-9591-4973-8B17-0EA7F6A0BBC6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DC8AFC9-3B31-4C44-B84C-0D23A1216559}"/>
                </a:ext>
              </a:extLst>
            </p:cNvPr>
            <p:cNvSpPr txBox="1"/>
            <p:nvPr/>
          </p:nvSpPr>
          <p:spPr>
            <a:xfrm>
              <a:off x="3751207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463D927-BD72-478D-9EA7-DBBEB233D97B}"/>
              </a:ext>
            </a:extLst>
          </p:cNvPr>
          <p:cNvCxnSpPr>
            <a:cxnSpLocks/>
            <a:endCxn id="30" idx="0"/>
          </p:cNvCxnSpPr>
          <p:nvPr/>
        </p:nvCxnSpPr>
        <p:spPr>
          <a:xfrm flipH="1">
            <a:off x="8063320" y="3545941"/>
            <a:ext cx="1140477" cy="7349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BA81AE1-095C-44DF-BE31-5F690AF9F88C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9203797" y="3530135"/>
            <a:ext cx="2182" cy="7586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202ACAB-125C-4060-83B9-83FF92BFF04D}"/>
              </a:ext>
            </a:extLst>
          </p:cNvPr>
          <p:cNvGrpSpPr/>
          <p:nvPr/>
        </p:nvGrpSpPr>
        <p:grpSpPr>
          <a:xfrm>
            <a:off x="10060061" y="4288763"/>
            <a:ext cx="732586" cy="627962"/>
            <a:chOff x="3646583" y="2247040"/>
            <a:chExt cx="732586" cy="627962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4DBF595-9591-4973-8B17-0EA7F6A0BBC6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DC8AFC9-3B31-4C44-B84C-0D23A1216559}"/>
                </a:ext>
              </a:extLst>
            </p:cNvPr>
            <p:cNvSpPr txBox="1"/>
            <p:nvPr/>
          </p:nvSpPr>
          <p:spPr>
            <a:xfrm>
              <a:off x="3751207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BA81AE1-095C-44DF-BE31-5F690AF9F88C}"/>
              </a:ext>
            </a:extLst>
          </p:cNvPr>
          <p:cNvCxnSpPr>
            <a:cxnSpLocks/>
          </p:cNvCxnSpPr>
          <p:nvPr/>
        </p:nvCxnSpPr>
        <p:spPr>
          <a:xfrm>
            <a:off x="9203797" y="3530135"/>
            <a:ext cx="1170245" cy="7586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63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FC6372-CDCC-4BC2-B189-58806DDEB4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93" b="56019" l="52396" r="81719"/>
                    </a14:imgEffect>
                  </a14:imgLayer>
                </a14:imgProps>
              </a:ext>
            </a:extLst>
          </a:blip>
          <a:srcRect l="51742" t="18277" r="20449" b="48914"/>
          <a:stretch/>
        </p:blipFill>
        <p:spPr>
          <a:xfrm>
            <a:off x="7832993" y="-25915"/>
            <a:ext cx="4128678" cy="27399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11CD9E-E6B9-417C-BC2D-538F263447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722" b="42315" l="55000" r="60677"/>
                    </a14:imgEffect>
                  </a14:imgLayer>
                </a14:imgProps>
              </a:ext>
            </a:extLst>
          </a:blip>
          <a:srcRect l="54796" t="30001" r="38748" b="59577"/>
          <a:stretch/>
        </p:blipFill>
        <p:spPr>
          <a:xfrm rot="20951960">
            <a:off x="3289314" y="3129721"/>
            <a:ext cx="1232232" cy="11189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841B1F-E16B-4916-A09D-279F38E769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389" b="38241" l="60365" r="66354"/>
                    </a14:imgEffect>
                  </a14:imgLayer>
                </a14:imgProps>
              </a:ext>
            </a:extLst>
          </a:blip>
          <a:srcRect l="61018" t="25843" r="33565" b="62944"/>
          <a:stretch/>
        </p:blipFill>
        <p:spPr>
          <a:xfrm rot="20965109">
            <a:off x="4085631" y="4526443"/>
            <a:ext cx="1059680" cy="12338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97B0CD-396F-4381-B924-93685A8321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519" b="42963" l="65833" r="71302"/>
                    </a14:imgEffect>
                  </a14:imgLayer>
                </a14:imgProps>
              </a:ext>
            </a:extLst>
          </a:blip>
          <a:srcRect l="65754" t="29076" r="28656" b="56941"/>
          <a:stretch/>
        </p:blipFill>
        <p:spPr>
          <a:xfrm rot="20923744">
            <a:off x="2677679" y="4381739"/>
            <a:ext cx="1082582" cy="15232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0D38E1-B36F-4228-A428-DE58605BF84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389" b="38241" l="60365" r="66354"/>
                    </a14:imgEffect>
                  </a14:imgLayer>
                </a14:imgProps>
              </a:ext>
            </a:extLst>
          </a:blip>
          <a:srcRect l="61018" t="25843" r="33565" b="62944"/>
          <a:stretch/>
        </p:blipFill>
        <p:spPr>
          <a:xfrm rot="20874023">
            <a:off x="7468405" y="3133580"/>
            <a:ext cx="1059680" cy="12338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06D89A-8864-4EA6-8322-7E8021C48A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722" b="42315" l="55000" r="60677"/>
                    </a14:imgEffect>
                  </a14:imgLayer>
                </a14:imgProps>
              </a:ext>
            </a:extLst>
          </a:blip>
          <a:srcRect l="54796" t="30001" r="38748" b="59577"/>
          <a:stretch/>
        </p:blipFill>
        <p:spPr>
          <a:xfrm rot="20998675">
            <a:off x="6734743" y="4629520"/>
            <a:ext cx="1232232" cy="11189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5C4F2C-4238-4AFE-AB8C-4DAFD434C99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519" b="42963" l="65833" r="71302"/>
                    </a14:imgEffect>
                  </a14:imgLayer>
                </a14:imgProps>
              </a:ext>
            </a:extLst>
          </a:blip>
          <a:srcRect l="65754" t="29076" r="28656" b="56941"/>
          <a:stretch/>
        </p:blipFill>
        <p:spPr>
          <a:xfrm rot="20886078">
            <a:off x="8082533" y="4463266"/>
            <a:ext cx="1082582" cy="15232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F4B3054-2235-4C91-9508-6C44AC54DED3}"/>
              </a:ext>
            </a:extLst>
          </p:cNvPr>
          <p:cNvSpPr txBox="1"/>
          <p:nvPr/>
        </p:nvSpPr>
        <p:spPr>
          <a:xfrm>
            <a:off x="753868" y="1075406"/>
            <a:ext cx="739269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5370283-707D-4C0E-9AB2-80CA37F96275}"/>
              </a:ext>
            </a:extLst>
          </p:cNvPr>
          <p:cNvGrpSpPr/>
          <p:nvPr/>
        </p:nvGrpSpPr>
        <p:grpSpPr>
          <a:xfrm>
            <a:off x="779811" y="157543"/>
            <a:ext cx="5592348" cy="1039682"/>
            <a:chOff x="496218" y="1572321"/>
            <a:chExt cx="5592348" cy="103968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1A2F874-185D-446E-8976-8C26AC7A9587}"/>
                </a:ext>
              </a:extLst>
            </p:cNvPr>
            <p:cNvGrpSpPr/>
            <p:nvPr/>
          </p:nvGrpSpPr>
          <p:grpSpPr>
            <a:xfrm>
              <a:off x="496218" y="1572321"/>
              <a:ext cx="5592348" cy="1039682"/>
              <a:chOff x="496218" y="1572321"/>
              <a:chExt cx="5592348" cy="1039682"/>
            </a:xfrm>
          </p:grpSpPr>
          <p:pic>
            <p:nvPicPr>
              <p:cNvPr id="19" name="图片 16">
                <a:extLst>
                  <a:ext uri="{FF2B5EF4-FFF2-40B4-BE49-F238E27FC236}">
                    <a16:creationId xmlns:a16="http://schemas.microsoft.com/office/drawing/2014/main" id="{450BCA75-D69C-473D-9FDD-62155C31DD7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46" t="21131" r="1046" b="25595"/>
              <a:stretch/>
            </p:blipFill>
            <p:spPr>
              <a:xfrm>
                <a:off x="496218" y="1572321"/>
                <a:ext cx="1143012" cy="986771"/>
              </a:xfrm>
              <a:prstGeom prst="rect">
                <a:avLst/>
              </a:prstGeom>
            </p:spPr>
          </p:pic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C249B6DB-CEE7-497B-AFAF-21DA8D51E4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90429" y="1830953"/>
                <a:ext cx="4598137" cy="7810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121899" tIns="60951" rIns="121899" bIns="60951" anchor="ctr"/>
              <a:lstStyle>
                <a:lvl1pPr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US" altLang="zh-CN" sz="32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Chọn</a:t>
                </a:r>
                <a:r>
                  <a:rPr lang="en-US" altLang="zh-CN" sz="32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32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câu</a:t>
                </a:r>
                <a:r>
                  <a:rPr lang="en-US" altLang="zh-CN" sz="32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32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trả</a:t>
                </a:r>
                <a:r>
                  <a:rPr lang="en-US" altLang="zh-CN" sz="32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32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lời</a:t>
                </a:r>
                <a:r>
                  <a:rPr lang="en-US" altLang="zh-CN" sz="32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32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đúng</a:t>
                </a:r>
                <a:endParaRPr lang="zh-CN" altLang="en-US" sz="3200" b="1" dirty="0">
                  <a:solidFill>
                    <a:srgbClr val="002060"/>
                  </a:solidFill>
                  <a:latin typeface="Arial" panose="020B0604020202020204" pitchFamily="34" charset="0"/>
                  <a:ea typeface="方正尚酷简体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8" name="Picture 15">
              <a:extLst>
                <a:ext uri="{FF2B5EF4-FFF2-40B4-BE49-F238E27FC236}">
                  <a16:creationId xmlns:a16="http://schemas.microsoft.com/office/drawing/2014/main" id="{3C6A02F1-5FE7-48EF-95DE-25D73673FC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98" t="8566" r="49132" b="34296"/>
            <a:stretch>
              <a:fillRect/>
            </a:stretch>
          </p:blipFill>
          <p:spPr bwMode="auto">
            <a:xfrm>
              <a:off x="750738" y="1942463"/>
              <a:ext cx="609591" cy="541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463D927-BD72-478D-9EA7-DBBEB233D97B}"/>
              </a:ext>
            </a:extLst>
          </p:cNvPr>
          <p:cNvCxnSpPr>
            <a:cxnSpLocks/>
          </p:cNvCxnSpPr>
          <p:nvPr/>
        </p:nvCxnSpPr>
        <p:spPr>
          <a:xfrm flipH="1">
            <a:off x="3206406" y="4137091"/>
            <a:ext cx="703296" cy="5693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BA81AE1-095C-44DF-BE31-5F690AF9F88C}"/>
              </a:ext>
            </a:extLst>
          </p:cNvPr>
          <p:cNvCxnSpPr>
            <a:cxnSpLocks/>
          </p:cNvCxnSpPr>
          <p:nvPr/>
        </p:nvCxnSpPr>
        <p:spPr>
          <a:xfrm>
            <a:off x="3909845" y="4153084"/>
            <a:ext cx="708586" cy="5754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9CA6B39-4A1F-43C0-A10F-4E6C541CE721}"/>
              </a:ext>
            </a:extLst>
          </p:cNvPr>
          <p:cNvCxnSpPr>
            <a:cxnSpLocks/>
          </p:cNvCxnSpPr>
          <p:nvPr/>
        </p:nvCxnSpPr>
        <p:spPr>
          <a:xfrm flipH="1">
            <a:off x="7273279" y="4211798"/>
            <a:ext cx="703296" cy="5693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C25ACC0-F2B1-41BC-8CB9-303DF2D7DE5D}"/>
              </a:ext>
            </a:extLst>
          </p:cNvPr>
          <p:cNvCxnSpPr>
            <a:cxnSpLocks/>
          </p:cNvCxnSpPr>
          <p:nvPr/>
        </p:nvCxnSpPr>
        <p:spPr>
          <a:xfrm>
            <a:off x="7976718" y="4227791"/>
            <a:ext cx="677198" cy="5533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07362299-381F-421D-8D19-CB7F128B6A51}"/>
              </a:ext>
            </a:extLst>
          </p:cNvPr>
          <p:cNvSpPr txBox="1"/>
          <p:nvPr/>
        </p:nvSpPr>
        <p:spPr>
          <a:xfrm>
            <a:off x="3218970" y="5880497"/>
            <a:ext cx="54649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40, 45, 54, 50.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8976506-FADF-41C0-975E-EF1150DC8071}"/>
              </a:ext>
            </a:extLst>
          </p:cNvPr>
          <p:cNvSpPr txBox="1"/>
          <p:nvPr/>
        </p:nvSpPr>
        <p:spPr>
          <a:xfrm>
            <a:off x="825575" y="2303424"/>
            <a:ext cx="7690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			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			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B4105ED-EA5A-40E3-8FEC-297FC2B460FE}"/>
              </a:ext>
            </a:extLst>
          </p:cNvPr>
          <p:cNvSpPr/>
          <p:nvPr/>
        </p:nvSpPr>
        <p:spPr>
          <a:xfrm>
            <a:off x="6301649" y="2296561"/>
            <a:ext cx="583894" cy="591638"/>
          </a:xfrm>
          <a:prstGeom prst="ellipse">
            <a:avLst/>
          </a:prstGeom>
          <a:noFill/>
          <a:ln w="57150">
            <a:solidFill>
              <a:srgbClr val="009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0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7" grpId="0"/>
      <p:bldP spid="42" grpId="0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22F3DE-E7DE-4DC2-9F4F-B782A7AB79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593" b="90000" l="22708" r="83490">
                        <a14:foregroundMark x1="34896" y1="36389" x2="39375" y2="37315"/>
                        <a14:foregroundMark x1="42656" y1="33241" x2="44219" y2="33148"/>
                        <a14:foregroundMark x1="49323" y1="31574" x2="50052" y2="31574"/>
                        <a14:foregroundMark x1="55521" y1="32315" x2="56302" y2="32315"/>
                        <a14:foregroundMark x1="62708" y1="35185" x2="60990" y2="35093"/>
                        <a14:foregroundMark x1="67188" y1="38796" x2="67396" y2="42963"/>
                        <a14:foregroundMark x1="71563" y1="46574" x2="71563" y2="50185"/>
                      </a14:backgroundRemoval>
                    </a14:imgEffect>
                  </a14:imgLayer>
                </a14:imgProps>
              </a:ext>
            </a:extLst>
          </a:blip>
          <a:srcRect l="22926" t="19305" r="16707" b="19940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809ACA-BFBE-47C0-962A-319E64D368ED}"/>
              </a:ext>
            </a:extLst>
          </p:cNvPr>
          <p:cNvSpPr txBox="1"/>
          <p:nvPr/>
        </p:nvSpPr>
        <p:spPr>
          <a:xfrm>
            <a:off x="326964" y="2351782"/>
            <a:ext cx="51289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Toa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9A1E770-8CD2-43DA-86FD-8D107B15A570}"/>
              </a:ext>
            </a:extLst>
          </p:cNvPr>
          <p:cNvGrpSpPr/>
          <p:nvPr/>
        </p:nvGrpSpPr>
        <p:grpSpPr>
          <a:xfrm>
            <a:off x="3646583" y="2247040"/>
            <a:ext cx="667781" cy="627962"/>
            <a:chOff x="3646583" y="2247040"/>
            <a:chExt cx="667781" cy="627962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BF4F1379-CC70-409D-94D8-E82C94239522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2303131-6655-4FD2-9605-1D3BD411FBB6}"/>
                </a:ext>
              </a:extLst>
            </p:cNvPr>
            <p:cNvSpPr txBox="1"/>
            <p:nvPr/>
          </p:nvSpPr>
          <p:spPr>
            <a:xfrm>
              <a:off x="3686402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DC98E8B-B6ED-4FEA-B6C2-4C3E5B399231}"/>
              </a:ext>
            </a:extLst>
          </p:cNvPr>
          <p:cNvGrpSpPr/>
          <p:nvPr/>
        </p:nvGrpSpPr>
        <p:grpSpPr>
          <a:xfrm>
            <a:off x="5428219" y="2247040"/>
            <a:ext cx="733883" cy="627962"/>
            <a:chOff x="3646583" y="2247040"/>
            <a:chExt cx="733883" cy="62796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7E28236-B0CA-4D8F-911D-A5F3A5274E1B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822BCDF-6C51-4F06-9292-D4BB67B92540}"/>
                </a:ext>
              </a:extLst>
            </p:cNvPr>
            <p:cNvSpPr txBox="1"/>
            <p:nvPr/>
          </p:nvSpPr>
          <p:spPr>
            <a:xfrm>
              <a:off x="3752504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65AA601-129C-47DF-8287-D4DAB9322899}"/>
              </a:ext>
            </a:extLst>
          </p:cNvPr>
          <p:cNvGrpSpPr/>
          <p:nvPr/>
        </p:nvGrpSpPr>
        <p:grpSpPr>
          <a:xfrm>
            <a:off x="5425680" y="2241900"/>
            <a:ext cx="678798" cy="627962"/>
            <a:chOff x="3646583" y="2247040"/>
            <a:chExt cx="678798" cy="627962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1A3B221-B55F-4E45-B73F-785EF7CA707B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E6773B5-552D-47A2-A376-F7447ACCFA93}"/>
                </a:ext>
              </a:extLst>
            </p:cNvPr>
            <p:cNvSpPr txBox="1"/>
            <p:nvPr/>
          </p:nvSpPr>
          <p:spPr>
            <a:xfrm>
              <a:off x="3697419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D11DC20-EE0B-4C12-A7CC-D1B05ECE2356}"/>
              </a:ext>
            </a:extLst>
          </p:cNvPr>
          <p:cNvSpPr txBox="1"/>
          <p:nvPr/>
        </p:nvSpPr>
        <p:spPr>
          <a:xfrm>
            <a:off x="819038" y="2979744"/>
            <a:ext cx="4963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Toa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CD580C5-D9F5-4DD9-AFD8-8BAD859F5806}"/>
              </a:ext>
            </a:extLst>
          </p:cNvPr>
          <p:cNvGrpSpPr/>
          <p:nvPr/>
        </p:nvGrpSpPr>
        <p:grpSpPr>
          <a:xfrm>
            <a:off x="3999123" y="2907254"/>
            <a:ext cx="667781" cy="627962"/>
            <a:chOff x="3646583" y="2247040"/>
            <a:chExt cx="667781" cy="62796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E54AF33-E55B-4FCD-9992-C554A493D84F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1A050C1-9A2B-4520-A369-9570776DE162}"/>
                </a:ext>
              </a:extLst>
            </p:cNvPr>
            <p:cNvSpPr txBox="1"/>
            <p:nvPr/>
          </p:nvSpPr>
          <p:spPr>
            <a:xfrm>
              <a:off x="3686402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12DB0F3-6C0E-4942-B649-8E771B5D435B}"/>
              </a:ext>
            </a:extLst>
          </p:cNvPr>
          <p:cNvGrpSpPr/>
          <p:nvPr/>
        </p:nvGrpSpPr>
        <p:grpSpPr>
          <a:xfrm>
            <a:off x="5738765" y="2907254"/>
            <a:ext cx="733883" cy="627962"/>
            <a:chOff x="3646583" y="2247040"/>
            <a:chExt cx="733883" cy="62796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8A803F4-BF17-49AD-AC26-68BEA6F7AF98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A8E4133-625D-4440-92BB-B4B857959222}"/>
                </a:ext>
              </a:extLst>
            </p:cNvPr>
            <p:cNvSpPr txBox="1"/>
            <p:nvPr/>
          </p:nvSpPr>
          <p:spPr>
            <a:xfrm>
              <a:off x="3752504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8E288B0-C743-489E-A297-0061AAD2EB9D}"/>
              </a:ext>
            </a:extLst>
          </p:cNvPr>
          <p:cNvSpPr txBox="1"/>
          <p:nvPr/>
        </p:nvSpPr>
        <p:spPr>
          <a:xfrm>
            <a:off x="326964" y="3751564"/>
            <a:ext cx="5403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Toa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6AA61B5-E0D3-471F-8B94-FB64A266E77F}"/>
              </a:ext>
            </a:extLst>
          </p:cNvPr>
          <p:cNvGrpSpPr/>
          <p:nvPr/>
        </p:nvGrpSpPr>
        <p:grpSpPr>
          <a:xfrm>
            <a:off x="3940654" y="3669018"/>
            <a:ext cx="667781" cy="627962"/>
            <a:chOff x="3646583" y="2247040"/>
            <a:chExt cx="667781" cy="62796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9C8F4E7-7E5E-449F-B8EF-72B6DF5A12BE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5185115-AFA3-4A71-A855-1A8F981ACA70}"/>
                </a:ext>
              </a:extLst>
            </p:cNvPr>
            <p:cNvSpPr txBox="1"/>
            <p:nvPr/>
          </p:nvSpPr>
          <p:spPr>
            <a:xfrm>
              <a:off x="3686402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49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F1A0FF4-3538-4852-A152-3127DB06424F}"/>
              </a:ext>
            </a:extLst>
          </p:cNvPr>
          <p:cNvGrpSpPr/>
          <p:nvPr/>
        </p:nvGrpSpPr>
        <p:grpSpPr>
          <a:xfrm>
            <a:off x="5680296" y="3669018"/>
            <a:ext cx="733883" cy="627962"/>
            <a:chOff x="3646583" y="2247040"/>
            <a:chExt cx="733883" cy="627962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00C8D78-06D0-4EC3-B51F-BC7AAC706122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78025BA-2C8C-4042-A990-82AD66E49719}"/>
                </a:ext>
              </a:extLst>
            </p:cNvPr>
            <p:cNvSpPr txBox="1"/>
            <p:nvPr/>
          </p:nvSpPr>
          <p:spPr>
            <a:xfrm>
              <a:off x="3752504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B658B686-98A0-4BC1-B7BA-0F6A05BD19A0}"/>
              </a:ext>
            </a:extLst>
          </p:cNvPr>
          <p:cNvSpPr txBox="1"/>
          <p:nvPr/>
        </p:nvSpPr>
        <p:spPr>
          <a:xfrm>
            <a:off x="821304" y="4389544"/>
            <a:ext cx="4609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Toa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174807D-1F4C-4C38-A793-AA3A5B7C149B}"/>
              </a:ext>
            </a:extLst>
          </p:cNvPr>
          <p:cNvGrpSpPr/>
          <p:nvPr/>
        </p:nvGrpSpPr>
        <p:grpSpPr>
          <a:xfrm>
            <a:off x="3620301" y="4376571"/>
            <a:ext cx="667781" cy="627962"/>
            <a:chOff x="3646583" y="2247040"/>
            <a:chExt cx="667781" cy="627962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4B24C0C-D43F-449F-BB9D-3DE1099F2782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8AB82B0-80D8-4315-BD88-550AC2227D8E}"/>
                </a:ext>
              </a:extLst>
            </p:cNvPr>
            <p:cNvSpPr txBox="1"/>
            <p:nvPr/>
          </p:nvSpPr>
          <p:spPr>
            <a:xfrm>
              <a:off x="3686402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52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3F970EA-0F03-4619-A3FB-C848DAA6FE3A}"/>
              </a:ext>
            </a:extLst>
          </p:cNvPr>
          <p:cNvGrpSpPr/>
          <p:nvPr/>
        </p:nvGrpSpPr>
        <p:grpSpPr>
          <a:xfrm>
            <a:off x="5359943" y="4376571"/>
            <a:ext cx="733883" cy="627962"/>
            <a:chOff x="3646583" y="2247040"/>
            <a:chExt cx="733883" cy="627962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9112D86-4996-48CF-9785-7388CFFC12D6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6C95E2D-D201-45D8-A6E2-851C9CDB6654}"/>
                </a:ext>
              </a:extLst>
            </p:cNvPr>
            <p:cNvSpPr txBox="1"/>
            <p:nvPr/>
          </p:nvSpPr>
          <p:spPr>
            <a:xfrm>
              <a:off x="3752504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25826284-0CF6-4320-9D23-4C370C2398B3}"/>
              </a:ext>
            </a:extLst>
          </p:cNvPr>
          <p:cNvSpPr txBox="1"/>
          <p:nvPr/>
        </p:nvSpPr>
        <p:spPr>
          <a:xfrm>
            <a:off x="1965395" y="5173542"/>
            <a:ext cx="6418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Ở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881F049-F0AB-4C85-B81C-0DF6EE506EA6}"/>
              </a:ext>
            </a:extLst>
          </p:cNvPr>
          <p:cNvSpPr txBox="1"/>
          <p:nvPr/>
        </p:nvSpPr>
        <p:spPr>
          <a:xfrm>
            <a:off x="2256692" y="5908118"/>
            <a:ext cx="782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 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CA2D9B7-5928-4705-A3E3-75E5385C6FD1}"/>
              </a:ext>
            </a:extLst>
          </p:cNvPr>
          <p:cNvGrpSpPr/>
          <p:nvPr/>
        </p:nvGrpSpPr>
        <p:grpSpPr>
          <a:xfrm>
            <a:off x="4333013" y="5137847"/>
            <a:ext cx="667781" cy="627962"/>
            <a:chOff x="3646583" y="2247040"/>
            <a:chExt cx="667781" cy="627962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849E6E80-7C62-4169-87A1-C28F8B6A526A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1E77A70-5409-4879-9BEA-98B89B83D780}"/>
                </a:ext>
              </a:extLst>
            </p:cNvPr>
            <p:cNvSpPr txBox="1"/>
            <p:nvPr/>
          </p:nvSpPr>
          <p:spPr>
            <a:xfrm>
              <a:off x="3686402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49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9F91D6F-2458-4F39-A1C3-D0520049B2DA}"/>
              </a:ext>
            </a:extLst>
          </p:cNvPr>
          <p:cNvGrpSpPr/>
          <p:nvPr/>
        </p:nvGrpSpPr>
        <p:grpSpPr>
          <a:xfrm>
            <a:off x="6170992" y="5093379"/>
            <a:ext cx="667781" cy="627962"/>
            <a:chOff x="3646583" y="2247040"/>
            <a:chExt cx="667781" cy="627962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3369273-0E22-461E-8933-1B4B3DB73066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CEAD0B9-0BB9-4D7C-B99E-CF8195EC7551}"/>
                </a:ext>
              </a:extLst>
            </p:cNvPr>
            <p:cNvSpPr txBox="1"/>
            <p:nvPr/>
          </p:nvSpPr>
          <p:spPr>
            <a:xfrm>
              <a:off x="3686402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8D5BC3C-51F0-4240-B096-22138DE83C90}"/>
              </a:ext>
            </a:extLst>
          </p:cNvPr>
          <p:cNvGrpSpPr/>
          <p:nvPr/>
        </p:nvGrpSpPr>
        <p:grpSpPr>
          <a:xfrm>
            <a:off x="4324123" y="5886997"/>
            <a:ext cx="667781" cy="627962"/>
            <a:chOff x="3646583" y="2247040"/>
            <a:chExt cx="667781" cy="627962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E8338FE8-EC94-4F74-A201-A0F6FC99F323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16CB2DF-DBA7-4FC0-9690-622E54D8184F}"/>
                </a:ext>
              </a:extLst>
            </p:cNvPr>
            <p:cNvSpPr txBox="1"/>
            <p:nvPr/>
          </p:nvSpPr>
          <p:spPr>
            <a:xfrm>
              <a:off x="3686402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023C257-D2A6-4B73-A113-AA4860DD8A43}"/>
              </a:ext>
            </a:extLst>
          </p:cNvPr>
          <p:cNvGrpSpPr/>
          <p:nvPr/>
        </p:nvGrpSpPr>
        <p:grpSpPr>
          <a:xfrm>
            <a:off x="6162102" y="5842529"/>
            <a:ext cx="667781" cy="627962"/>
            <a:chOff x="3646583" y="2247040"/>
            <a:chExt cx="667781" cy="627962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C54CA348-E3BE-4893-9577-58CB46BC8D6E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537C99EC-6691-429F-A623-38AE1282A5C8}"/>
                </a:ext>
              </a:extLst>
            </p:cNvPr>
            <p:cNvSpPr txBox="1"/>
            <p:nvPr/>
          </p:nvSpPr>
          <p:spPr>
            <a:xfrm>
              <a:off x="3686402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53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E35E6D0-5363-4AD5-9C62-7DB59AAE2407}"/>
              </a:ext>
            </a:extLst>
          </p:cNvPr>
          <p:cNvGrpSpPr/>
          <p:nvPr/>
        </p:nvGrpSpPr>
        <p:grpSpPr>
          <a:xfrm>
            <a:off x="7862513" y="5093379"/>
            <a:ext cx="733883" cy="627962"/>
            <a:chOff x="3646583" y="2247040"/>
            <a:chExt cx="733883" cy="627962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C4A0A1DB-D9FB-4314-B512-B7CF6C6C4AA5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B360365-AEF1-4DCB-910E-282FCE1A6DD6}"/>
                </a:ext>
              </a:extLst>
            </p:cNvPr>
            <p:cNvSpPr txBox="1"/>
            <p:nvPr/>
          </p:nvSpPr>
          <p:spPr>
            <a:xfrm>
              <a:off x="3752504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C40B716-FC82-4A36-B3C1-5062EA7660FE}"/>
              </a:ext>
            </a:extLst>
          </p:cNvPr>
          <p:cNvGrpSpPr/>
          <p:nvPr/>
        </p:nvGrpSpPr>
        <p:grpSpPr>
          <a:xfrm>
            <a:off x="7883649" y="5855464"/>
            <a:ext cx="744900" cy="627962"/>
            <a:chOff x="3646583" y="2247040"/>
            <a:chExt cx="744900" cy="627962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8D49CD5A-6867-4F44-BA74-47F6BB8E2501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2F42DF63-E9BA-4BEB-94FB-491755FC6E9C}"/>
                </a:ext>
              </a:extLst>
            </p:cNvPr>
            <p:cNvSpPr txBox="1"/>
            <p:nvPr/>
          </p:nvSpPr>
          <p:spPr>
            <a:xfrm>
              <a:off x="3763521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27A8506-52FD-4ED2-AA80-73A399763614}"/>
              </a:ext>
            </a:extLst>
          </p:cNvPr>
          <p:cNvGrpSpPr/>
          <p:nvPr/>
        </p:nvGrpSpPr>
        <p:grpSpPr>
          <a:xfrm>
            <a:off x="9797070" y="5810996"/>
            <a:ext cx="733883" cy="627962"/>
            <a:chOff x="3646583" y="2247040"/>
            <a:chExt cx="733883" cy="627962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24D677CA-1DCE-4D7F-9AF2-2860906925D5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17D086B-28FF-45AF-B6DB-B9068FAA462A}"/>
                </a:ext>
              </a:extLst>
            </p:cNvPr>
            <p:cNvSpPr txBox="1"/>
            <p:nvPr/>
          </p:nvSpPr>
          <p:spPr>
            <a:xfrm>
              <a:off x="3752504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202ACAB-125C-4060-83B9-83FF92BFF04D}"/>
              </a:ext>
            </a:extLst>
          </p:cNvPr>
          <p:cNvGrpSpPr/>
          <p:nvPr/>
        </p:nvGrpSpPr>
        <p:grpSpPr>
          <a:xfrm>
            <a:off x="5732323" y="2907254"/>
            <a:ext cx="678798" cy="627962"/>
            <a:chOff x="3646583" y="2247040"/>
            <a:chExt cx="678798" cy="627962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44DBF595-9591-4973-8B17-0EA7F6A0BBC6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8DC8AFC9-3B31-4C44-B84C-0D23A1216559}"/>
                </a:ext>
              </a:extLst>
            </p:cNvPr>
            <p:cNvSpPr txBox="1"/>
            <p:nvPr/>
          </p:nvSpPr>
          <p:spPr>
            <a:xfrm>
              <a:off x="3697419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52C962A-6C9D-4AB1-A10B-5273FFFC8D40}"/>
              </a:ext>
            </a:extLst>
          </p:cNvPr>
          <p:cNvGrpSpPr/>
          <p:nvPr/>
        </p:nvGrpSpPr>
        <p:grpSpPr>
          <a:xfrm>
            <a:off x="5688405" y="3681077"/>
            <a:ext cx="678798" cy="627962"/>
            <a:chOff x="3646583" y="2247040"/>
            <a:chExt cx="678798" cy="627962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96294994-FD6C-4421-8189-929400DC9957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FD44DBA0-4E92-4B1F-95A7-17B52C7BB89D}"/>
                </a:ext>
              </a:extLst>
            </p:cNvPr>
            <p:cNvSpPr txBox="1"/>
            <p:nvPr/>
          </p:nvSpPr>
          <p:spPr>
            <a:xfrm>
              <a:off x="3697419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48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778118A1-97A7-4A84-B183-C95354EBFDCF}"/>
              </a:ext>
            </a:extLst>
          </p:cNvPr>
          <p:cNvGrpSpPr/>
          <p:nvPr/>
        </p:nvGrpSpPr>
        <p:grpSpPr>
          <a:xfrm>
            <a:off x="5369829" y="4355345"/>
            <a:ext cx="678798" cy="627962"/>
            <a:chOff x="3646583" y="2247040"/>
            <a:chExt cx="678798" cy="627962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64C1B1A-B6A1-43D7-93E8-A0D135DF7436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6B01DEB6-67B7-479E-9F76-6B96413BE306}"/>
                </a:ext>
              </a:extLst>
            </p:cNvPr>
            <p:cNvSpPr txBox="1"/>
            <p:nvPr/>
          </p:nvSpPr>
          <p:spPr>
            <a:xfrm>
              <a:off x="3697419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53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B085A1C-CFE2-4C47-B1D0-BEBA1587B8D2}"/>
              </a:ext>
            </a:extLst>
          </p:cNvPr>
          <p:cNvGrpSpPr/>
          <p:nvPr/>
        </p:nvGrpSpPr>
        <p:grpSpPr>
          <a:xfrm>
            <a:off x="7857468" y="5085759"/>
            <a:ext cx="678798" cy="627962"/>
            <a:chOff x="3646583" y="2247040"/>
            <a:chExt cx="678798" cy="627962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93C6F10F-245C-4BCC-A611-126772027E87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00049C54-5957-47C5-A831-88B3BA560A16}"/>
                </a:ext>
              </a:extLst>
            </p:cNvPr>
            <p:cNvSpPr txBox="1"/>
            <p:nvPr/>
          </p:nvSpPr>
          <p:spPr>
            <a:xfrm>
              <a:off x="3697419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C5F2C47F-6A87-4C66-8315-CE97B0293288}"/>
              </a:ext>
            </a:extLst>
          </p:cNvPr>
          <p:cNvGrpSpPr/>
          <p:nvPr/>
        </p:nvGrpSpPr>
        <p:grpSpPr>
          <a:xfrm>
            <a:off x="7876881" y="5851950"/>
            <a:ext cx="678798" cy="627962"/>
            <a:chOff x="3646583" y="2247040"/>
            <a:chExt cx="678798" cy="627962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A47CB0B8-7F1E-45A1-8A5A-82D7A5E9E6BB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BE538DA4-B0BB-4766-8215-7AB031AE5FF8}"/>
                </a:ext>
              </a:extLst>
            </p:cNvPr>
            <p:cNvSpPr txBox="1"/>
            <p:nvPr/>
          </p:nvSpPr>
          <p:spPr>
            <a:xfrm>
              <a:off x="3697419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3C074E30-AFC0-4E7E-84DC-5C27411E744E}"/>
              </a:ext>
            </a:extLst>
          </p:cNvPr>
          <p:cNvGrpSpPr/>
          <p:nvPr/>
        </p:nvGrpSpPr>
        <p:grpSpPr>
          <a:xfrm>
            <a:off x="9796729" y="5809078"/>
            <a:ext cx="678798" cy="627962"/>
            <a:chOff x="3646583" y="2247040"/>
            <a:chExt cx="678798" cy="627962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DABED7A4-F2E3-460B-B1A6-28273E9669D7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27EC435E-DC4D-4480-8429-0B7B967E6AC1}"/>
                </a:ext>
              </a:extLst>
            </p:cNvPr>
            <p:cNvSpPr txBox="1"/>
            <p:nvPr/>
          </p:nvSpPr>
          <p:spPr>
            <a:xfrm>
              <a:off x="3697419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955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21" grpId="0"/>
      <p:bldP spid="28" grpId="0"/>
      <p:bldP spid="42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10">
            <a:extLst>
              <a:ext uri="{FF2B5EF4-FFF2-40B4-BE49-F238E27FC236}">
                <a16:creationId xmlns:a16="http://schemas.microsoft.com/office/drawing/2014/main" id="{688FE31C-F10C-4AB0-94E2-9976F04853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274453"/>
              </p:ext>
            </p:extLst>
          </p:nvPr>
        </p:nvGraphicFramePr>
        <p:xfrm>
          <a:off x="996949" y="1194568"/>
          <a:ext cx="10198101" cy="5414576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3399367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  <a:gridCol w="3399367">
                  <a:extLst>
                    <a:ext uri="{9D8B030D-6E8A-4147-A177-3AD203B41FA5}">
                      <a16:colId xmlns:a16="http://schemas.microsoft.com/office/drawing/2014/main" val="4195017637"/>
                    </a:ext>
                  </a:extLst>
                </a:gridCol>
                <a:gridCol w="3399367">
                  <a:extLst>
                    <a:ext uri="{9D8B030D-6E8A-4147-A177-3AD203B41FA5}">
                      <a16:colId xmlns:a16="http://schemas.microsoft.com/office/drawing/2014/main" val="2500458902"/>
                    </a:ext>
                  </a:extLst>
                </a:gridCol>
              </a:tblGrid>
              <a:tr h="97402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liền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trước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đã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liền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  <a:tr h="88811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150749"/>
                  </a:ext>
                </a:extLst>
              </a:tr>
              <a:tr h="8881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662748"/>
                  </a:ext>
                </a:extLst>
              </a:tr>
              <a:tr h="8881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530966"/>
                  </a:ext>
                </a:extLst>
              </a:tr>
              <a:tr h="8881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161362"/>
                  </a:ext>
                </a:extLst>
              </a:tr>
              <a:tr h="8881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687255"/>
                  </a:ext>
                </a:extLst>
              </a:tr>
            </a:tbl>
          </a:graphicData>
        </a:graphic>
      </p:graphicFrame>
      <p:grpSp>
        <p:nvGrpSpPr>
          <p:cNvPr id="23" name="Group 22">
            <a:extLst>
              <a:ext uri="{FF2B5EF4-FFF2-40B4-BE49-F238E27FC236}">
                <a16:creationId xmlns:a16="http://schemas.microsoft.com/office/drawing/2014/main" id="{28B85750-2243-4006-8293-1E73F8234C46}"/>
              </a:ext>
            </a:extLst>
          </p:cNvPr>
          <p:cNvGrpSpPr/>
          <p:nvPr/>
        </p:nvGrpSpPr>
        <p:grpSpPr>
          <a:xfrm>
            <a:off x="827367" y="17090"/>
            <a:ext cx="4189515" cy="1177478"/>
            <a:chOff x="1146856" y="2235763"/>
            <a:chExt cx="4189515" cy="117747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76C7CFF-F8C5-4206-B6F6-655061A71947}"/>
                </a:ext>
              </a:extLst>
            </p:cNvPr>
            <p:cNvGrpSpPr/>
            <p:nvPr/>
          </p:nvGrpSpPr>
          <p:grpSpPr>
            <a:xfrm>
              <a:off x="1146856" y="2235763"/>
              <a:ext cx="4189515" cy="1039682"/>
              <a:chOff x="496218" y="1572321"/>
              <a:chExt cx="4189515" cy="1039682"/>
            </a:xfrm>
          </p:grpSpPr>
          <p:pic>
            <p:nvPicPr>
              <p:cNvPr id="20" name="图片 16">
                <a:extLst>
                  <a:ext uri="{FF2B5EF4-FFF2-40B4-BE49-F238E27FC236}">
                    <a16:creationId xmlns:a16="http://schemas.microsoft.com/office/drawing/2014/main" id="{65395EF0-A711-4213-A6DC-BC26046985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46" t="21131" r="1046" b="25595"/>
              <a:stretch/>
            </p:blipFill>
            <p:spPr>
              <a:xfrm>
                <a:off x="496218" y="1572321"/>
                <a:ext cx="1143012" cy="986771"/>
              </a:xfrm>
              <a:prstGeom prst="rect">
                <a:avLst/>
              </a:prstGeom>
            </p:spPr>
          </p:pic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6C833A83-CE0C-4C6A-AD83-2D0A09FD4A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90428" y="1830953"/>
                <a:ext cx="3195305" cy="7810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121899" tIns="60951" rIns="121899" bIns="60951" anchor="ctr"/>
              <a:lstStyle>
                <a:lvl1pPr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US" altLang="zh-CN" sz="32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Số</a:t>
                </a:r>
                <a:r>
                  <a:rPr lang="en-US" altLang="zh-CN" sz="32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?</a:t>
                </a:r>
                <a:endParaRPr lang="zh-CN" altLang="en-US" sz="3200" b="1" dirty="0">
                  <a:solidFill>
                    <a:srgbClr val="002060"/>
                  </a:solidFill>
                  <a:latin typeface="Arial" panose="020B0604020202020204" pitchFamily="34" charset="0"/>
                  <a:ea typeface="方正尚酷简体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CB6B2FA-36EA-4F86-9769-426F3BF8FB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56514" y="2529244"/>
              <a:ext cx="944962" cy="883997"/>
            </a:xfrm>
            <a:prstGeom prst="rect">
              <a:avLst/>
            </a:prstGeom>
          </p:spPr>
        </p:pic>
      </p:grpSp>
      <p:sp>
        <p:nvSpPr>
          <p:cNvPr id="24" name="MH_SubTitle_1">
            <a:extLst>
              <a:ext uri="{FF2B5EF4-FFF2-40B4-BE49-F238E27FC236}">
                <a16:creationId xmlns:a16="http://schemas.microsoft.com/office/drawing/2014/main" id="{7329FE53-B95F-4481-8EFC-4517461B382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331251" y="3169162"/>
            <a:ext cx="687370" cy="651880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52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" name="MH_SubTitle_1">
            <a:extLst>
              <a:ext uri="{FF2B5EF4-FFF2-40B4-BE49-F238E27FC236}">
                <a16:creationId xmlns:a16="http://schemas.microsoft.com/office/drawing/2014/main" id="{11309CBE-E388-430D-A6B4-F6D321A85DC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173379" y="3169162"/>
            <a:ext cx="687370" cy="651880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54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6" name="MH_SubTitle_1">
            <a:extLst>
              <a:ext uri="{FF2B5EF4-FFF2-40B4-BE49-F238E27FC236}">
                <a16:creationId xmlns:a16="http://schemas.microsoft.com/office/drawing/2014/main" id="{38242624-8A54-4A85-B1A9-D03F2FCDF62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331251" y="4061528"/>
            <a:ext cx="687370" cy="651880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85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7" name="MH_SubTitle_1">
            <a:extLst>
              <a:ext uri="{FF2B5EF4-FFF2-40B4-BE49-F238E27FC236}">
                <a16:creationId xmlns:a16="http://schemas.microsoft.com/office/drawing/2014/main" id="{BFDD3A4A-D8FF-4E63-97D2-534C224B5FA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173379" y="4061528"/>
            <a:ext cx="687370" cy="651880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87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8" name="MH_SubTitle_1">
            <a:extLst>
              <a:ext uri="{FF2B5EF4-FFF2-40B4-BE49-F238E27FC236}">
                <a16:creationId xmlns:a16="http://schemas.microsoft.com/office/drawing/2014/main" id="{92840037-765E-4CE2-B88B-CF9C753A0A5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331251" y="4930737"/>
            <a:ext cx="687370" cy="651880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68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9" name="MH_SubTitle_1">
            <a:extLst>
              <a:ext uri="{FF2B5EF4-FFF2-40B4-BE49-F238E27FC236}">
                <a16:creationId xmlns:a16="http://schemas.microsoft.com/office/drawing/2014/main" id="{B14B40FC-7E8C-4FF5-B38C-240882BF033B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173379" y="4930737"/>
            <a:ext cx="687370" cy="651880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70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MH_SubTitle_1">
            <a:extLst>
              <a:ext uri="{FF2B5EF4-FFF2-40B4-BE49-F238E27FC236}">
                <a16:creationId xmlns:a16="http://schemas.microsoft.com/office/drawing/2014/main" id="{D2C3BDED-4346-48C3-9B6B-80DF91C0CCD2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331251" y="5816532"/>
            <a:ext cx="687370" cy="651880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71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MH_SubTitle_1">
            <a:extLst>
              <a:ext uri="{FF2B5EF4-FFF2-40B4-BE49-F238E27FC236}">
                <a16:creationId xmlns:a16="http://schemas.microsoft.com/office/drawing/2014/main" id="{5DFF45F4-8FA7-4154-9FD0-4BC046B0BA36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173379" y="5816532"/>
            <a:ext cx="687370" cy="651880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73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59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3EA2D0-979A-4BD3-8B7F-2D18F2E711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37" t="24071" r="23866" b="32497"/>
          <a:stretch/>
        </p:blipFill>
        <p:spPr>
          <a:xfrm>
            <a:off x="114300" y="1295401"/>
            <a:ext cx="11938000" cy="5475900"/>
          </a:xfrm>
          <a:prstGeom prst="round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BD91281-5F99-489A-BB56-06225601DD05}"/>
              </a:ext>
            </a:extLst>
          </p:cNvPr>
          <p:cNvGrpSpPr/>
          <p:nvPr/>
        </p:nvGrpSpPr>
        <p:grpSpPr>
          <a:xfrm>
            <a:off x="0" y="152772"/>
            <a:ext cx="11559051" cy="1142629"/>
            <a:chOff x="849144" y="242158"/>
            <a:chExt cx="11559051" cy="114262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CE2D8B0-0076-4994-A9CB-0833CB55E4F4}"/>
                </a:ext>
              </a:extLst>
            </p:cNvPr>
            <p:cNvGrpSpPr/>
            <p:nvPr/>
          </p:nvGrpSpPr>
          <p:grpSpPr>
            <a:xfrm>
              <a:off x="849144" y="242158"/>
              <a:ext cx="11559051" cy="1039682"/>
              <a:chOff x="496218" y="1572321"/>
              <a:chExt cx="11559051" cy="1039682"/>
            </a:xfrm>
          </p:grpSpPr>
          <p:pic>
            <p:nvPicPr>
              <p:cNvPr id="7" name="图片 16">
                <a:extLst>
                  <a:ext uri="{FF2B5EF4-FFF2-40B4-BE49-F238E27FC236}">
                    <a16:creationId xmlns:a16="http://schemas.microsoft.com/office/drawing/2014/main" id="{DD25B39F-6F6E-4319-9930-9506699891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46" t="21131" r="1046" b="25595"/>
              <a:stretch/>
            </p:blipFill>
            <p:spPr>
              <a:xfrm>
                <a:off x="496218" y="1572321"/>
                <a:ext cx="1143012" cy="986771"/>
              </a:xfrm>
              <a:prstGeom prst="rect">
                <a:avLst/>
              </a:prstGeom>
            </p:spPr>
          </p:pic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7505F57-628E-4B0E-83F7-15A17DA9BC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90428" y="1830953"/>
                <a:ext cx="10564841" cy="7810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121899" tIns="60951" rIns="121899" bIns="60951" anchor="ctr"/>
              <a:lstStyle>
                <a:lvl1pPr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Thỏ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đen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,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thỏ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nâu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,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thỏ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trắng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và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thỏ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xoám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đang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chuẩn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bị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chạy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thi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.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Các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làn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được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đánh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số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lần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lượt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từ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bé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đến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lớn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.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Thỏ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trắng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chạy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ở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làn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số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nào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?</a:t>
                </a:r>
                <a:endParaRPr lang="zh-CN" alt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方正尚酷简体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4CF7873-CED3-4214-8B96-768A31339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8304" y="500790"/>
              <a:ext cx="944962" cy="883997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92AF93B-6771-4F10-B1DF-2CC9022410A7}"/>
              </a:ext>
            </a:extLst>
          </p:cNvPr>
          <p:cNvSpPr txBox="1"/>
          <p:nvPr/>
        </p:nvSpPr>
        <p:spPr>
          <a:xfrm>
            <a:off x="8006572" y="2687486"/>
            <a:ext cx="1222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A4372E-10AD-4DC5-A824-B9221C81F020}"/>
              </a:ext>
            </a:extLst>
          </p:cNvPr>
          <p:cNvSpPr txBox="1"/>
          <p:nvPr/>
        </p:nvSpPr>
        <p:spPr>
          <a:xfrm>
            <a:off x="8675783" y="3043093"/>
            <a:ext cx="1222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6D4F76-5E51-4B17-917C-5996356B96C1}"/>
              </a:ext>
            </a:extLst>
          </p:cNvPr>
          <p:cNvSpPr txBox="1"/>
          <p:nvPr/>
        </p:nvSpPr>
        <p:spPr>
          <a:xfrm>
            <a:off x="8210385" y="3591791"/>
            <a:ext cx="1222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B0BB31-121B-4333-B76C-48639D5381CE}"/>
              </a:ext>
            </a:extLst>
          </p:cNvPr>
          <p:cNvSpPr txBox="1"/>
          <p:nvPr/>
        </p:nvSpPr>
        <p:spPr>
          <a:xfrm>
            <a:off x="8717097" y="4004438"/>
            <a:ext cx="1222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20B082B-D9FB-4B19-9CEE-784CFB6C6CCD}"/>
              </a:ext>
            </a:extLst>
          </p:cNvPr>
          <p:cNvSpPr/>
          <p:nvPr/>
        </p:nvSpPr>
        <p:spPr>
          <a:xfrm>
            <a:off x="8149753" y="3749117"/>
            <a:ext cx="586663" cy="586663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4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dubuque精美钢琴曲">
            <a:hlinkClick r:id="" action="ppaction://media"/>
            <a:extLst>
              <a:ext uri="{FF2B5EF4-FFF2-40B4-BE49-F238E27FC236}">
                <a16:creationId xmlns:a16="http://schemas.microsoft.com/office/drawing/2014/main" id="{550E3616-A9AF-4230-BB9C-2D5F4B7F28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037798" y="158021"/>
            <a:ext cx="609600" cy="609600"/>
          </a:xfrm>
          <a:prstGeom prst="rect">
            <a:avLst/>
          </a:prstGeom>
        </p:spPr>
      </p:pic>
      <p:sp>
        <p:nvSpPr>
          <p:cNvPr id="7" name="文本框 22">
            <a:extLst>
              <a:ext uri="{FF2B5EF4-FFF2-40B4-BE49-F238E27FC236}">
                <a16:creationId xmlns:a16="http://schemas.microsoft.com/office/drawing/2014/main" id="{F895CC76-54F3-4CA7-AA9E-C30B19307AFD}"/>
              </a:ext>
            </a:extLst>
          </p:cNvPr>
          <p:cNvSpPr txBox="1"/>
          <p:nvPr/>
        </p:nvSpPr>
        <p:spPr>
          <a:xfrm>
            <a:off x="2527127" y="2505670"/>
            <a:ext cx="7563417" cy="923330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CHÀO TẠM BIỆT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các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con!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7468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DC26BD65-C191-4B9A-A75C-E8FC1BE48BD6}"/>
</file>

<file path=customXml/itemProps2.xml><?xml version="1.0" encoding="utf-8"?>
<ds:datastoreItem xmlns:ds="http://schemas.openxmlformats.org/officeDocument/2006/customXml" ds:itemID="{41F2A620-B3E1-406C-BB8D-21AE4E345537}"/>
</file>

<file path=customXml/itemProps3.xml><?xml version="1.0" encoding="utf-8"?>
<ds:datastoreItem xmlns:ds="http://schemas.openxmlformats.org/officeDocument/2006/customXml" ds:itemID="{AD472597-D51F-4DB8-90C6-784C1C10508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</TotalTime>
  <Words>321</Words>
  <Application>Microsoft Office PowerPoint</Application>
  <PresentationFormat>Widescreen</PresentationFormat>
  <Paragraphs>97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iCiel Cadena</vt:lpstr>
      <vt:lpstr>iCiel Crocante</vt:lpstr>
      <vt:lpstr>iCiel Pony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Nguyễn Hoàng Linh</cp:lastModifiedBy>
  <cp:revision>77</cp:revision>
  <dcterms:created xsi:type="dcterms:W3CDTF">2021-05-23T15:28:19Z</dcterms:created>
  <dcterms:modified xsi:type="dcterms:W3CDTF">2023-02-12T03:43:09Z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