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6" r:id="rId3"/>
    <p:sldId id="265" r:id="rId4"/>
    <p:sldId id="258" r:id="rId5"/>
    <p:sldId id="260" r:id="rId6"/>
    <p:sldId id="261" r:id="rId7"/>
    <p:sldId id="262" r:id="rId8"/>
    <p:sldId id="257" r:id="rId9"/>
    <p:sldId id="263" r:id="rId10"/>
    <p:sldId id="269" r:id="rId11"/>
    <p:sldId id="275" r:id="rId12"/>
    <p:sldId id="268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 snapToGrid="0">
      <p:cViewPr>
        <p:scale>
          <a:sx n="76" d="100"/>
          <a:sy n="76" d="100"/>
        </p:scale>
        <p:origin x="2760" y="1042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slide" Target="slide14.xml"/><Relationship Id="rId26" Type="http://schemas.openxmlformats.org/officeDocument/2006/relationships/slide" Target="slide16.xml"/><Relationship Id="rId39" Type="http://schemas.microsoft.com/office/2007/relationships/hdphoto" Target="../media/hdphoto34.wdp"/><Relationship Id="rId21" Type="http://schemas.openxmlformats.org/officeDocument/2006/relationships/image" Target="../media/image29.png"/><Relationship Id="rId34" Type="http://schemas.microsoft.com/office/2007/relationships/hdphoto" Target="../media/hdphoto33.wdp"/><Relationship Id="rId42" Type="http://schemas.openxmlformats.org/officeDocument/2006/relationships/image" Target="../media/image55.png"/><Relationship Id="rId47" Type="http://schemas.microsoft.com/office/2007/relationships/hdphoto" Target="../media/hdphoto38.wdp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6" Type="http://schemas.microsoft.com/office/2007/relationships/hdphoto" Target="../media/hdphoto19.wdp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4.png"/><Relationship Id="rId24" Type="http://schemas.openxmlformats.org/officeDocument/2006/relationships/image" Target="../media/image48.png"/><Relationship Id="rId32" Type="http://schemas.microsoft.com/office/2007/relationships/hdphoto" Target="../media/hdphoto32.wdp"/><Relationship Id="rId37" Type="http://schemas.openxmlformats.org/officeDocument/2006/relationships/image" Target="../media/image52.png"/><Relationship Id="rId40" Type="http://schemas.openxmlformats.org/officeDocument/2006/relationships/image" Target="../media/image54.png"/><Relationship Id="rId45" Type="http://schemas.microsoft.com/office/2007/relationships/hdphoto" Target="../media/hdphoto37.wdp"/><Relationship Id="rId5" Type="http://schemas.openxmlformats.org/officeDocument/2006/relationships/image" Target="../media/image41.png"/><Relationship Id="rId15" Type="http://schemas.openxmlformats.org/officeDocument/2006/relationships/image" Target="../media/image30.png"/><Relationship Id="rId23" Type="http://schemas.openxmlformats.org/officeDocument/2006/relationships/slide" Target="slide17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7.png"/><Relationship Id="rId31" Type="http://schemas.openxmlformats.org/officeDocument/2006/relationships/image" Target="../media/image50.png"/><Relationship Id="rId44" Type="http://schemas.openxmlformats.org/officeDocument/2006/relationships/image" Target="../media/image56.png"/><Relationship Id="rId4" Type="http://schemas.microsoft.com/office/2007/relationships/hdphoto" Target="../media/hdphoto25.wdp"/><Relationship Id="rId9" Type="http://schemas.openxmlformats.org/officeDocument/2006/relationships/image" Target="../media/image43.png"/><Relationship Id="rId14" Type="http://schemas.openxmlformats.org/officeDocument/2006/relationships/slide" Target="slide13.xml"/><Relationship Id="rId22" Type="http://schemas.microsoft.com/office/2007/relationships/hdphoto" Target="../media/hdphoto18.wdp"/><Relationship Id="rId27" Type="http://schemas.openxmlformats.org/officeDocument/2006/relationships/image" Target="../media/image49.png"/><Relationship Id="rId30" Type="http://schemas.microsoft.com/office/2007/relationships/hdphoto" Target="../media/hdphoto21.wdp"/><Relationship Id="rId35" Type="http://schemas.openxmlformats.org/officeDocument/2006/relationships/image" Target="../media/image33.png"/><Relationship Id="rId43" Type="http://schemas.microsoft.com/office/2007/relationships/hdphoto" Target="../media/hdphoto36.wdp"/><Relationship Id="rId8" Type="http://schemas.microsoft.com/office/2007/relationships/hdphoto" Target="../media/hdphoto27.wdp"/><Relationship Id="rId3" Type="http://schemas.openxmlformats.org/officeDocument/2006/relationships/image" Target="../media/image40.png"/><Relationship Id="rId12" Type="http://schemas.microsoft.com/office/2007/relationships/hdphoto" Target="../media/hdphoto29.wdp"/><Relationship Id="rId17" Type="http://schemas.openxmlformats.org/officeDocument/2006/relationships/image" Target="../media/image46.png"/><Relationship Id="rId25" Type="http://schemas.microsoft.com/office/2007/relationships/hdphoto" Target="../media/hdphoto30.wdp"/><Relationship Id="rId33" Type="http://schemas.openxmlformats.org/officeDocument/2006/relationships/image" Target="../media/image51.png"/><Relationship Id="rId38" Type="http://schemas.openxmlformats.org/officeDocument/2006/relationships/image" Target="../media/image53.png"/><Relationship Id="rId46" Type="http://schemas.openxmlformats.org/officeDocument/2006/relationships/image" Target="../media/image57.png"/><Relationship Id="rId20" Type="http://schemas.openxmlformats.org/officeDocument/2006/relationships/slide" Target="slide15.xml"/><Relationship Id="rId41" Type="http://schemas.microsoft.com/office/2007/relationships/hdphoto" Target="../media/hdphoto3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0.xml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0.xml"/><Relationship Id="rId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0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0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slide" Target="slide10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10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5.wdp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23.wdp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24" Type="http://schemas.openxmlformats.org/officeDocument/2006/relationships/image" Target="../media/image32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microsoft.com/office/2007/relationships/hdphoto" Target="../media/hdphoto18.wdp"/><Relationship Id="rId31" Type="http://schemas.openxmlformats.org/officeDocument/2006/relationships/image" Target="../media/image36.png"/><Relationship Id="rId4" Type="http://schemas.openxmlformats.org/officeDocument/2006/relationships/image" Target="../media/image22.jpeg"/><Relationship Id="rId9" Type="http://schemas.microsoft.com/office/2007/relationships/hdphoto" Target="../media/hdphoto13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22.wdp"/><Relationship Id="rId30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555602" y="158012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6190564" y="4437821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784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方正尚酷简体"/>
                    <a:cs typeface="Arial" panose="020B0604020202020204" pitchFamily="34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9970335" y="38138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94288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16BCCA3-E777-4202-B358-1031622E639D}"/>
</file>

<file path=customXml/itemProps2.xml><?xml version="1.0" encoding="utf-8"?>
<ds:datastoreItem xmlns:ds="http://schemas.openxmlformats.org/officeDocument/2006/customXml" ds:itemID="{75F0FD73-22D8-4810-95D6-6B750F747060}"/>
</file>

<file path=customXml/itemProps3.xml><?xml version="1.0" encoding="utf-8"?>
<ds:datastoreItem xmlns:ds="http://schemas.openxmlformats.org/officeDocument/2006/customXml" ds:itemID="{3AE08367-D42B-44CF-B098-FD8601670FF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471</Words>
  <Application>Microsoft Office PowerPoint</Application>
  <PresentationFormat>Widescreen</PresentationFormat>
  <Paragraphs>183</Paragraphs>
  <Slides>17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iCiel Cadena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Hoàng Linh</cp:lastModifiedBy>
  <cp:revision>70</cp:revision>
  <dcterms:created xsi:type="dcterms:W3CDTF">2021-05-23T15:28:19Z</dcterms:created>
  <dcterms:modified xsi:type="dcterms:W3CDTF">2023-02-12T03:42:52Z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