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8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60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D1"/>
    <a:srgbClr val="25C6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020" autoAdjust="0"/>
  </p:normalViewPr>
  <p:slideViewPr>
    <p:cSldViewPr snapToGrid="0">
      <p:cViewPr varScale="1">
        <p:scale>
          <a:sx n="63" d="100"/>
          <a:sy n="63" d="100"/>
        </p:scale>
        <p:origin x="11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23C-D955-47DA-A8F1-FE0ED3F5B921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F6751-3D2C-47CF-A847-0DBCD5BD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in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microsoft.com/office/2007/relationships/hdphoto" Target="../media/hdphoto1.wdp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30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3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92044" y="2027540"/>
            <a:ext cx="7251842" cy="2018182"/>
            <a:chOff x="2180216" y="1968007"/>
            <a:chExt cx="6699183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0935" y="-30417"/>
            <a:ext cx="2537440" cy="1969734"/>
            <a:chOff x="2920935" y="-266393"/>
            <a:chExt cx="2537440" cy="1969734"/>
          </a:xfrm>
        </p:grpSpPr>
        <p:grpSp>
          <p:nvGrpSpPr>
            <p:cNvPr id="11" name="Group 10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13" name="Cloud 12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87268" y="736369"/>
            <a:ext cx="637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iCiel Pony" panose="02000000000000000000" pitchFamily="2" charset="0"/>
              </a:rPr>
              <a:t>ÔN TẬP VÀ BỔ SUNG</a:t>
            </a:r>
            <a:endParaRPr lang="en-US" sz="40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8994" y="1364908"/>
            <a:ext cx="3026077" cy="1575736"/>
            <a:chOff x="0" y="1364908"/>
            <a:chExt cx="3026077" cy="1575736"/>
          </a:xfrm>
        </p:grpSpPr>
        <p:sp>
          <p:nvSpPr>
            <p:cNvPr id="17" name="Wave 16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42059" y="2726853"/>
            <a:ext cx="710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ÔN TẬP CÁC SỐ ĐẾN 100</a:t>
            </a: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226518" y="4488487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D5F479F-DCF9-4D8B-B48F-2E49105E5F1E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8CEF402D-65BF-48E3-B273-4718FBEB40D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C9EF291C-8100-4A96-88D4-C7C80500BA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MH_Other_2">
            <a:extLst>
              <a:ext uri="{FF2B5EF4-FFF2-40B4-BE49-F238E27FC236}">
                <a16:creationId xmlns:a16="http://schemas.microsoft.com/office/drawing/2014/main" id="{C9DAA15D-DD7A-45BA-9EDA-6F4F878748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D9E67C9-B912-449B-BBEC-AC360C842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08596"/>
              </p:ext>
            </p:extLst>
          </p:nvPr>
        </p:nvGraphicFramePr>
        <p:xfrm>
          <a:off x="1304579" y="2011634"/>
          <a:ext cx="10768469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719083">
                  <a:extLst>
                    <a:ext uri="{9D8B030D-6E8A-4147-A177-3AD203B41FA5}">
                      <a16:colId xmlns:a16="http://schemas.microsoft.com/office/drawing/2014/main" val="3527541178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1744937856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403498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125972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tư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mốt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7" name="MH_SubTitle_1">
            <a:extLst>
              <a:ext uri="{FF2B5EF4-FFF2-40B4-BE49-F238E27FC236}">
                <a16:creationId xmlns:a16="http://schemas.microsoft.com/office/drawing/2014/main" id="{2C7330CC-63AC-4E17-B15E-E7929EF34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8985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id="{09D5F6B9-6AD6-417C-AA09-7189695A09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24698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542B2A1F-3A19-40D5-AD5A-7D16D7376D1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0020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SubTitle_1">
            <a:extLst>
              <a:ext uri="{FF2B5EF4-FFF2-40B4-BE49-F238E27FC236}">
                <a16:creationId xmlns:a16="http://schemas.microsoft.com/office/drawing/2014/main" id="{5D28D79C-D974-417C-B922-C5D7D4D0C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89857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350C7DAA-83EC-4DD4-B8FA-8FC4437CEC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24698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MH_SubTitle_1">
            <a:extLst>
              <a:ext uri="{FF2B5EF4-FFF2-40B4-BE49-F238E27FC236}">
                <a16:creationId xmlns:a16="http://schemas.microsoft.com/office/drawing/2014/main" id="{4EFCE17E-3AC1-4FE0-A4CC-D9465C770CE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974848" y="4875457"/>
            <a:ext cx="2944249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Bốn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sáu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4509A878-7F54-4841-A782-8D2CD4150F5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89857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MH_SubTitle_1">
            <a:extLst>
              <a:ext uri="{FF2B5EF4-FFF2-40B4-BE49-F238E27FC236}">
                <a16:creationId xmlns:a16="http://schemas.microsoft.com/office/drawing/2014/main" id="{9ACAFCDC-E2DD-444B-86F9-B7F52EF58D8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24698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4491A7E9-C785-42FF-BFD8-FE2A32E4D93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11693" y="5879869"/>
            <a:ext cx="2907403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Bốn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lăm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51514E55-6D9B-419A-ACF2-FA73A8EFA54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700207" y="59042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1235" y="2785593"/>
            <a:ext cx="2760764" cy="852787"/>
            <a:chOff x="1461235" y="2785593"/>
            <a:chExt cx="2760764" cy="8527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2785593"/>
              <a:ext cx="271129" cy="85278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2785593"/>
              <a:ext cx="271129" cy="8527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2785593"/>
              <a:ext cx="271129" cy="852787"/>
            </a:xfrm>
            <a:prstGeom prst="rect">
              <a:avLst/>
            </a:prstGeom>
          </p:spPr>
        </p:pic>
        <p:sp>
          <p:nvSpPr>
            <p:cNvPr id="33" name="Can 32"/>
            <p:cNvSpPr/>
            <p:nvPr/>
          </p:nvSpPr>
          <p:spPr>
            <a:xfrm>
              <a:off x="364087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an 46"/>
            <p:cNvSpPr/>
            <p:nvPr/>
          </p:nvSpPr>
          <p:spPr>
            <a:xfrm>
              <a:off x="3814465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3992011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an 48"/>
            <p:cNvSpPr/>
            <p:nvPr/>
          </p:nvSpPr>
          <p:spPr>
            <a:xfrm>
              <a:off x="416955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61235" y="3777018"/>
            <a:ext cx="2227796" cy="885868"/>
            <a:chOff x="1461235" y="3777018"/>
            <a:chExt cx="2227796" cy="88586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</p:spPr>
        </p:pic>
        <p:sp>
          <p:nvSpPr>
            <p:cNvPr id="50" name="Can 49"/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1235" y="4800209"/>
            <a:ext cx="3150809" cy="858155"/>
            <a:chOff x="1461235" y="4800209"/>
            <a:chExt cx="3150809" cy="85815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4805577"/>
              <a:ext cx="271129" cy="85278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4805577"/>
              <a:ext cx="271129" cy="85278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4805577"/>
              <a:ext cx="271129" cy="85278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4805577"/>
              <a:ext cx="271129" cy="852787"/>
            </a:xfrm>
            <a:prstGeom prst="rect">
              <a:avLst/>
            </a:prstGeom>
          </p:spPr>
        </p:pic>
        <p:sp>
          <p:nvSpPr>
            <p:cNvPr id="51" name="Can 50"/>
            <p:cNvSpPr/>
            <p:nvPr/>
          </p:nvSpPr>
          <p:spPr>
            <a:xfrm>
              <a:off x="4207657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404709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/>
            <p:cNvSpPr/>
            <p:nvPr/>
          </p:nvSpPr>
          <p:spPr>
            <a:xfrm>
              <a:off x="385414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/>
            <p:cNvSpPr/>
            <p:nvPr/>
          </p:nvSpPr>
          <p:spPr>
            <a:xfrm>
              <a:off x="365439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4378120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55"/>
            <p:cNvSpPr/>
            <p:nvPr/>
          </p:nvSpPr>
          <p:spPr>
            <a:xfrm>
              <a:off x="455960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1235" y="5834942"/>
            <a:ext cx="2969327" cy="852787"/>
            <a:chOff x="1461235" y="5834942"/>
            <a:chExt cx="2969327" cy="85278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5834942"/>
              <a:ext cx="271129" cy="85278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5834942"/>
              <a:ext cx="271129" cy="85278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5834942"/>
              <a:ext cx="271129" cy="85278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5834942"/>
              <a:ext cx="271129" cy="852787"/>
            </a:xfrm>
            <a:prstGeom prst="rect">
              <a:avLst/>
            </a:prstGeom>
          </p:spPr>
        </p:pic>
        <p:sp>
          <p:nvSpPr>
            <p:cNvPr id="66" name="Can 65"/>
            <p:cNvSpPr/>
            <p:nvPr/>
          </p:nvSpPr>
          <p:spPr>
            <a:xfrm>
              <a:off x="4207657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an 66"/>
            <p:cNvSpPr/>
            <p:nvPr/>
          </p:nvSpPr>
          <p:spPr>
            <a:xfrm>
              <a:off x="4047092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an 67"/>
            <p:cNvSpPr/>
            <p:nvPr/>
          </p:nvSpPr>
          <p:spPr>
            <a:xfrm>
              <a:off x="3854148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an 68"/>
            <p:cNvSpPr/>
            <p:nvPr/>
          </p:nvSpPr>
          <p:spPr>
            <a:xfrm>
              <a:off x="3654398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an 69"/>
            <p:cNvSpPr/>
            <p:nvPr/>
          </p:nvSpPr>
          <p:spPr>
            <a:xfrm>
              <a:off x="4378120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4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">
            <a:extLst>
              <a:ext uri="{FF2B5EF4-FFF2-40B4-BE49-F238E27FC236}">
                <a16:creationId xmlns:a16="http://schemas.microsoft.com/office/drawing/2014/main" id="{A3004E58-F052-454B-8C7A-F11989FB5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19" b="52315" l="17813" r="31875"/>
                    </a14:imgEffect>
                  </a14:imgLayer>
                </a14:imgProps>
              </a:ext>
            </a:extLst>
          </a:blip>
          <a:srcRect l="18096" t="33986" r="67839" b="45511"/>
          <a:stretch/>
        </p:blipFill>
        <p:spPr>
          <a:xfrm>
            <a:off x="8322589" y="3269556"/>
            <a:ext cx="3977655" cy="3261676"/>
          </a:xfrm>
          <a:prstGeom prst="rect">
            <a:avLst/>
          </a:prstGeom>
        </p:spPr>
      </p:pic>
      <p:pic>
        <p:nvPicPr>
          <p:cNvPr id="13" name="3">
            <a:extLst>
              <a:ext uri="{FF2B5EF4-FFF2-40B4-BE49-F238E27FC236}">
                <a16:creationId xmlns:a16="http://schemas.microsoft.com/office/drawing/2014/main" id="{87FB3525-3273-4A6B-822B-F92DC0919D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778" b="54167" l="33073" r="47656"/>
                    </a14:imgEffect>
                  </a14:imgLayer>
                </a14:imgProps>
              </a:ext>
            </a:extLst>
          </a:blip>
          <a:srcRect l="32442" t="35820" r="51712" b="43677"/>
          <a:stretch/>
        </p:blipFill>
        <p:spPr>
          <a:xfrm>
            <a:off x="7899434" y="1193482"/>
            <a:ext cx="4400810" cy="3202955"/>
          </a:xfrm>
          <a:prstGeom prst="rect">
            <a:avLst/>
          </a:prstGeom>
        </p:spPr>
      </p:pic>
      <p:pic>
        <p:nvPicPr>
          <p:cNvPr id="14" name="2">
            <a:extLst>
              <a:ext uri="{FF2B5EF4-FFF2-40B4-BE49-F238E27FC236}">
                <a16:creationId xmlns:a16="http://schemas.microsoft.com/office/drawing/2014/main" id="{CE383CD4-53FB-4ECC-BC48-B338284563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  <a14:foregroundMark x1="77708" y1="44352" x2="77917" y2="49074"/>
                        <a14:foregroundMark x1="61875" y1="45648" x2="62187" y2="46574"/>
                        <a14:foregroundMark x1="62187" y1="46852" x2="62031" y2="48426"/>
                        <a14:foregroundMark x1="62031" y1="48796" x2="61927" y2="49630"/>
                      </a14:backgroundRemoval>
                    </a14:imgEffect>
                  </a14:imgLayer>
                </a14:imgProps>
              </a:ext>
            </a:extLst>
          </a:blip>
          <a:srcRect l="64550" t="35987" r="15895" b="43177"/>
          <a:stretch/>
        </p:blipFill>
        <p:spPr>
          <a:xfrm>
            <a:off x="1440464" y="3410771"/>
            <a:ext cx="5319376" cy="3188223"/>
          </a:xfrm>
          <a:prstGeom prst="rect">
            <a:avLst/>
          </a:prstGeom>
        </p:spPr>
      </p:pic>
      <p:pic>
        <p:nvPicPr>
          <p:cNvPr id="15" name="1">
            <a:extLst>
              <a:ext uri="{FF2B5EF4-FFF2-40B4-BE49-F238E27FC236}">
                <a16:creationId xmlns:a16="http://schemas.microsoft.com/office/drawing/2014/main" id="{C2E5A7DF-FA6C-4CAD-9A82-0275F4E15B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</a14:backgroundRemoval>
                    </a14:imgEffect>
                  </a14:imgLayer>
                </a14:imgProps>
              </a:ext>
            </a:extLst>
          </a:blip>
          <a:srcRect l="49131" t="35987" r="35763" b="43177"/>
          <a:stretch/>
        </p:blipFill>
        <p:spPr>
          <a:xfrm>
            <a:off x="1308686" y="1208077"/>
            <a:ext cx="4293905" cy="3331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540164D-AF45-45F1-9EE6-6416C4490B4F}"/>
              </a:ext>
            </a:extLst>
          </p:cNvPr>
          <p:cNvGrpSpPr/>
          <p:nvPr/>
        </p:nvGrpSpPr>
        <p:grpSpPr>
          <a:xfrm flipH="1">
            <a:off x="5408223" y="1693978"/>
            <a:ext cx="1701363" cy="1532733"/>
            <a:chOff x="5160208" y="1523487"/>
            <a:chExt cx="1701363" cy="15327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25513A-B381-4B44-83E4-CB82694F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924DC1-DA33-4C97-8BBE-AFADD404CA3D}"/>
                </a:ext>
              </a:extLst>
            </p:cNvPr>
            <p:cNvSpPr txBox="1"/>
            <p:nvPr/>
          </p:nvSpPr>
          <p:spPr>
            <a:xfrm>
              <a:off x="5160208" y="2045330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D1653-1DD9-47C9-B1F3-1A3B3898DEB4}"/>
              </a:ext>
            </a:extLst>
          </p:cNvPr>
          <p:cNvGrpSpPr/>
          <p:nvPr/>
        </p:nvGrpSpPr>
        <p:grpSpPr>
          <a:xfrm flipH="1">
            <a:off x="5578836" y="3635848"/>
            <a:ext cx="1748600" cy="1532733"/>
            <a:chOff x="5112971" y="1523487"/>
            <a:chExt cx="1748600" cy="153273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3D2780-1B83-4547-BE85-C231304F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DBFE66-58D5-47F7-B184-72C7680E5CC7}"/>
                </a:ext>
              </a:extLst>
            </p:cNvPr>
            <p:cNvSpPr txBox="1"/>
            <p:nvPr/>
          </p:nvSpPr>
          <p:spPr>
            <a:xfrm>
              <a:off x="5112971" y="1984953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41A481-5D70-4552-9C8D-8E09E2C1EC30}"/>
              </a:ext>
            </a:extLst>
          </p:cNvPr>
          <p:cNvGrpSpPr/>
          <p:nvPr/>
        </p:nvGrpSpPr>
        <p:grpSpPr>
          <a:xfrm>
            <a:off x="6513832" y="2647678"/>
            <a:ext cx="1532733" cy="1532733"/>
            <a:chOff x="5328838" y="1523487"/>
            <a:chExt cx="1532733" cy="15327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FF95B7-8699-403C-A7EA-E4E7562E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73AC64-6AF7-43AD-9CF6-C430B11F3068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206B13-A5C0-4D1D-B9EE-67EBF9C09403}"/>
              </a:ext>
            </a:extLst>
          </p:cNvPr>
          <p:cNvGrpSpPr/>
          <p:nvPr/>
        </p:nvGrpSpPr>
        <p:grpSpPr>
          <a:xfrm>
            <a:off x="6561069" y="4560134"/>
            <a:ext cx="1532733" cy="1532733"/>
            <a:chOff x="5328838" y="1523487"/>
            <a:chExt cx="1532733" cy="153273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861D5E-2742-4B25-BC35-1441111AC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011F05-4844-4D87-A827-901A12E24C41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B87CD-90CD-400D-8A4F-0887264C0218}"/>
              </a:ext>
            </a:extLst>
          </p:cNvPr>
          <p:cNvCxnSpPr>
            <a:cxnSpLocks/>
          </p:cNvCxnSpPr>
          <p:nvPr/>
        </p:nvCxnSpPr>
        <p:spPr>
          <a:xfrm flipV="1">
            <a:off x="4927132" y="2802267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0D7A3B-655E-4095-97B1-6AA1972491D8}"/>
              </a:ext>
            </a:extLst>
          </p:cNvPr>
          <p:cNvCxnSpPr>
            <a:cxnSpLocks/>
          </p:cNvCxnSpPr>
          <p:nvPr/>
        </p:nvCxnSpPr>
        <p:spPr>
          <a:xfrm flipV="1">
            <a:off x="5064015" y="4740566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598800-AAAE-4E69-B9D7-64EA452616CA}"/>
              </a:ext>
            </a:extLst>
          </p:cNvPr>
          <p:cNvCxnSpPr>
            <a:cxnSpLocks/>
          </p:cNvCxnSpPr>
          <p:nvPr/>
        </p:nvCxnSpPr>
        <p:spPr>
          <a:xfrm flipH="1" flipV="1">
            <a:off x="7365763" y="3729270"/>
            <a:ext cx="1177737" cy="149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378C35-1FFC-4B08-80FB-054FC15F710B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27435" y="3024055"/>
            <a:ext cx="1065630" cy="2023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30AD2D-216F-4015-8D25-BFFD546BC730}"/>
              </a:ext>
            </a:extLst>
          </p:cNvPr>
          <p:cNvGrpSpPr/>
          <p:nvPr/>
        </p:nvGrpSpPr>
        <p:grpSpPr>
          <a:xfrm>
            <a:off x="125860" y="532171"/>
            <a:ext cx="3744390" cy="1208000"/>
            <a:chOff x="-65093" y="263874"/>
            <a:chExt cx="4315802" cy="1451805"/>
          </a:xfrm>
        </p:grpSpPr>
        <p:sp>
          <p:nvSpPr>
            <p:cNvPr id="39" name="MH_Other_1">
              <a:extLst>
                <a:ext uri="{FF2B5EF4-FFF2-40B4-BE49-F238E27FC236}">
                  <a16:creationId xmlns:a16="http://schemas.microsoft.com/office/drawing/2014/main" id="{5AD0EF47-DF6E-481E-A206-3674D1F5EE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172113">
              <a:off x="-65093" y="263874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MH_SubTitle_1">
              <a:extLst>
                <a:ext uri="{FF2B5EF4-FFF2-40B4-BE49-F238E27FC236}">
                  <a16:creationId xmlns:a16="http://schemas.microsoft.com/office/drawing/2014/main" id="{65E80158-6103-4A7B-A0E1-CB44825FEA6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cà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rốt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cho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thỏ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1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217249" y="1712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38AD88-EEDD-4827-960E-2D433CAF073F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9" name="MH_Other_1">
              <a:extLst>
                <a:ext uri="{FF2B5EF4-FFF2-40B4-BE49-F238E27FC236}">
                  <a16:creationId xmlns:a16="http://schemas.microsoft.com/office/drawing/2014/main" id="{1743CCB5-D755-4CDC-8793-808BA752D57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MH_SubTitle_1">
              <a:extLst>
                <a:ext uri="{FF2B5EF4-FFF2-40B4-BE49-F238E27FC236}">
                  <a16:creationId xmlns:a16="http://schemas.microsoft.com/office/drawing/2014/main" id="{923D42B0-01E0-4192-80B8-719F44C5DD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35883"/>
              </p:ext>
            </p:extLst>
          </p:nvPr>
        </p:nvGraphicFramePr>
        <p:xfrm>
          <a:off x="1879600" y="2002771"/>
          <a:ext cx="10198100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gồm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bảy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Bảy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lăm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4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3" name="MH_SubTitle_1">
            <a:extLst>
              <a:ext uri="{FF2B5EF4-FFF2-40B4-BE49-F238E27FC236}">
                <a16:creationId xmlns:a16="http://schemas.microsoft.com/office/drawing/2014/main" id="{0E706B79-5141-4940-95BC-36349B70F4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31444" y="3839336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22F7327F-6235-475A-9FF3-4736B2B9EF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31444" y="4901377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B464E54E-8451-4A85-8ABD-54AE4D148E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69744" y="4901376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Sáu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B50FD856-3D7E-4A08-8934-893AE752C6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0224" y="5879668"/>
            <a:ext cx="377797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chục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đơn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vị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50FBEA82-0C21-464D-864E-861F4B328A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69744" y="5911567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Chín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mốt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11CCEF-D98D-484B-8BB5-A131838DF6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140056" y="139427"/>
            <a:ext cx="6849468" cy="60970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206171-7719-47A0-85E5-B19F249069BB}"/>
              </a:ext>
            </a:extLst>
          </p:cNvPr>
          <p:cNvGrpSpPr/>
          <p:nvPr/>
        </p:nvGrpSpPr>
        <p:grpSpPr>
          <a:xfrm rot="1148246">
            <a:off x="380836" y="1858113"/>
            <a:ext cx="7742256" cy="2658018"/>
            <a:chOff x="-87786" y="-653463"/>
            <a:chExt cx="7438183" cy="2658018"/>
          </a:xfrm>
        </p:grpSpPr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6E3E548C-079F-43DA-9D7E-6A00C10028C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287242">
              <a:off x="224039" y="-653463"/>
              <a:ext cx="5734810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193B6ABF-22C8-42DA-9F7C-D41E673B0A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451754">
              <a:off x="-87786" y="35563"/>
              <a:ext cx="7438183" cy="1968992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60.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50.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50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60.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2A5E3A02-FCF1-4D6D-A4DE-8BC0A10C9F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07340" y="1205815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96337335-B820-4DB7-AE81-A181875D31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2429" y="107634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69848D8B-8EE4-4B70-8586-1FC5959966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5455" y="2788206"/>
            <a:ext cx="7343886" cy="788538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b.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53F363C8-4BAC-4DE5-9F69-B7C012F10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595" y="840919"/>
            <a:ext cx="7343886" cy="762916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a.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926F846A-1C46-4E4D-A072-F361B07D4B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5735" y="4925470"/>
            <a:ext cx="10299952" cy="809492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c.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E6F155-CDE6-4F74-9F9F-B515F15E99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925636" y="359475"/>
            <a:ext cx="6065509" cy="5051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C6B0F0-8672-4033-A0A1-28B26F89E5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56" b="55926" l="53438" r="60104">
                        <a14:foregroundMark x1="56094" y1="49722" x2="57865" y2="50833"/>
                        <a14:foregroundMark x1="55781" y1="49815" x2="56927" y2="51481"/>
                        <a14:foregroundMark x1="55729" y1="50000" x2="55937" y2="52500"/>
                        <a14:foregroundMark x1="55469" y1="50556" x2="57448" y2="51667"/>
                        <a14:foregroundMark x1="56563" y1="51296" x2="57448" y2="51204"/>
                        <a14:foregroundMark x1="56875" y1="50463" x2="57396" y2="51389"/>
                        <a14:backgroundMark x1="53854" y1="47870" x2="53958" y2="53889"/>
                      </a14:backgroundRemoval>
                    </a14:imgEffect>
                  </a14:imgLayer>
                </a14:imgProps>
              </a:ext>
            </a:extLst>
          </a:blip>
          <a:srcRect l="53886" t="45215" r="40903" b="43281"/>
          <a:stretch/>
        </p:blipFill>
        <p:spPr>
          <a:xfrm>
            <a:off x="10988332" y="1838332"/>
            <a:ext cx="1274857" cy="13617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18558B-E217-414F-BC5E-A41541BCA0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85" b="58704" l="41927" r="48229">
                        <a14:foregroundMark x1="44375" y1="51389" x2="46510" y2="55000"/>
                        <a14:foregroundMark x1="43438" y1="53889" x2="45677" y2="52222"/>
                        <a14:backgroundMark x1="42604" y1="50741" x2="42708" y2="49352"/>
                        <a14:backgroundMark x1="42344" y1="51944" x2="42396" y2="52407"/>
                        <a14:backgroundMark x1="46458" y1="49259" x2="46719" y2="49444"/>
                      </a14:backgroundRemoval>
                    </a14:imgEffect>
                  </a14:imgLayer>
                </a14:imgProps>
              </a:ext>
            </a:extLst>
          </a:blip>
          <a:srcRect l="41151" t="47264" r="50301" b="41218"/>
          <a:stretch/>
        </p:blipFill>
        <p:spPr>
          <a:xfrm>
            <a:off x="8743128" y="2074950"/>
            <a:ext cx="1764049" cy="13633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779B98-5A83-4AD0-850C-DC76E8705F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78" b="59630" l="47969" r="55104">
                        <a14:foregroundMark x1="50781" y1="51667" x2="53333" y2="53889"/>
                        <a14:foregroundMark x1="51458" y1="52870" x2="51979" y2="54537"/>
                        <a14:foregroundMark x1="52083" y1="53519" x2="52135" y2="53519"/>
                        <a14:foregroundMark x1="51979" y1="53241" x2="51563" y2="53241"/>
                      </a14:backgroundRemoval>
                    </a14:imgEffect>
                  </a14:imgLayer>
                </a14:imgProps>
              </a:ext>
            </a:extLst>
          </a:blip>
          <a:srcRect l="48789" t="47915" r="45058" b="40457"/>
          <a:stretch/>
        </p:blipFill>
        <p:spPr>
          <a:xfrm>
            <a:off x="10083992" y="2183969"/>
            <a:ext cx="1327525" cy="13764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36409E-B211-4168-89BF-6721B82DED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963" b="49722" l="44896" r="51823">
                        <a14:foregroundMark x1="47188" y1="43056" x2="49271" y2="45278"/>
                        <a14:foregroundMark x1="49219" y1="43241" x2="48490" y2="43241"/>
                      </a14:backgroundRemoval>
                    </a14:imgEffect>
                  </a14:imgLayer>
                </a14:imgProps>
              </a:ext>
            </a:extLst>
          </a:blip>
          <a:srcRect l="45107" t="38128" r="48460" b="49263"/>
          <a:stretch/>
        </p:blipFill>
        <p:spPr>
          <a:xfrm>
            <a:off x="9472897" y="1193617"/>
            <a:ext cx="1327526" cy="1492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C71E20-E52E-4C8A-91A5-541E2CBDAD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52" b="40463" l="42865" r="50156">
                        <a14:foregroundMark x1="47240" y1="35556" x2="47813" y2="35741"/>
                        <a14:foregroundMark x1="45729" y1="33704" x2="46354" y2="36667"/>
                        <a14:foregroundMark x1="46354" y1="34259" x2="46771" y2="35556"/>
                      </a14:backgroundRemoval>
                    </a14:imgEffect>
                  </a14:imgLayer>
                </a14:imgProps>
              </a:ext>
            </a:extLst>
          </a:blip>
          <a:srcRect l="43051" t="30342" r="49521" b="58154"/>
          <a:stretch/>
        </p:blipFill>
        <p:spPr>
          <a:xfrm>
            <a:off x="9214890" y="327063"/>
            <a:ext cx="1532864" cy="13617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39F54C-AEA9-4D96-8C24-CC85A28DA2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>
                        <a14:foregroundMark x1="40625" y1="41852" x2="41771" y2="44630"/>
                        <a14:backgroundMark x1="43333" y1="45833" x2="44635" y2="46111"/>
                      </a14:backgroundRemoval>
                    </a14:imgEffect>
                  </a14:imgLayer>
                </a14:imgProps>
              </a:ext>
            </a:extLst>
          </a:blip>
          <a:srcRect l="36222" t="38109" r="55230" b="50712"/>
          <a:stretch/>
        </p:blipFill>
        <p:spPr>
          <a:xfrm>
            <a:off x="7718319" y="1109329"/>
            <a:ext cx="1980581" cy="13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57304 -0.0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56133 -0.031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54713 0.21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31615 0.360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23724 0.6599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1332 0.75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3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8CDAE78-9AB5-4FF2-B803-C8799315EF10}"/>
</file>

<file path=customXml/itemProps2.xml><?xml version="1.0" encoding="utf-8"?>
<ds:datastoreItem xmlns:ds="http://schemas.openxmlformats.org/officeDocument/2006/customXml" ds:itemID="{C8A5C7F9-1BB5-477D-A5D0-5DD24B121CE8}"/>
</file>

<file path=customXml/itemProps3.xml><?xml version="1.0" encoding="utf-8"?>
<ds:datastoreItem xmlns:ds="http://schemas.openxmlformats.org/officeDocument/2006/customXml" ds:itemID="{96E2DE2E-E8B0-4F6D-A518-B77C0B274AB4}"/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260</Words>
  <Application>Microsoft Office PowerPoint</Application>
  <PresentationFormat>Widescreen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Hoàng Linh</cp:lastModifiedBy>
  <cp:revision>58</cp:revision>
  <dcterms:created xsi:type="dcterms:W3CDTF">2021-05-23T15:59:21Z</dcterms:created>
  <dcterms:modified xsi:type="dcterms:W3CDTF">2023-02-12T03:41:43Z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