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2" r:id="rId3"/>
    <p:sldId id="274" r:id="rId4"/>
    <p:sldId id="276" r:id="rId5"/>
    <p:sldId id="277" r:id="rId6"/>
    <p:sldId id="278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77" d="100"/>
          <a:sy n="77" d="100"/>
        </p:scale>
        <p:origin x="1133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7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12-Feb-23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4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3269FF6-D861-475A-A9F1-1AB8738C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/>
          </a:p>
        </p:txBody>
      </p:sp>
      <p:grpSp>
        <p:nvGrpSpPr>
          <p:cNvPr id="21" name="Group 20"/>
          <p:cNvGrpSpPr/>
          <p:nvPr/>
        </p:nvGrpSpPr>
        <p:grpSpPr>
          <a:xfrm>
            <a:off x="-879513" y="-1131658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85494" y="2949796"/>
            <a:ext cx="9550400" cy="9437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333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ĐỌC MỞ RỘNG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00" y1="14630" x2="33500" y2="15000"/>
                        <a14:foregroundMark x1="79000" y1="24815" x2="82900" y2="31852"/>
                        <a14:foregroundMark x1="15600" y1="33889" x2="18300" y2="28519"/>
                        <a14:foregroundMark x1="21000" y1="24537" x2="24700" y2="21759"/>
                        <a14:foregroundMark x1="26800" y1="18889" x2="32600" y2="16389"/>
                        <a14:foregroundMark x1="22000" y1="68889" x2="25900" y2="72500"/>
                        <a14:foregroundMark x1="86600" y1="42593" x2="86600" y2="46852"/>
                        <a14:foregroundMark x1="87800" y1="43426" x2="87500" y2="48796"/>
                        <a14:foregroundMark x1="13100" y1="40926" x2="13400" y2="49630"/>
                        <a14:foregroundMark x1="46600" y1="11852" x2="52100" y2="11852"/>
                        <a14:foregroundMark x1="28700" y1="74815" x2="36000" y2="78981"/>
                        <a14:foregroundMark x1="37800" y1="79259" x2="44800" y2="8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4038600"/>
            <a:ext cx="2177252" cy="2351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52" y="4576397"/>
            <a:ext cx="1243741" cy="12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991"/>
            <a:ext cx="12192000" cy="279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0" y="1498600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20800" y="1617663"/>
            <a:ext cx="10464800" cy="184640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chyện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251200" y="2286000"/>
            <a:ext cx="2316480" cy="1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06400" y="385611"/>
            <a:ext cx="2946400" cy="706588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601"/>
            <a:ext cx="5080000" cy="25781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6908800" y="2285827"/>
            <a:ext cx="3291840" cy="1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54667" y="2819400"/>
            <a:ext cx="1828800" cy="1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94160" y="2860171"/>
            <a:ext cx="4389120" cy="1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95500" y="3394108"/>
            <a:ext cx="1950720" cy="1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01" y="400051"/>
            <a:ext cx="8304007" cy="5670550"/>
          </a:xfrm>
          <a:prstGeom prst="rect">
            <a:avLst/>
          </a:prstGeom>
        </p:spPr>
      </p:pic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pic>
        <p:nvPicPr>
          <p:cNvPr id="10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836" y="4780610"/>
            <a:ext cx="1081483" cy="1176161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881" y="5194610"/>
            <a:ext cx="348500" cy="3481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4889" y="1851637"/>
            <a:ext cx="73881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Trẻ em như búp trên cành</a:t>
            </a:r>
            <a:b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Biết ăn ngủ, biết học hành là ngoan</a:t>
            </a:r>
            <a:b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Chẳng may vận nước gian nan</a:t>
            </a:r>
            <a:b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Trẻ em cũng phải lầm than cực lòng</a:t>
            </a:r>
            <a:b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Học hành, giáo dục đã thông</a:t>
            </a:r>
            <a:b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</a:br>
            <a:r>
              <a:rPr lang="vi-VN" sz="3200" dirty="0">
                <a:solidFill>
                  <a:srgbClr val="0070C0"/>
                </a:solidFill>
                <a:latin typeface="HP001 Kieu 2 5H" panose="020B0603050302020204" pitchFamily="34" charset="0"/>
              </a:rPr>
              <a:t>Nhà nghèo lại phải làm công cày bừa...</a:t>
            </a:r>
            <a:endParaRPr lang="en-US" sz="3200" dirty="0">
              <a:solidFill>
                <a:srgbClr val="0070C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68" y="685800"/>
            <a:ext cx="3657600" cy="2967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 rot="21416231">
            <a:off x="7851291" y="405651"/>
            <a:ext cx="1320800" cy="2786853"/>
            <a:chOff x="537708" y="302902"/>
            <a:chExt cx="1801082" cy="4229330"/>
          </a:xfrm>
        </p:grpSpPr>
        <p:pic>
          <p:nvPicPr>
            <p:cNvPr id="15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62852" y="1705992"/>
              <a:ext cx="1575938" cy="2826240"/>
            </a:xfrm>
            <a:prstGeom prst="rect">
              <a:avLst/>
            </a:prstGeom>
          </p:spPr>
        </p:pic>
        <p:pic>
          <p:nvPicPr>
            <p:cNvPr id="16" name="图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49491" flipH="1">
              <a:off x="537708" y="302902"/>
              <a:ext cx="1237688" cy="1543680"/>
            </a:xfrm>
            <a:prstGeom prst="rect">
              <a:avLst/>
            </a:prstGeom>
          </p:spPr>
        </p:pic>
      </p:grpSp>
      <p:pic>
        <p:nvPicPr>
          <p:cNvPr id="17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91583">
            <a:off x="11669278" y="3082725"/>
            <a:ext cx="585383" cy="584812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1801">
            <a:off x="-1488337" y="312392"/>
            <a:ext cx="824665" cy="12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716" y="685800"/>
            <a:ext cx="824665" cy="12283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25" y="4708521"/>
            <a:ext cx="935323" cy="15727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77" y="5287770"/>
            <a:ext cx="1099495" cy="1290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685800"/>
            <a:ext cx="4819648" cy="5288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2601"/>
            <a:ext cx="2794000" cy="367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8555" y="4462301"/>
            <a:ext cx="3311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Hans Christian Andersen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4799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378517" y="1297939"/>
            <a:ext cx="5434965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Chào tạm biệt và hẹn gặp lại các con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6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1"/>
            <a:ext cx="1331923" cy="2163315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7" y="3789894"/>
            <a:ext cx="1331923" cy="214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6" y="5033358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D5614EC-D7C8-4DCC-A534-00E066C8353D}"/>
</file>

<file path=customXml/itemProps2.xml><?xml version="1.0" encoding="utf-8"?>
<ds:datastoreItem xmlns:ds="http://schemas.openxmlformats.org/officeDocument/2006/customXml" ds:itemID="{0F0FD0A7-30D9-46B3-86D4-68D0E361BD19}"/>
</file>

<file path=customXml/itemProps3.xml><?xml version="1.0" encoding="utf-8"?>
<ds:datastoreItem xmlns:ds="http://schemas.openxmlformats.org/officeDocument/2006/customXml" ds:itemID="{BD5A6E76-D36A-48D3-953A-7D2B4FDA141B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101</Words>
  <Application>Microsoft Office PowerPoint</Application>
  <PresentationFormat>Widescreen</PresentationFormat>
  <Paragraphs>10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HP001 Kieu 2 5H</vt:lpstr>
      <vt:lpstr>iCiel Crocante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Hoàng Linh</cp:lastModifiedBy>
  <cp:revision>172</cp:revision>
  <dcterms:created xsi:type="dcterms:W3CDTF">2021-05-29T04:05:18Z</dcterms:created>
  <dcterms:modified xsi:type="dcterms:W3CDTF">2023-02-12T03:38:08Z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