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6" r:id="rId2"/>
    <p:sldId id="291" r:id="rId3"/>
    <p:sldId id="256" r:id="rId4"/>
    <p:sldId id="286" r:id="rId5"/>
    <p:sldId id="293" r:id="rId6"/>
    <p:sldId id="294" r:id="rId7"/>
    <p:sldId id="295" r:id="rId8"/>
    <p:sldId id="275" r:id="rId9"/>
    <p:sldId id="297" r:id="rId10"/>
    <p:sldId id="298" r:id="rId11"/>
    <p:sldId id="289" r:id="rId12"/>
    <p:sldId id="272" r:id="rId13"/>
  </p:sldIdLst>
  <p:sldSz cx="9144000" cy="5143500" type="screen16x9"/>
  <p:notesSz cx="6858000" cy="9144000"/>
  <p:defaultTextStyle>
    <a:defPPr>
      <a:defRPr lang="en-US"/>
    </a:defPPr>
    <a:lvl1pPr marL="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1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6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2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7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3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8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4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FFD347"/>
    <a:srgbClr val="50AEC8"/>
    <a:srgbClr val="93CDDD"/>
    <a:srgbClr val="FCEC8E"/>
    <a:srgbClr val="00863D"/>
    <a:srgbClr val="F68426"/>
    <a:srgbClr val="FFC611"/>
    <a:srgbClr val="FFD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86655" autoAdjust="0"/>
  </p:normalViewPr>
  <p:slideViewPr>
    <p:cSldViewPr>
      <p:cViewPr varScale="1">
        <p:scale>
          <a:sx n="94" d="100"/>
          <a:sy n="94" d="100"/>
        </p:scale>
        <p:origin x="1133" y="82"/>
      </p:cViewPr>
      <p:guideLst>
        <p:guide orient="horz" pos="162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4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4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9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30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23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9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8478" algn="l" defTabSz="9139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8" indent="-228478" algn="l" defTabSz="9139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03269FF6-D861-475A-A9F1-1AB8738CB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382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424766" y="591121"/>
            <a:ext cx="624449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981200" y="1820701"/>
            <a:ext cx="4837616" cy="751537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….….….…. 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5012581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-19050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0E22CB-EF0A-4BB6-B2E7-C6637BAC4DF4}"/>
              </a:ext>
            </a:extLst>
          </p:cNvPr>
          <p:cNvSpPr txBox="1"/>
          <p:nvPr/>
        </p:nvSpPr>
        <p:spPr>
          <a:xfrm>
            <a:off x="1066800" y="480447"/>
            <a:ext cx="7571445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2" name="Rounded Rectangle 24">
            <a:extLst>
              <a:ext uri="{FF2B5EF4-FFF2-40B4-BE49-F238E27FC236}">
                <a16:creationId xmlns:a16="http://schemas.microsoft.com/office/drawing/2014/main" id="{7F4FF94D-8F15-420E-919D-A1AC049D945A}"/>
              </a:ext>
            </a:extLst>
          </p:cNvPr>
          <p:cNvSpPr/>
          <p:nvPr/>
        </p:nvSpPr>
        <p:spPr>
          <a:xfrm>
            <a:off x="1981200" y="1820701"/>
            <a:ext cx="4837616" cy="73960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317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8134" y="361950"/>
            <a:ext cx="624449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799" y="451247"/>
            <a:ext cx="7571445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19200" y="907545"/>
            <a:ext cx="2705100" cy="531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63" b="97878" l="750" r="90000">
                        <a14:foregroundMark x1="14375" y1="45194" x2="32000" y2="80275"/>
                        <a14:foregroundMark x1="40375" y1="89638" x2="40125" y2="96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350" r="11150"/>
          <a:stretch/>
        </p:blipFill>
        <p:spPr>
          <a:xfrm>
            <a:off x="2133600" y="1581150"/>
            <a:ext cx="4010210" cy="2966759"/>
          </a:xfrm>
          <a:prstGeom prst="rect">
            <a:avLst/>
          </a:prstGeom>
        </p:spPr>
      </p:pic>
      <p:pic>
        <p:nvPicPr>
          <p:cNvPr id="22" name="Picture 21" hidden="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1" b="92315" l="1286" r="99857">
                        <a14:foregroundMark x1="43143" y1="40278" x2="51143" y2="46667"/>
                        <a14:foregroundMark x1="51143" y1="46667" x2="51143" y2="46667"/>
                        <a14:foregroundMark x1="35571" y1="24722" x2="35571" y2="24722"/>
                        <a14:foregroundMark x1="35571" y1="24722" x2="61857" y2="23704"/>
                        <a14:foregroundMark x1="40429" y1="33333" x2="43857" y2="32315"/>
                        <a14:foregroundMark x1="44714" y1="32130" x2="53857" y2="31852"/>
                        <a14:foregroundMark x1="30143" y1="49907" x2="30143" y2="49907"/>
                        <a14:foregroundMark x1="30143" y1="49907" x2="40429" y2="48611"/>
                        <a14:foregroundMark x1="40429" y1="77500" x2="40429" y2="77500"/>
                        <a14:foregroundMark x1="39714" y1="77315" x2="39714" y2="88611"/>
                        <a14:foregroundMark x1="39714" y1="88611" x2="39714" y2="88611"/>
                        <a14:foregroundMark x1="61429" y1="78056" x2="61429" y2="78056"/>
                        <a14:foregroundMark x1="61429" y1="78056" x2="64429" y2="87685"/>
                        <a14:foregroundMark x1="64429" y1="87685" x2="64429" y2="87685"/>
                        <a14:foregroundMark x1="31714" y1="91389" x2="31714" y2="91389"/>
                        <a14:foregroundMark x1="31714" y1="91389" x2="42429" y2="86389"/>
                        <a14:foregroundMark x1="43571" y1="85648" x2="44714" y2="85463"/>
                        <a14:foregroundMark x1="44714" y1="84907" x2="44714" y2="84907"/>
                        <a14:foregroundMark x1="45429" y1="84167" x2="45429" y2="84167"/>
                        <a14:foregroundMark x1="45429" y1="84167" x2="45429" y2="84167"/>
                        <a14:foregroundMark x1="66714" y1="82685" x2="66714" y2="82685"/>
                        <a14:foregroundMark x1="67571" y1="83704" x2="77429" y2="87870"/>
                        <a14:foregroundMark x1="57286" y1="86944" x2="57286" y2="86944"/>
                        <a14:foregroundMark x1="57286" y1="86944" x2="60286" y2="83981"/>
                        <a14:foregroundMark x1="36286" y1="91389" x2="47286" y2="87870"/>
                        <a14:foregroundMark x1="55286" y1="89630" x2="80429" y2="891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5" t="34016" r="9216" b="42811"/>
          <a:stretch/>
        </p:blipFill>
        <p:spPr>
          <a:xfrm rot="10800000">
            <a:off x="3991168" y="2888994"/>
            <a:ext cx="1000350" cy="978156"/>
          </a:xfrm>
          <a:prstGeom prst="ellipse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chemeClr val="bg1">
                <a:alpha val="0"/>
              </a:schemeClr>
            </a:outerShdw>
            <a:reflection stA="0" endPos="65000" dist="508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>
            <a:off x="0" y="4994844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19050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807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352550"/>
            <a:ext cx="6934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tạm biệt và hẹn gặp lại !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 y trg e - cu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0" y="5893"/>
            <a:ext cx="9141000" cy="5137607"/>
          </a:xfrm>
        </p:spPr>
      </p:pic>
    </p:spTree>
    <p:extLst>
      <p:ext uri="{BB962C8B-B14F-4D97-AF65-F5344CB8AC3E}">
        <p14:creationId xmlns:p14="http://schemas.microsoft.com/office/powerpoint/2010/main" val="19408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70096" y="900222"/>
            <a:ext cx="7162800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TẬP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096" y="2116811"/>
            <a:ext cx="7991877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 CHỈ SỰ VẬT, HOẠT ĐỘNG; CÂU GIỚI THIỆU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3900" y1="14630" x2="33500" y2="15000"/>
                        <a14:foregroundMark x1="79000" y1="24815" x2="82900" y2="31852"/>
                        <a14:foregroundMark x1="15600" y1="33889" x2="18300" y2="28519"/>
                        <a14:foregroundMark x1="21000" y1="24537" x2="24700" y2="21759"/>
                        <a14:foregroundMark x1="26800" y1="18889" x2="32600" y2="16389"/>
                        <a14:foregroundMark x1="22000" y1="68889" x2="25900" y2="72500"/>
                        <a14:foregroundMark x1="86600" y1="42593" x2="86600" y2="46852"/>
                        <a14:foregroundMark x1="87800" y1="43426" x2="87500" y2="48796"/>
                        <a14:foregroundMark x1="13100" y1="40926" x2="13400" y2="49630"/>
                        <a14:foregroundMark x1="46600" y1="11852" x2="52100" y2="11852"/>
                        <a14:foregroundMark x1="28700" y1="74815" x2="36000" y2="78981"/>
                        <a14:foregroundMark x1="37800" y1="79259" x2="44800" y2="8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8" y="3140669"/>
            <a:ext cx="1632939" cy="1763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0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96" y="3642533"/>
            <a:ext cx="932806" cy="9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3744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81000" y="404626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66800" y="458294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8600" y="1192230"/>
            <a:ext cx="7391400" cy="203127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,...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46700" y="3350841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3080400" y="981336"/>
            <a:ext cx="1524000" cy="13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7" t="13802" r="28256" b="18490"/>
          <a:stretch/>
        </p:blipFill>
        <p:spPr bwMode="auto">
          <a:xfrm>
            <a:off x="4419600" y="1127284"/>
            <a:ext cx="4267200" cy="367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9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3744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490800" y="185955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66800" y="243036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3067200" y="666750"/>
            <a:ext cx="1524000" cy="13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25" t="13420" r="56183" b="48956"/>
          <a:stretch/>
        </p:blipFill>
        <p:spPr bwMode="auto">
          <a:xfrm>
            <a:off x="5372100" y="1047750"/>
            <a:ext cx="137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00400" y="948422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1601883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,..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400300" y="2030288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24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4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65500" y="2570917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5224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65" t="13802" r="44987" b="61754"/>
          <a:stretch/>
        </p:blipFill>
        <p:spPr bwMode="auto">
          <a:xfrm>
            <a:off x="304800" y="290052"/>
            <a:ext cx="194807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4" t="13802" r="28256" b="59576"/>
          <a:stretch/>
        </p:blipFill>
        <p:spPr bwMode="auto">
          <a:xfrm>
            <a:off x="2472680" y="449649"/>
            <a:ext cx="1927385" cy="197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39" t="34806" r="42469" b="38511"/>
          <a:stretch/>
        </p:blipFill>
        <p:spPr bwMode="auto">
          <a:xfrm>
            <a:off x="4619875" y="379157"/>
            <a:ext cx="216568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53" t="37615" r="28256" b="46937"/>
          <a:stretch/>
        </p:blipFill>
        <p:spPr bwMode="auto">
          <a:xfrm>
            <a:off x="7005369" y="392262"/>
            <a:ext cx="1981200" cy="203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14" t="55232" r="53523" b="18490"/>
          <a:stretch/>
        </p:blipFill>
        <p:spPr bwMode="auto">
          <a:xfrm>
            <a:off x="1143000" y="2694726"/>
            <a:ext cx="1905000" cy="218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8" t="58681" r="43258" b="18552"/>
          <a:stretch/>
        </p:blipFill>
        <p:spPr bwMode="auto">
          <a:xfrm>
            <a:off x="3505200" y="2694726"/>
            <a:ext cx="1981200" cy="214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32" t="50255" r="31414" b="18849"/>
          <a:stretch/>
        </p:blipFill>
        <p:spPr bwMode="auto">
          <a:xfrm>
            <a:off x="6019800" y="2573787"/>
            <a:ext cx="1447800" cy="227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4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65" t="13802" r="44987" b="61754"/>
          <a:stretch/>
        </p:blipFill>
        <p:spPr bwMode="auto">
          <a:xfrm>
            <a:off x="2293621" y="328985"/>
            <a:ext cx="194807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4" t="13802" r="28256" b="59576"/>
          <a:stretch/>
        </p:blipFill>
        <p:spPr bwMode="auto">
          <a:xfrm>
            <a:off x="4369732" y="406018"/>
            <a:ext cx="1927385" cy="197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39" t="34806" r="42469" b="38511"/>
          <a:stretch/>
        </p:blipFill>
        <p:spPr bwMode="auto">
          <a:xfrm>
            <a:off x="6553200" y="328152"/>
            <a:ext cx="216568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53" t="37615" r="28256" b="46937"/>
          <a:stretch/>
        </p:blipFill>
        <p:spPr bwMode="auto">
          <a:xfrm>
            <a:off x="407339" y="2760421"/>
            <a:ext cx="1981200" cy="203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14" t="55232" r="53523" b="18490"/>
          <a:stretch/>
        </p:blipFill>
        <p:spPr bwMode="auto">
          <a:xfrm>
            <a:off x="2744372" y="2603765"/>
            <a:ext cx="1905000" cy="218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8" t="58681" r="43258" b="18552"/>
          <a:stretch/>
        </p:blipFill>
        <p:spPr bwMode="auto">
          <a:xfrm>
            <a:off x="5073460" y="2627804"/>
            <a:ext cx="1981200" cy="214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32" t="50255" r="31414" b="18849"/>
          <a:stretch/>
        </p:blipFill>
        <p:spPr bwMode="auto">
          <a:xfrm>
            <a:off x="7391400" y="2560882"/>
            <a:ext cx="1447800" cy="227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25" t="13420" r="56183" b="48956"/>
          <a:stretch/>
        </p:blipFill>
        <p:spPr bwMode="auto">
          <a:xfrm>
            <a:off x="609600" y="252785"/>
            <a:ext cx="137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15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28134" y="508505"/>
            <a:ext cx="624449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6799" y="597802"/>
            <a:ext cx="7571445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Bạn Hà"/>
          <p:cNvSpPr/>
          <p:nvPr/>
        </p:nvSpPr>
        <p:spPr>
          <a:xfrm>
            <a:off x="769434" y="2219092"/>
            <a:ext cx="2076450" cy="53339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Bố em"/>
          <p:cNvSpPr/>
          <p:nvPr/>
        </p:nvSpPr>
        <p:spPr>
          <a:xfrm>
            <a:off x="788484" y="3028951"/>
            <a:ext cx="2076450" cy="53339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rường em"/>
          <p:cNvSpPr/>
          <p:nvPr/>
        </p:nvSpPr>
        <p:spPr>
          <a:xfrm>
            <a:off x="762000" y="3867151"/>
            <a:ext cx="2076450" cy="53339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684085" y="2219092"/>
            <a:ext cx="4837616" cy="53339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684085" y="3867151"/>
            <a:ext cx="4837616" cy="53339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2A.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641038" y="3028950"/>
            <a:ext cx="4905767" cy="594956"/>
            <a:chOff x="3641038" y="3028950"/>
            <a:chExt cx="4905767" cy="594956"/>
          </a:xfrm>
        </p:grpSpPr>
        <p:sp>
          <p:nvSpPr>
            <p:cNvPr id="33" name="Rounded Rectangle 32"/>
            <p:cNvSpPr/>
            <p:nvPr/>
          </p:nvSpPr>
          <p:spPr>
            <a:xfrm>
              <a:off x="3684085" y="3028950"/>
              <a:ext cx="4837616" cy="533399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641038" y="3100686"/>
              <a:ext cx="4905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Lê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Quý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Đôn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cxnSp>
        <p:nvCxnSpPr>
          <p:cNvPr id="10" name="Straight Connector 9"/>
          <p:cNvCxnSpPr>
            <a:stCxn id="2" idx="3"/>
            <a:endCxn id="42" idx="1"/>
          </p:cNvCxnSpPr>
          <p:nvPr/>
        </p:nvCxnSpPr>
        <p:spPr>
          <a:xfrm>
            <a:off x="2845884" y="2485792"/>
            <a:ext cx="838201" cy="1648059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21" idx="3"/>
            <a:endCxn id="32" idx="1"/>
          </p:cNvCxnSpPr>
          <p:nvPr/>
        </p:nvCxnSpPr>
        <p:spPr>
          <a:xfrm flipV="1">
            <a:off x="2864934" y="2485792"/>
            <a:ext cx="819151" cy="809859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2" idx="3"/>
            <a:endCxn id="3" idx="1"/>
          </p:cNvCxnSpPr>
          <p:nvPr/>
        </p:nvCxnSpPr>
        <p:spPr>
          <a:xfrm flipV="1">
            <a:off x="2838450" y="3362296"/>
            <a:ext cx="802588" cy="77155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74284" y="1581151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851370" y="158115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5012581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-19050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128797" y="1013276"/>
            <a:ext cx="1081003" cy="584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352800" y="971550"/>
            <a:ext cx="914400" cy="1360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847770" y="985152"/>
            <a:ext cx="934030" cy="109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137399" y="1425828"/>
            <a:ext cx="1758201" cy="1289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87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" grpId="0" animBg="1"/>
      <p:bldP spid="21" grpId="0" animBg="1"/>
      <p:bldP spid="22" grpId="0" animBg="1"/>
      <p:bldP spid="32" grpId="0" animBg="1"/>
      <p:bldP spid="42" grpId="0" animBg="1"/>
      <p:bldP spid="17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424766" y="591121"/>
            <a:ext cx="624449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600200" y="1768079"/>
            <a:ext cx="4837616" cy="60546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2A.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608015" y="3306363"/>
            <a:ext cx="6594100" cy="533399"/>
            <a:chOff x="3676337" y="3028950"/>
            <a:chExt cx="6594100" cy="533399"/>
          </a:xfrm>
        </p:grpSpPr>
        <p:sp>
          <p:nvSpPr>
            <p:cNvPr id="33" name="Rounded Rectangle 32"/>
            <p:cNvSpPr/>
            <p:nvPr/>
          </p:nvSpPr>
          <p:spPr>
            <a:xfrm>
              <a:off x="3684084" y="3028950"/>
              <a:ext cx="6586353" cy="533399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676337" y="3034039"/>
              <a:ext cx="65923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Lê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Quý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Đôn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5012581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-19050"/>
            <a:ext cx="9144000" cy="209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27680" y="2609536"/>
            <a:ext cx="4837616" cy="53339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0E22CB-EF0A-4BB6-B2E7-C6637BAC4DF4}"/>
              </a:ext>
            </a:extLst>
          </p:cNvPr>
          <p:cNvSpPr txBox="1"/>
          <p:nvPr/>
        </p:nvSpPr>
        <p:spPr>
          <a:xfrm>
            <a:off x="1066800" y="480447"/>
            <a:ext cx="7571445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70350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3.4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CC20533B-0207-491C-9C04-81A72E018A1D}"/>
</file>

<file path=customXml/itemProps2.xml><?xml version="1.0" encoding="utf-8"?>
<ds:datastoreItem xmlns:ds="http://schemas.openxmlformats.org/officeDocument/2006/customXml" ds:itemID="{7ABEFFAE-2146-4555-89EF-0C49810A3269}"/>
</file>

<file path=customXml/itemProps3.xml><?xml version="1.0" encoding="utf-8"?>
<ds:datastoreItem xmlns:ds="http://schemas.openxmlformats.org/officeDocument/2006/customXml" ds:itemID="{BEDC683B-6A31-4C22-BF13-969F257674A4}"/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283</Words>
  <Application>Microsoft Office PowerPoint</Application>
  <PresentationFormat>On-screen Show (16:9)</PresentationFormat>
  <Paragraphs>49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Arial-Rounded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Nguyễn Hoàng Linh</cp:lastModifiedBy>
  <cp:revision>307</cp:revision>
  <dcterms:created xsi:type="dcterms:W3CDTF">2020-12-08T15:48:47Z</dcterms:created>
  <dcterms:modified xsi:type="dcterms:W3CDTF">2023-02-12T03:35:44Z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