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69" r:id="rId2"/>
    <p:sldId id="257" r:id="rId3"/>
    <p:sldId id="256" r:id="rId4"/>
    <p:sldId id="272" r:id="rId5"/>
    <p:sldId id="258" r:id="rId6"/>
    <p:sldId id="259" r:id="rId7"/>
    <p:sldId id="270" r:id="rId8"/>
    <p:sldId id="271" r:id="rId9"/>
    <p:sldId id="268" r:id="rId10"/>
    <p:sldId id="261" r:id="rId11"/>
    <p:sldId id="264" r:id="rId12"/>
    <p:sldId id="265" r:id="rId13"/>
    <p:sldId id="273" r:id="rId14"/>
    <p:sldId id="26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336" autoAdjust="0"/>
  </p:normalViewPr>
  <p:slideViewPr>
    <p:cSldViewPr snapToGrid="0">
      <p:cViewPr varScale="1">
        <p:scale>
          <a:sx n="73" d="100"/>
          <a:sy n="73" d="100"/>
        </p:scale>
        <p:origin x="34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EEB57E-A555-47AD-A1F2-550D1BC014C5}" type="datetimeFigureOut">
              <a:rPr lang="en-US" smtClean="0"/>
              <a:t>12-Feb-23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4F556B-8FEB-48C1-B5F8-F58043FC4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65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kể</a:t>
            </a:r>
            <a:r>
              <a:rPr lang="en-US" dirty="0"/>
              <a:t> GV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HS chia </a:t>
            </a:r>
            <a:r>
              <a:rPr lang="en-US" dirty="0" err="1"/>
              <a:t>sẻ</a:t>
            </a:r>
            <a:r>
              <a:rPr lang="en-US" dirty="0"/>
              <a:t>, </a:t>
            </a:r>
            <a:r>
              <a:rPr lang="en-US" dirty="0" err="1"/>
              <a:t>trao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/>
              <a:t>nhau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444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kể</a:t>
            </a:r>
            <a:r>
              <a:rPr lang="en-US" dirty="0"/>
              <a:t> GV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HS chia </a:t>
            </a:r>
            <a:r>
              <a:rPr lang="en-US" dirty="0" err="1"/>
              <a:t>sẻ</a:t>
            </a:r>
            <a:r>
              <a:rPr lang="en-US" dirty="0"/>
              <a:t>, </a:t>
            </a:r>
            <a:r>
              <a:rPr lang="en-US" dirty="0" err="1"/>
              <a:t>trao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/>
              <a:t>nhau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4000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tổ</a:t>
            </a:r>
            <a:r>
              <a:rPr lang="en-US" dirty="0"/>
              <a:t> </a:t>
            </a:r>
            <a:r>
              <a:rPr lang="en-US" dirty="0" err="1"/>
              <a:t>chức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cạnh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. </a:t>
            </a:r>
            <a:r>
              <a:rPr lang="en-US" dirty="0" err="1"/>
              <a:t>Cuối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tổ</a:t>
            </a:r>
            <a:r>
              <a:rPr lang="en-US" dirty="0"/>
              <a:t> </a:t>
            </a:r>
            <a:r>
              <a:rPr lang="en-US" dirty="0" err="1"/>
              <a:t>chức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245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BB29B-02E5-44C1-896D-9796997ADF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5A44D4-2CE9-4BC5-94FA-2016D00234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3A4D96-D4C2-456B-BC80-B0F8E55A4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12-Feb-23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015B6-C71E-41B8-8D7C-FD02590AC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B518A-B6CA-40FA-A4F2-2A483DC86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958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F575B-4FF4-4131-9D56-0FFDDDC54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A916E8-44AD-4E27-9287-386CE0188D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95E8B-17AA-4846-ACEB-46124BC7C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12-Feb-23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4CC7DE-13EB-44E9-AE07-E9E889C14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86132A-3289-4CCD-BAA8-1D1C42964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622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2AC6A8-D829-482F-89B8-E6EE20C2D6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F97D30-CB5A-4EFF-B455-DE08A0E571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3EC9DF-C15E-4A1F-BFC0-B30F8D740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12-Feb-23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4D057-3E0C-4CF9-860B-97A341166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076073-9D71-4938-AF6F-4D22C19C1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989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A1A26-E57F-4D27-8EE9-E139D4F3D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BD74F-A6A9-446D-8895-7905F73D07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3096B6-E30C-4D23-B9FF-C03DC6EE6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12-Feb-23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9C1069-0F11-478A-A742-9D3A8FCE3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379582-9C1C-4C97-B578-2AF1D9E97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651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43DF2-8775-45A3-B568-67E187983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68F2D3-9763-4211-9CA2-CFAFCC0982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DB7D0F-62A8-4110-ADB2-09903FEEE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12-Feb-23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F5A414-55D3-4BF9-92F9-9855A2DB7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B0456A-00D1-4278-AB89-D67B5D8DF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951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005D3-94F8-4C3A-9FCB-FBEC58215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B0455-0598-4209-B1D0-5CD834DDF3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D91314-29B1-41E1-A1DB-D56E36E88A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FBEB4A-D8F3-4BAB-804A-5FAFCE4C9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12-Feb-23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135DFC-AA01-45DF-B9AB-CD92F8F8C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726A60-65BA-40AF-B832-8B208E592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068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77AFB-13BC-450B-BF0C-B8102FCBE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4BBA1F-7C9C-4FD3-9B56-F139D2DEE9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0DBA7F-18A5-4404-8197-4CA3FA92D3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D4C977-8293-4554-B681-7E525CFE6E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E22DAE-149F-45E1-9C1F-A298BDB31C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6DA6CB-FCF9-4413-8DEF-9C16A5023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12-Feb-23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7857A5-9C0A-4F52-BE78-F2BAB8DF1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C4967D-B4A4-4DFE-AC27-0E6D2A34E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549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4233E-9E66-48DD-B51D-48AFB66EA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297A88-1381-42C2-975B-A201A18CF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12-Feb-23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7259D3-C8CD-49EA-BC8E-B957D4EE8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74B5D1-FA28-4943-A6B0-B4E7DAD61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672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5FE1F8-D97A-4DD7-85BE-084273637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12-Feb-23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410529-5F98-4967-B835-3D58EE4BD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A432DA-B5C5-4FA8-A9BF-F3BEB2C40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323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F00C3-A75E-41B6-823F-A9BC053BB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C119BC-5C9D-481A-A835-3D41D1EF0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FEF1BB-E4E0-4FA0-A70B-B975705773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6E1450-AADE-47DF-BECC-1779F070E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12-Feb-23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6317DE-14EC-4087-9F2C-293759DBD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A5C266-ED62-4CC6-9896-17540985F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808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7E028-2EAA-44ED-95DD-8EF30548E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C2705C-4A4F-420D-BDEC-B38916676A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978377-E8DF-4198-8E8D-8A29EFAB61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B9164D-CFEF-45B7-8129-DD599AA3B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12-Feb-23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C1EB80-189F-4A9D-9FD1-E493EA725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6A01E2-1D5A-43B8-8785-BF3D5D5B3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136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C0A37B-0B6B-43A6-8F17-8566683C0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DDC6D4-0D3A-4ACB-B001-512682EB2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FCD898-4AD5-4BEF-899A-1DE45F94DA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F06B03-135E-4169-9B02-3E1AF83E1D74}" type="datetimeFigureOut">
              <a:rPr lang="en-US" smtClean="0"/>
              <a:t>12-Feb-23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F3FC8-4B16-4148-859D-694583CDB5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D778F-9CF3-47FC-9AC5-EDA5F2C071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194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1.wdp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1.wdp"/><Relationship Id="rId7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03269FF6-D861-475A-A9F1-1AB8738CB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9111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39F5CF4-7FA0-41EE-8E7B-9B48989AB990}"/>
              </a:ext>
            </a:extLst>
          </p:cNvPr>
          <p:cNvSpPr txBox="1"/>
          <p:nvPr/>
        </p:nvSpPr>
        <p:spPr>
          <a:xfrm>
            <a:off x="1327150" y="1366897"/>
            <a:ext cx="95377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G: </a:t>
            </a:r>
          </a:p>
          <a:p>
            <a:pPr marL="457200" indent="-457200"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457200" indent="-457200"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457200" indent="-457200"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7E092C-8BA0-4C48-91FA-A46A1671E281}"/>
              </a:ext>
            </a:extLst>
          </p:cNvPr>
          <p:cNvSpPr txBox="1"/>
          <p:nvPr/>
        </p:nvSpPr>
        <p:spPr>
          <a:xfrm>
            <a:off x="607303" y="662778"/>
            <a:ext cx="9537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4B8C03-C9B6-4076-9C0D-FAD3162221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800" l="0" r="899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813" y="3134348"/>
            <a:ext cx="5962650" cy="429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28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12CA4C9-49D0-4ABA-9647-0DABE0464B19}"/>
              </a:ext>
            </a:extLst>
          </p:cNvPr>
          <p:cNvSpPr txBox="1"/>
          <p:nvPr/>
        </p:nvSpPr>
        <p:spPr>
          <a:xfrm>
            <a:off x="770185" y="2361338"/>
            <a:ext cx="111278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trở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98300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15E8D48-3343-4022-B084-8CEE61C4A3E6}"/>
              </a:ext>
            </a:extLst>
          </p:cNvPr>
          <p:cNvGrpSpPr/>
          <p:nvPr/>
        </p:nvGrpSpPr>
        <p:grpSpPr>
          <a:xfrm>
            <a:off x="1249190" y="1458513"/>
            <a:ext cx="9944100" cy="1175659"/>
            <a:chOff x="1249190" y="1458513"/>
            <a:chExt cx="9944100" cy="1175659"/>
          </a:xfrm>
        </p:grpSpPr>
        <p:sp>
          <p:nvSpPr>
            <p:cNvPr id="11" name="AutoShape 5">
              <a:extLst>
                <a:ext uri="{FF2B5EF4-FFF2-40B4-BE49-F238E27FC236}">
                  <a16:creationId xmlns:a16="http://schemas.microsoft.com/office/drawing/2014/main" id="{5D128685-5AC5-4F6A-BFDE-98194CDDCE8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49190" y="1458513"/>
              <a:ext cx="9944100" cy="1175659"/>
            </a:xfrm>
            <a:prstGeom prst="roundRect">
              <a:avLst>
                <a:gd name="adj" fmla="val 41152"/>
              </a:avLst>
            </a:prstGeom>
            <a:noFill/>
            <a:ln w="38100">
              <a:prstDash val="lgDashDot"/>
              <a:headEnd/>
              <a:tailEnd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eaLnBrk="1" hangingPunct="1"/>
              <a:endParaRPr lang="vi-VN" sz="2667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C6249FF-40ED-4813-9521-BA7C63C23B84}"/>
                </a:ext>
              </a:extLst>
            </p:cNvPr>
            <p:cNvSpPr/>
            <p:nvPr/>
          </p:nvSpPr>
          <p:spPr>
            <a:xfrm>
              <a:off x="2289939" y="1723176"/>
              <a:ext cx="826900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Viết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2 - 3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về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những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ngày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hè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  <a:endPara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4BB6FCE6-B2E6-4DE9-B59D-948A8C80FD58}"/>
              </a:ext>
            </a:extLst>
          </p:cNvPr>
          <p:cNvSpPr txBox="1"/>
          <p:nvPr/>
        </p:nvSpPr>
        <p:spPr>
          <a:xfrm>
            <a:off x="1071056" y="2834066"/>
            <a:ext cx="10435144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G: 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chia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xúc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5AD2BD6-C88F-4263-B3DD-BF6DB62FB29D}"/>
              </a:ext>
            </a:extLst>
          </p:cNvPr>
          <p:cNvSpPr txBox="1"/>
          <p:nvPr/>
        </p:nvSpPr>
        <p:spPr>
          <a:xfrm>
            <a:off x="2760367" y="5127001"/>
            <a:ext cx="6309315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?: 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lưu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4E6A23-6C9F-46AB-91C1-C6EA47F21058}"/>
              </a:ext>
            </a:extLst>
          </p:cNvPr>
          <p:cNvSpPr txBox="1"/>
          <p:nvPr/>
        </p:nvSpPr>
        <p:spPr>
          <a:xfrm>
            <a:off x="143695" y="412773"/>
            <a:ext cx="5434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40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54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4B4E6A23-6C9F-46AB-91C1-C6EA47F21058}"/>
              </a:ext>
            </a:extLst>
          </p:cNvPr>
          <p:cNvSpPr txBox="1"/>
          <p:nvPr/>
        </p:nvSpPr>
        <p:spPr>
          <a:xfrm>
            <a:off x="-999305" y="443038"/>
            <a:ext cx="5434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endParaRPr lang="en-US" sz="40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38325" y="1847850"/>
            <a:ext cx="816292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dirty="0"/>
              <a:t>           </a:t>
            </a:r>
            <a:r>
              <a:rPr lang="en-US" sz="3200" b="1" dirty="0" err="1">
                <a:latin typeface="HP001 4 hàng" panose="020B0603050302020204" pitchFamily="34" charset="0"/>
              </a:rPr>
              <a:t>Nghỉ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hè</a:t>
            </a:r>
            <a:r>
              <a:rPr lang="en-US" sz="3200" b="1" dirty="0">
                <a:latin typeface="HP001 4 hàng" panose="020B0603050302020204" pitchFamily="34" charset="0"/>
              </a:rPr>
              <a:t>, </a:t>
            </a:r>
            <a:r>
              <a:rPr lang="en-US" sz="3200" b="1" dirty="0" err="1">
                <a:latin typeface="HP001 4 hàng" panose="020B0603050302020204" pitchFamily="34" charset="0"/>
              </a:rPr>
              <a:t>em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được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cùng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bố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mẹ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về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quê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thăm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ông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bà</a:t>
            </a:r>
            <a:r>
              <a:rPr lang="en-US" sz="3200" b="1" dirty="0">
                <a:latin typeface="HP001 4 hàng" panose="020B0603050302020204" pitchFamily="34" charset="0"/>
              </a:rPr>
              <a:t>. Ở </a:t>
            </a:r>
            <a:r>
              <a:rPr lang="en-US" sz="3200" b="1" dirty="0" err="1">
                <a:latin typeface="HP001 4 hàng" panose="020B0603050302020204" pitchFamily="34" charset="0"/>
              </a:rPr>
              <a:t>đây</a:t>
            </a:r>
            <a:r>
              <a:rPr lang="en-US" sz="3200" b="1" dirty="0">
                <a:latin typeface="HP001 4 hàng" panose="020B0603050302020204" pitchFamily="34" charset="0"/>
              </a:rPr>
              <a:t>, </a:t>
            </a:r>
            <a:r>
              <a:rPr lang="en-US" sz="3200" b="1" dirty="0" err="1">
                <a:latin typeface="HP001 4 hàng" panose="020B0603050302020204" pitchFamily="34" charset="0"/>
              </a:rPr>
              <a:t>em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được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đi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thả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diều</a:t>
            </a:r>
            <a:r>
              <a:rPr lang="en-US" sz="3200" b="1" dirty="0">
                <a:latin typeface="HP001 4 hàng" panose="020B0603050302020204" pitchFamily="34" charset="0"/>
              </a:rPr>
              <a:t>, </a:t>
            </a:r>
            <a:r>
              <a:rPr lang="en-US" sz="3200" b="1" dirty="0" err="1">
                <a:latin typeface="HP001 4 hàng" panose="020B0603050302020204" pitchFamily="34" charset="0"/>
              </a:rPr>
              <a:t>đá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bóng</a:t>
            </a:r>
            <a:r>
              <a:rPr lang="en-US" sz="3200" b="1" dirty="0">
                <a:latin typeface="HP001 4 hàng" panose="020B0603050302020204" pitchFamily="34" charset="0"/>
              </a:rPr>
              <a:t>, </a:t>
            </a:r>
            <a:r>
              <a:rPr lang="en-US" sz="3200" b="1" dirty="0" err="1">
                <a:latin typeface="HP001 4 hàng" panose="020B0603050302020204" pitchFamily="34" charset="0"/>
              </a:rPr>
              <a:t>vui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đùa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cùng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các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bạn</a:t>
            </a:r>
            <a:r>
              <a:rPr lang="en-US" sz="3200" b="1" dirty="0">
                <a:latin typeface="HP001 4 hàng" panose="020B0603050302020204" pitchFamily="34" charset="0"/>
              </a:rPr>
              <a:t>. </a:t>
            </a:r>
            <a:r>
              <a:rPr lang="en-US" sz="3200" b="1" dirty="0" err="1">
                <a:latin typeface="HP001 4 hàng" panose="020B0603050302020204" pitchFamily="34" charset="0"/>
              </a:rPr>
              <a:t>Buổi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tối</a:t>
            </a:r>
            <a:r>
              <a:rPr lang="en-US" sz="3200" b="1" dirty="0">
                <a:latin typeface="HP001 4 hàng" panose="020B0603050302020204" pitchFamily="34" charset="0"/>
              </a:rPr>
              <a:t>, </a:t>
            </a:r>
            <a:r>
              <a:rPr lang="en-US" sz="3200" b="1" dirty="0" err="1">
                <a:latin typeface="HP001 4 hàng" panose="020B0603050302020204" pitchFamily="34" charset="0"/>
              </a:rPr>
              <a:t>cả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gia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đình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em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quây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quần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bên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mâm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cơm</a:t>
            </a:r>
            <a:r>
              <a:rPr lang="en-US" sz="3200" b="1" dirty="0">
                <a:latin typeface="HP001 4 hàng" panose="020B0603050302020204" pitchFamily="34" charset="0"/>
              </a:rPr>
              <a:t>. </a:t>
            </a:r>
            <a:r>
              <a:rPr lang="en-US" sz="3200" b="1" dirty="0" err="1">
                <a:latin typeface="HP001 4 hàng" panose="020B0603050302020204" pitchFamily="34" charset="0"/>
              </a:rPr>
              <a:t>Em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rất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thích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kì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nghỉ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hè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của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em</a:t>
            </a:r>
            <a:r>
              <a:rPr lang="en-US" sz="3200" b="1" dirty="0">
                <a:latin typeface="HP001 4 hàng" panose="020B0603050302020204" pitchFamily="34" charset="0"/>
              </a:rPr>
              <a:t>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718177" y="1372652"/>
            <a:ext cx="8283073" cy="4342348"/>
          </a:xfrm>
          <a:prstGeom prst="round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095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8" y="1419214"/>
            <a:ext cx="2864392" cy="2423717"/>
          </a:xfrm>
          <a:prstGeom prst="rect">
            <a:avLst/>
          </a:prstGeom>
        </p:spPr>
      </p:pic>
      <p:pic>
        <p:nvPicPr>
          <p:cNvPr id="9" name="图片 43">
            <a:extLst>
              <a:ext uri="{FF2B5EF4-FFF2-40B4-BE49-F238E27FC236}">
                <a16:creationId xmlns:a16="http://schemas.microsoft.com/office/drawing/2014/main" id="{839B62AF-AC7B-4DF2-8D1A-02CAE1D3E4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55" y="332431"/>
            <a:ext cx="1629316" cy="2629124"/>
          </a:xfrm>
          <a:prstGeom prst="rect">
            <a:avLst/>
          </a:prstGeom>
        </p:spPr>
      </p:pic>
      <p:pic>
        <p:nvPicPr>
          <p:cNvPr id="10" name="图片 30">
            <a:extLst>
              <a:ext uri="{FF2B5EF4-FFF2-40B4-BE49-F238E27FC236}">
                <a16:creationId xmlns:a16="http://schemas.microsoft.com/office/drawing/2014/main" id="{EBF68672-5F38-4E5A-9D6B-7255921E42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144" y="2481669"/>
            <a:ext cx="2546478" cy="43243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1996048" y="2824492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18622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Em Yêu Mùa Hè Quê Em">
            <a:hlinkClick r:id="" action="ppaction://media"/>
            <a:extLst>
              <a:ext uri="{FF2B5EF4-FFF2-40B4-BE49-F238E27FC236}">
                <a16:creationId xmlns:a16="http://schemas.microsoft.com/office/drawing/2014/main" id="{BD79A55B-725A-4C1B-9C3B-0D1D8D813A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2999" y="1087908"/>
            <a:ext cx="9906000" cy="5572125"/>
          </a:xfrm>
          <a:prstGeom prst="rect">
            <a:avLst/>
          </a:prstGeom>
        </p:spPr>
      </p:pic>
      <p:sp>
        <p:nvSpPr>
          <p:cNvPr id="20" name="文本框 22">
            <a:extLst>
              <a:ext uri="{FF2B5EF4-FFF2-40B4-BE49-F238E27FC236}">
                <a16:creationId xmlns:a16="http://schemas.microsoft.com/office/drawing/2014/main" id="{BBC46CD7-3E16-4B66-BF3F-E3C9BB2D45C7}"/>
              </a:ext>
            </a:extLst>
          </p:cNvPr>
          <p:cNvSpPr txBox="1"/>
          <p:nvPr/>
        </p:nvSpPr>
        <p:spPr>
          <a:xfrm>
            <a:off x="3278519" y="363322"/>
            <a:ext cx="56349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quê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92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42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62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FA2A56D-6EF5-432E-94EA-49A2D66BB35C}"/>
              </a:ext>
            </a:extLst>
          </p:cNvPr>
          <p:cNvGrpSpPr/>
          <p:nvPr/>
        </p:nvGrpSpPr>
        <p:grpSpPr>
          <a:xfrm>
            <a:off x="0" y="0"/>
            <a:ext cx="12192000" cy="2067871"/>
            <a:chOff x="0" y="-127504"/>
            <a:chExt cx="12192000" cy="1361807"/>
          </a:xfrm>
        </p:grpSpPr>
        <p:sp>
          <p:nvSpPr>
            <p:cNvPr id="5" name="Rectangle: Top Corners Rounded 4">
              <a:extLst>
                <a:ext uri="{FF2B5EF4-FFF2-40B4-BE49-F238E27FC236}">
                  <a16:creationId xmlns:a16="http://schemas.microsoft.com/office/drawing/2014/main" id="{480A6134-7C0A-4A84-9E15-12C6CB78EE8F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F5B8D697-CFC1-4509-A88A-E3A1ACC16471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4868E0A-2416-446D-A73D-ACD3DF98E9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C6CFF0F-F854-4DD0-BBDB-C1DE4F00E0BD}"/>
              </a:ext>
            </a:extLst>
          </p:cNvPr>
          <p:cNvGrpSpPr/>
          <p:nvPr/>
        </p:nvGrpSpPr>
        <p:grpSpPr>
          <a:xfrm>
            <a:off x="404014" y="588766"/>
            <a:ext cx="2236024" cy="3156219"/>
            <a:chOff x="299812" y="247841"/>
            <a:chExt cx="2236024" cy="220486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C324108-EAA6-43AE-8FF0-8A59FE0BF5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2937"/>
            <a:stretch/>
          </p:blipFill>
          <p:spPr>
            <a:xfrm>
              <a:off x="299812" y="361594"/>
              <a:ext cx="2150557" cy="209110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4B74FF0-B630-468D-A6E9-9839E02CBB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4344"/>
            <a:stretch/>
          </p:blipFill>
          <p:spPr>
            <a:xfrm>
              <a:off x="518441" y="247841"/>
              <a:ext cx="2017395" cy="2091109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0772002-0148-4CA0-976E-FF3780FF6F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FC4E763E-B30E-4558-ABDE-4EFB5B84421D}"/>
              </a:ext>
            </a:extLst>
          </p:cNvPr>
          <p:cNvSpPr/>
          <p:nvPr/>
        </p:nvSpPr>
        <p:spPr>
          <a:xfrm>
            <a:off x="1545873" y="692986"/>
            <a:ext cx="2017395" cy="2017395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文本框 22">
            <a:extLst>
              <a:ext uri="{FF2B5EF4-FFF2-40B4-BE49-F238E27FC236}">
                <a16:creationId xmlns:a16="http://schemas.microsoft.com/office/drawing/2014/main" id="{45B103D2-C1B2-4858-9DE1-957197353ADC}"/>
              </a:ext>
            </a:extLst>
          </p:cNvPr>
          <p:cNvSpPr txBox="1"/>
          <p:nvPr/>
        </p:nvSpPr>
        <p:spPr>
          <a:xfrm>
            <a:off x="5077232" y="1365944"/>
            <a:ext cx="38254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Nói</a:t>
            </a: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và</a:t>
            </a: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nghe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22">
            <a:extLst>
              <a:ext uri="{FF2B5EF4-FFF2-40B4-BE49-F238E27FC236}">
                <a16:creationId xmlns:a16="http://schemas.microsoft.com/office/drawing/2014/main" id="{4AEE775C-168E-485E-ABF3-70F73CDBE3E5}"/>
              </a:ext>
            </a:extLst>
          </p:cNvPr>
          <p:cNvSpPr txBox="1"/>
          <p:nvPr/>
        </p:nvSpPr>
        <p:spPr>
          <a:xfrm>
            <a:off x="296717" y="3682888"/>
            <a:ext cx="11749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NHỮNG NGÀY HÈ CỦA EM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6398"/>
            <a:ext cx="12192000" cy="74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91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39F5CF4-7FA0-41EE-8E7B-9B48989AB990}"/>
              </a:ext>
            </a:extLst>
          </p:cNvPr>
          <p:cNvSpPr txBox="1"/>
          <p:nvPr/>
        </p:nvSpPr>
        <p:spPr>
          <a:xfrm>
            <a:off x="1327150" y="1366897"/>
            <a:ext cx="95377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G: </a:t>
            </a:r>
          </a:p>
          <a:p>
            <a:pPr marL="457200" indent="-457200"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457200" indent="-457200"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457200" indent="-457200"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7E092C-8BA0-4C48-91FA-A46A1671E281}"/>
              </a:ext>
            </a:extLst>
          </p:cNvPr>
          <p:cNvSpPr txBox="1"/>
          <p:nvPr/>
        </p:nvSpPr>
        <p:spPr>
          <a:xfrm>
            <a:off x="607303" y="662778"/>
            <a:ext cx="9537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4B8C03-C9B6-4076-9C0D-FAD3162221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800" l="0" r="899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3354137"/>
            <a:ext cx="820087" cy="59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71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-1177374" y="7024801"/>
            <a:ext cx="5864353" cy="3582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0A742B-A9E6-460F-A544-691E72DAFA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4815" b="88981" l="33906" r="73542">
                        <a14:foregroundMark x1="40885" y1="74074" x2="41406" y2="79537"/>
                        <a14:foregroundMark x1="40885" y1="73889" x2="43698" y2="75463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4117" t="65204" r="26646" b="10925"/>
          <a:stretch/>
        </p:blipFill>
        <p:spPr>
          <a:xfrm>
            <a:off x="4830312" y="3810340"/>
            <a:ext cx="6858738" cy="23820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9104D5-E810-4469-A3B7-4337EA31BF2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6981" t="25277" r="20533" b="36837"/>
          <a:stretch/>
        </p:blipFill>
        <p:spPr>
          <a:xfrm>
            <a:off x="7117232" y="315661"/>
            <a:ext cx="3412273" cy="32341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B254A7-0202-494B-969A-0F7074663C2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9162" t="25002" r="48354" b="38502"/>
          <a:stretch/>
        </p:blipFill>
        <p:spPr>
          <a:xfrm>
            <a:off x="1607520" y="318103"/>
            <a:ext cx="3539582" cy="323169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BA8B92F-7870-4A54-A10D-1D9A2E6FF989}"/>
              </a:ext>
            </a:extLst>
          </p:cNvPr>
          <p:cNvSpPr txBox="1"/>
          <p:nvPr/>
        </p:nvSpPr>
        <p:spPr>
          <a:xfrm>
            <a:off x="79014" y="3668613"/>
            <a:ext cx="538480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G: 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ai?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9A3884F-73B7-432C-BFA0-3B02D104EC7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578" b="8986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447" b="10792"/>
          <a:stretch/>
        </p:blipFill>
        <p:spPr>
          <a:xfrm>
            <a:off x="-2169672" y="2239108"/>
            <a:ext cx="1387331" cy="872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269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2B041F0-44C4-4824-8811-D7034785C5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9162" t="25002" r="48354" b="38502"/>
          <a:stretch/>
        </p:blipFill>
        <p:spPr>
          <a:xfrm>
            <a:off x="6357571" y="1631700"/>
            <a:ext cx="4657027" cy="4251945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61A99991-690C-4839-A3D1-AD7DD370E35D}"/>
              </a:ext>
            </a:extLst>
          </p:cNvPr>
          <p:cNvGrpSpPr/>
          <p:nvPr/>
        </p:nvGrpSpPr>
        <p:grpSpPr>
          <a:xfrm>
            <a:off x="351420" y="2310187"/>
            <a:ext cx="5354055" cy="3534625"/>
            <a:chOff x="6742695" y="1922158"/>
            <a:chExt cx="5354055" cy="3988382"/>
          </a:xfrm>
        </p:grpSpPr>
        <p:grpSp>
          <p:nvGrpSpPr>
            <p:cNvPr id="26" name="Group 7">
              <a:extLst>
                <a:ext uri="{FF2B5EF4-FFF2-40B4-BE49-F238E27FC236}">
                  <a16:creationId xmlns:a16="http://schemas.microsoft.com/office/drawing/2014/main" id="{D9DA2889-113F-4EC4-BFD8-703023CB80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42695" y="1922158"/>
              <a:ext cx="5354054" cy="3988382"/>
              <a:chOff x="457200" y="1293864"/>
              <a:chExt cx="2574576" cy="2751017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C26411C8-E79E-4154-ACC6-0B44F932C0C7}"/>
                  </a:ext>
                </a:extLst>
              </p:cNvPr>
              <p:cNvSpPr/>
              <p:nvPr/>
            </p:nvSpPr>
            <p:spPr>
              <a:xfrm>
                <a:off x="457200" y="1293864"/>
                <a:ext cx="2574576" cy="27510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2AA3741F-81AE-4DFD-A7FE-039FE6E101F6}"/>
                  </a:ext>
                </a:extLst>
              </p:cNvPr>
              <p:cNvSpPr/>
              <p:nvPr/>
            </p:nvSpPr>
            <p:spPr>
              <a:xfrm>
                <a:off x="536316" y="1365726"/>
                <a:ext cx="2445078" cy="2622836"/>
              </a:xfrm>
              <a:prstGeom prst="rect">
                <a:avLst/>
              </a:prstGeom>
              <a:noFill/>
              <a:ln w="19050">
                <a:solidFill>
                  <a:schemeClr val="accent2">
                    <a:lumMod val="60000"/>
                    <a:lumOff val="40000"/>
                  </a:schemeClr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/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575E17D-8463-42D0-885A-938EDBC0935D}"/>
                </a:ext>
              </a:extLst>
            </p:cNvPr>
            <p:cNvSpPr txBox="1"/>
            <p:nvPr/>
          </p:nvSpPr>
          <p:spPr>
            <a:xfrm>
              <a:off x="6962271" y="2183598"/>
              <a:ext cx="5134479" cy="28477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G: </a:t>
              </a:r>
              <a:endPara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457200" indent="-457200">
                <a:spcBef>
                  <a:spcPts val="600"/>
                </a:spcBef>
                <a:spcAft>
                  <a:spcPts val="600"/>
                </a:spcAft>
                <a:buFontTx/>
                <a:buChar char="-"/>
              </a:pP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Tranh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vẽ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cảnh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ở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đâu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</a:p>
            <a:p>
              <a:pPr marL="457200" indent="-457200">
                <a:spcBef>
                  <a:spcPts val="600"/>
                </a:spcBef>
                <a:spcAft>
                  <a:spcPts val="600"/>
                </a:spcAft>
                <a:buFontTx/>
                <a:buChar char="-"/>
              </a:pP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tranh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những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ai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</a:p>
            <a:p>
              <a:pPr marL="457200" indent="-457200">
                <a:spcBef>
                  <a:spcPts val="600"/>
                </a:spcBef>
                <a:spcAft>
                  <a:spcPts val="600"/>
                </a:spcAft>
                <a:buFontTx/>
                <a:buChar char="-"/>
              </a:pP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Mọi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người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đang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làm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gì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8A4C623A-12CB-4516-AC23-9D25F0FEEF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85" y="-14893"/>
            <a:ext cx="1112737" cy="164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826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2B041F0-44C4-4824-8811-D7034785C5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9162" t="25002" r="48354" b="38502"/>
          <a:stretch/>
        </p:blipFill>
        <p:spPr>
          <a:xfrm>
            <a:off x="6357571" y="1631700"/>
            <a:ext cx="4657027" cy="4251945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61A99991-690C-4839-A3D1-AD7DD370E35D}"/>
              </a:ext>
            </a:extLst>
          </p:cNvPr>
          <p:cNvGrpSpPr/>
          <p:nvPr/>
        </p:nvGrpSpPr>
        <p:grpSpPr>
          <a:xfrm>
            <a:off x="351420" y="2310187"/>
            <a:ext cx="5354055" cy="3534625"/>
            <a:chOff x="6742695" y="1922158"/>
            <a:chExt cx="5354055" cy="3988382"/>
          </a:xfrm>
        </p:grpSpPr>
        <p:grpSp>
          <p:nvGrpSpPr>
            <p:cNvPr id="26" name="Group 7">
              <a:extLst>
                <a:ext uri="{FF2B5EF4-FFF2-40B4-BE49-F238E27FC236}">
                  <a16:creationId xmlns:a16="http://schemas.microsoft.com/office/drawing/2014/main" id="{D9DA2889-113F-4EC4-BFD8-703023CB80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42695" y="1922158"/>
              <a:ext cx="5354054" cy="3988382"/>
              <a:chOff x="457200" y="1293864"/>
              <a:chExt cx="2574576" cy="2751017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C26411C8-E79E-4154-ACC6-0B44F932C0C7}"/>
                  </a:ext>
                </a:extLst>
              </p:cNvPr>
              <p:cNvSpPr/>
              <p:nvPr/>
            </p:nvSpPr>
            <p:spPr>
              <a:xfrm>
                <a:off x="457200" y="1293864"/>
                <a:ext cx="2574576" cy="27510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2AA3741F-81AE-4DFD-A7FE-039FE6E101F6}"/>
                  </a:ext>
                </a:extLst>
              </p:cNvPr>
              <p:cNvSpPr/>
              <p:nvPr/>
            </p:nvSpPr>
            <p:spPr>
              <a:xfrm>
                <a:off x="536316" y="1365726"/>
                <a:ext cx="2445078" cy="2622836"/>
              </a:xfrm>
              <a:prstGeom prst="rect">
                <a:avLst/>
              </a:prstGeom>
              <a:noFill/>
              <a:ln w="19050">
                <a:solidFill>
                  <a:schemeClr val="accent2">
                    <a:lumMod val="60000"/>
                    <a:lumOff val="40000"/>
                  </a:schemeClr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/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575E17D-8463-42D0-885A-938EDBC0935D}"/>
                </a:ext>
              </a:extLst>
            </p:cNvPr>
            <p:cNvSpPr txBox="1"/>
            <p:nvPr/>
          </p:nvSpPr>
          <p:spPr>
            <a:xfrm>
              <a:off x="6962271" y="2183598"/>
              <a:ext cx="5134479" cy="28477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G: </a:t>
              </a:r>
              <a:endPara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457200" indent="-457200">
                <a:spcBef>
                  <a:spcPts val="600"/>
                </a:spcBef>
                <a:spcAft>
                  <a:spcPts val="600"/>
                </a:spcAft>
                <a:buFontTx/>
                <a:buChar char="-"/>
              </a:pP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Tranh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vẽ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cảnh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ở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đâu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</a:p>
            <a:p>
              <a:pPr marL="457200" indent="-457200">
                <a:spcBef>
                  <a:spcPts val="600"/>
                </a:spcBef>
                <a:spcAft>
                  <a:spcPts val="600"/>
                </a:spcAft>
                <a:buFontTx/>
                <a:buChar char="-"/>
              </a:pP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tranh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những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ai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</a:p>
            <a:p>
              <a:pPr marL="457200" indent="-457200">
                <a:spcBef>
                  <a:spcPts val="600"/>
                </a:spcBef>
                <a:spcAft>
                  <a:spcPts val="600"/>
                </a:spcAft>
                <a:buFontTx/>
                <a:buChar char="-"/>
              </a:pP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Mọi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người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đang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làm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gì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8A4C623A-12CB-4516-AC23-9D25F0FEEF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85" y="-14893"/>
            <a:ext cx="1112737" cy="16465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7B2FB9-D478-4B62-9FEE-35056A5986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6981" t="25277" r="20533" b="36837"/>
          <a:stretch/>
        </p:blipFill>
        <p:spPr>
          <a:xfrm>
            <a:off x="6270052" y="538955"/>
            <a:ext cx="5598097" cy="530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9338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1A99991-690C-4839-A3D1-AD7DD370E35D}"/>
              </a:ext>
            </a:extLst>
          </p:cNvPr>
          <p:cNvGrpSpPr/>
          <p:nvPr/>
        </p:nvGrpSpPr>
        <p:grpSpPr>
          <a:xfrm>
            <a:off x="351420" y="2310187"/>
            <a:ext cx="5354055" cy="3534625"/>
            <a:chOff x="6742695" y="1922158"/>
            <a:chExt cx="5354055" cy="3988382"/>
          </a:xfrm>
        </p:grpSpPr>
        <p:grpSp>
          <p:nvGrpSpPr>
            <p:cNvPr id="26" name="Group 7">
              <a:extLst>
                <a:ext uri="{FF2B5EF4-FFF2-40B4-BE49-F238E27FC236}">
                  <a16:creationId xmlns:a16="http://schemas.microsoft.com/office/drawing/2014/main" id="{D9DA2889-113F-4EC4-BFD8-703023CB80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42695" y="1922158"/>
              <a:ext cx="5354054" cy="3988382"/>
              <a:chOff x="457200" y="1293864"/>
              <a:chExt cx="2574576" cy="2751017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C26411C8-E79E-4154-ACC6-0B44F932C0C7}"/>
                  </a:ext>
                </a:extLst>
              </p:cNvPr>
              <p:cNvSpPr/>
              <p:nvPr/>
            </p:nvSpPr>
            <p:spPr>
              <a:xfrm>
                <a:off x="457200" y="1293864"/>
                <a:ext cx="2574576" cy="27510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2AA3741F-81AE-4DFD-A7FE-039FE6E101F6}"/>
                  </a:ext>
                </a:extLst>
              </p:cNvPr>
              <p:cNvSpPr/>
              <p:nvPr/>
            </p:nvSpPr>
            <p:spPr>
              <a:xfrm>
                <a:off x="536316" y="1365726"/>
                <a:ext cx="2445078" cy="2622836"/>
              </a:xfrm>
              <a:prstGeom prst="rect">
                <a:avLst/>
              </a:prstGeom>
              <a:noFill/>
              <a:ln w="19050">
                <a:solidFill>
                  <a:schemeClr val="accent2">
                    <a:lumMod val="60000"/>
                    <a:lumOff val="40000"/>
                  </a:schemeClr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/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575E17D-8463-42D0-885A-938EDBC0935D}"/>
                </a:ext>
              </a:extLst>
            </p:cNvPr>
            <p:cNvSpPr txBox="1"/>
            <p:nvPr/>
          </p:nvSpPr>
          <p:spPr>
            <a:xfrm>
              <a:off x="6962271" y="2183598"/>
              <a:ext cx="5134479" cy="28477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G: </a:t>
              </a:r>
              <a:endPara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457200" indent="-457200">
                <a:spcBef>
                  <a:spcPts val="600"/>
                </a:spcBef>
                <a:spcAft>
                  <a:spcPts val="600"/>
                </a:spcAft>
                <a:buFontTx/>
                <a:buChar char="-"/>
              </a:pP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Tranh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vẽ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cảnh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ở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đâu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</a:p>
            <a:p>
              <a:pPr marL="457200" indent="-457200">
                <a:spcBef>
                  <a:spcPts val="600"/>
                </a:spcBef>
                <a:spcAft>
                  <a:spcPts val="600"/>
                </a:spcAft>
                <a:buFontTx/>
                <a:buChar char="-"/>
              </a:pP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tranh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những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ai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</a:p>
            <a:p>
              <a:pPr marL="457200" indent="-457200">
                <a:spcBef>
                  <a:spcPts val="600"/>
                </a:spcBef>
                <a:spcAft>
                  <a:spcPts val="600"/>
                </a:spcAft>
                <a:buFontTx/>
                <a:buChar char="-"/>
              </a:pP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Mọi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người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đang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làm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gì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8A4C623A-12CB-4516-AC23-9D25F0FEEF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85" y="-14893"/>
            <a:ext cx="1112737" cy="16465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3C5C7A1-1551-4AB9-96AC-E10A37FE33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4815" b="88981" l="33906" r="73542">
                        <a14:foregroundMark x1="40885" y1="74074" x2="41406" y2="79537"/>
                        <a14:foregroundMark x1="40885" y1="73889" x2="43698" y2="75463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4117" t="65204" r="26646" b="10925"/>
          <a:stretch/>
        </p:blipFill>
        <p:spPr>
          <a:xfrm>
            <a:off x="5600701" y="1996835"/>
            <a:ext cx="6498347" cy="306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0926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2E45C1D-09DD-41A4-8E4B-1CC24495405F}"/>
              </a:ext>
            </a:extLst>
          </p:cNvPr>
          <p:cNvSpPr txBox="1"/>
          <p:nvPr/>
        </p:nvSpPr>
        <p:spPr>
          <a:xfrm>
            <a:off x="393227" y="3429000"/>
            <a:ext cx="427196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bức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diễn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ra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gian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0A742B-A9E6-460F-A544-691E72DAFA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4815" b="88981" l="33906" r="73542">
                        <a14:foregroundMark x1="40885" y1="74074" x2="41406" y2="79537"/>
                        <a14:foregroundMark x1="40885" y1="73889" x2="43698" y2="75463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4117" t="65204" r="26646" b="10925"/>
          <a:stretch/>
        </p:blipFill>
        <p:spPr>
          <a:xfrm>
            <a:off x="5383730" y="4291543"/>
            <a:ext cx="5792914" cy="20118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9104D5-E810-4469-A3B7-4337EA31BF2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6981" t="25277" r="20533" b="36837"/>
          <a:stretch/>
        </p:blipFill>
        <p:spPr>
          <a:xfrm>
            <a:off x="8530354" y="899216"/>
            <a:ext cx="3412273" cy="32341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B254A7-0202-494B-969A-0F7074663C2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9162" t="25002" r="48354" b="38502"/>
          <a:stretch/>
        </p:blipFill>
        <p:spPr>
          <a:xfrm>
            <a:off x="4665189" y="866948"/>
            <a:ext cx="3539582" cy="32316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3761A16-549E-4D13-BDF1-EE8AF872217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28" b="56954" l="12780" r="88658">
                        <a14:foregroundMark x1="42652" y1="33642" x2="59904" y2="31126"/>
                        <a14:foregroundMark x1="44569" y1="29139" x2="41534" y2="34570"/>
                        <a14:foregroundMark x1="47764" y1="49934" x2="54313" y2="54305"/>
                        <a14:foregroundMark x1="44728" y1="44503" x2="47444" y2="54967"/>
                        <a14:foregroundMark x1="14217" y1="27550" x2="15176" y2="25828"/>
                        <a14:foregroundMark x1="16294" y1="24901" x2="20767" y2="24901"/>
                        <a14:foregroundMark x1="21246" y1="25828" x2="22524" y2="28874"/>
                        <a14:foregroundMark x1="22524" y1="29669" x2="17891" y2="34437"/>
                        <a14:foregroundMark x1="18211" y1="38013" x2="18211" y2="38013"/>
                        <a14:foregroundMark x1="26837" y1="11258" x2="26837" y2="10464"/>
                        <a14:foregroundMark x1="27476" y1="9669" x2="29872" y2="9272"/>
                        <a14:foregroundMark x1="29872" y1="9272" x2="31629" y2="10464"/>
                        <a14:foregroundMark x1="31789" y1="11126" x2="31789" y2="12450"/>
                        <a14:foregroundMark x1="31789" y1="12715" x2="29073" y2="15762"/>
                        <a14:foregroundMark x1="29393" y1="18675" x2="29393" y2="18675"/>
                        <a14:foregroundMark x1="73003" y1="14967" x2="73003" y2="12583"/>
                        <a14:foregroundMark x1="75559" y1="23709" x2="75559" y2="23709"/>
                        <a14:foregroundMark x1="44888" y1="55762" x2="53195" y2="55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54" t="6128" r="10981" b="43731"/>
          <a:stretch/>
        </p:blipFill>
        <p:spPr>
          <a:xfrm>
            <a:off x="91308" y="602858"/>
            <a:ext cx="2685450" cy="211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21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9" ma:contentTypeDescription="Tạo tài liệu mới." ma:contentTypeScope="" ma:versionID="ed60e3c01d761df44990121a08d1a5b4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8ee43be82755e183bcee44c14f2bde86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967710AC-6D69-43D9-BF26-3483885601AF}"/>
</file>

<file path=customXml/itemProps2.xml><?xml version="1.0" encoding="utf-8"?>
<ds:datastoreItem xmlns:ds="http://schemas.openxmlformats.org/officeDocument/2006/customXml" ds:itemID="{5D5CFBA8-71F8-444D-97D4-ACA1FBA355CE}"/>
</file>

<file path=customXml/itemProps3.xml><?xml version="1.0" encoding="utf-8"?>
<ds:datastoreItem xmlns:ds="http://schemas.openxmlformats.org/officeDocument/2006/customXml" ds:itemID="{1334AD5F-05ED-48E7-8E94-78AD2F6B128B}"/>
</file>

<file path=docProps/app.xml><?xml version="1.0" encoding="utf-8"?>
<Properties xmlns="http://schemas.openxmlformats.org/officeDocument/2006/extended-properties" xmlns:vt="http://schemas.openxmlformats.org/officeDocument/2006/docPropsVTypes">
  <TotalTime>473</TotalTime>
  <Words>399</Words>
  <Application>Microsoft Office PowerPoint</Application>
  <PresentationFormat>Widescreen</PresentationFormat>
  <Paragraphs>48</Paragraphs>
  <Slides>14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HP001 4 hàng</vt:lpstr>
      <vt:lpstr>iCiel Crocante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Nguyễn Hoàng Linh</cp:lastModifiedBy>
  <cp:revision>110</cp:revision>
  <dcterms:created xsi:type="dcterms:W3CDTF">2021-06-15T15:52:51Z</dcterms:created>
  <dcterms:modified xsi:type="dcterms:W3CDTF">2023-02-12T03:32:41Z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