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5" r:id="rId2"/>
    <p:sldId id="256" r:id="rId3"/>
    <p:sldId id="259" r:id="rId4"/>
    <p:sldId id="260" r:id="rId5"/>
    <p:sldId id="261" r:id="rId6"/>
    <p:sldId id="301" r:id="rId7"/>
    <p:sldId id="262" r:id="rId8"/>
    <p:sldId id="267" r:id="rId9"/>
    <p:sldId id="268" r:id="rId10"/>
    <p:sldId id="297" r:id="rId11"/>
    <p:sldId id="303" r:id="rId12"/>
    <p:sldId id="304" r:id="rId13"/>
    <p:sldId id="299" r:id="rId14"/>
    <p:sldId id="298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99"/>
    <a:srgbClr val="29A8FF"/>
    <a:srgbClr val="97D5FF"/>
    <a:srgbClr val="79C9FF"/>
    <a:srgbClr val="AFDFFF"/>
    <a:srgbClr val="9BD7FF"/>
    <a:srgbClr val="71C6FF"/>
    <a:srgbClr val="4BD0FF"/>
    <a:srgbClr val="1D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78" d="100"/>
          <a:sy n="78" d="100"/>
        </p:scale>
        <p:origin x="715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8221A-7130-4610-B6C2-E76663F9ACF4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C3D88-8F79-43E0-87C0-1C6103C9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1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/>
              <a:t>viết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C3D88-8F79-43E0-87C0-1C6103C948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7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5.jp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3.mp4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wav"/><Relationship Id="rId4" Type="http://schemas.microsoft.com/office/2007/relationships/media" Target="../media/media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Chữ 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249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194183"/>
              </p:ext>
            </p:extLst>
          </p:nvPr>
        </p:nvGraphicFramePr>
        <p:xfrm>
          <a:off x="1519269" y="768692"/>
          <a:ext cx="8802080" cy="1350570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115">
            <a:extLst>
              <a:ext uri="{FF2B5EF4-FFF2-40B4-BE49-F238E27FC236}">
                <a16:creationId xmlns:a16="http://schemas.microsoft.com/office/drawing/2014/main" id="{F87D27D0-9DDE-4823-837C-DEBAC4EE9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229" y="1187399"/>
            <a:ext cx="97208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4400" b="1" dirty="0">
                <a:solidFill>
                  <a:srgbClr val="990099"/>
                </a:solidFill>
                <a:latin typeface="HP001 4 hàng" panose="020B0603050302020204" pitchFamily="34" charset="0"/>
              </a:rPr>
              <a:t>wắng Ǉràn wgập sân ǇrưŊg.</a:t>
            </a:r>
            <a:endParaRPr lang="en-US" altLang="en-US" sz="44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56" y="870857"/>
            <a:ext cx="299876" cy="209005"/>
          </a:xfrm>
          <a:prstGeom prst="rect">
            <a:avLst/>
          </a:prstGeom>
        </p:spPr>
      </p:pic>
      <p:sp>
        <p:nvSpPr>
          <p:cNvPr id="7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60" y="2277940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440" y="3021393"/>
            <a:ext cx="6652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h, g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EB2F4C-5EB3-47AF-8000-8C7BF5C9C5F5}"/>
              </a:ext>
            </a:extLst>
          </p:cNvPr>
          <p:cNvCxnSpPr>
            <a:cxnSpLocks/>
          </p:cNvCxnSpPr>
          <p:nvPr/>
        </p:nvCxnSpPr>
        <p:spPr>
          <a:xfrm>
            <a:off x="-770474" y="1759727"/>
            <a:ext cx="4881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0C3313-8E3D-404A-8F0E-0C49B3668FBF}"/>
              </a:ext>
            </a:extLst>
          </p:cNvPr>
          <p:cNvCxnSpPr>
            <a:cxnSpLocks/>
          </p:cNvCxnSpPr>
          <p:nvPr/>
        </p:nvCxnSpPr>
        <p:spPr>
          <a:xfrm>
            <a:off x="-629613" y="1762316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727">
            <a:extLst>
              <a:ext uri="{FF2B5EF4-FFF2-40B4-BE49-F238E27FC236}">
                <a16:creationId xmlns:a16="http://schemas.microsoft.com/office/drawing/2014/main" id="{F7BD1EED-2677-400F-A8F2-DCDC9D62D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439" y="3604635"/>
            <a:ext cx="6652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(1 li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5CBC20-12B8-4DDA-AB6D-A178B7FE2EB7}"/>
              </a:ext>
            </a:extLst>
          </p:cNvPr>
          <p:cNvCxnSpPr>
            <a:cxnSpLocks/>
          </p:cNvCxnSpPr>
          <p:nvPr/>
        </p:nvCxnSpPr>
        <p:spPr>
          <a:xfrm>
            <a:off x="-755913" y="1759727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1727">
            <a:extLst>
              <a:ext uri="{FF2B5EF4-FFF2-40B4-BE49-F238E27FC236}">
                <a16:creationId xmlns:a16="http://schemas.microsoft.com/office/drawing/2014/main" id="{B6EAFCED-F0E9-4684-AE06-D26882740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438" y="4286533"/>
            <a:ext cx="6652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27AABA4-DAEA-4CF7-83FA-BB748681746D}"/>
              </a:ext>
            </a:extLst>
          </p:cNvPr>
          <p:cNvCxnSpPr>
            <a:cxnSpLocks/>
          </p:cNvCxnSpPr>
          <p:nvPr/>
        </p:nvCxnSpPr>
        <p:spPr>
          <a:xfrm>
            <a:off x="-603513" y="1750080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1727">
            <a:extLst>
              <a:ext uri="{FF2B5EF4-FFF2-40B4-BE49-F238E27FC236}">
                <a16:creationId xmlns:a16="http://schemas.microsoft.com/office/drawing/2014/main" id="{D0916C5C-6E2D-481B-BD30-795475DD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438" y="4905676"/>
            <a:ext cx="6652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 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A3C6B31-CC9F-40CF-BC54-150BAA9FBF25}"/>
              </a:ext>
            </a:extLst>
          </p:cNvPr>
          <p:cNvCxnSpPr>
            <a:cxnSpLocks/>
          </p:cNvCxnSpPr>
          <p:nvPr/>
        </p:nvCxnSpPr>
        <p:spPr>
          <a:xfrm>
            <a:off x="-603513" y="1750077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1727">
            <a:extLst>
              <a:ext uri="{FF2B5EF4-FFF2-40B4-BE49-F238E27FC236}">
                <a16:creationId xmlns:a16="http://schemas.microsoft.com/office/drawing/2014/main" id="{90F63049-51D0-49A4-8C56-2CE933654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438" y="5524819"/>
            <a:ext cx="6652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A2691F4-2649-4294-A495-244BFA0DE60C}"/>
              </a:ext>
            </a:extLst>
          </p:cNvPr>
          <p:cNvCxnSpPr>
            <a:cxnSpLocks/>
          </p:cNvCxnSpPr>
          <p:nvPr/>
        </p:nvCxnSpPr>
        <p:spPr>
          <a:xfrm>
            <a:off x="-603513" y="1784802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7D79D13-93B8-4865-AEEB-ECE6BCB04AB5}"/>
              </a:ext>
            </a:extLst>
          </p:cNvPr>
          <p:cNvCxnSpPr>
            <a:cxnSpLocks/>
          </p:cNvCxnSpPr>
          <p:nvPr/>
        </p:nvCxnSpPr>
        <p:spPr>
          <a:xfrm>
            <a:off x="-451113" y="1763590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62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40417 -0.0037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29179 -0.00023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0873 -1.48148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61536 -2.59259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74635 -0.00046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1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64648 -0.00162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1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8" grpId="0"/>
      <p:bldP spid="45" grpId="0"/>
      <p:bldP spid="49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1519269" y="768692"/>
          <a:ext cx="8802080" cy="1350570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115">
            <a:extLst>
              <a:ext uri="{FF2B5EF4-FFF2-40B4-BE49-F238E27FC236}">
                <a16:creationId xmlns:a16="http://schemas.microsoft.com/office/drawing/2014/main" id="{F87D27D0-9DDE-4823-837C-DEBAC4EE9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668" y="1187253"/>
            <a:ext cx="97208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4400" b="1" dirty="0">
                <a:solidFill>
                  <a:srgbClr val="990099"/>
                </a:solidFill>
                <a:latin typeface="HP001 4 hàng" panose="020B0603050302020204" pitchFamily="34" charset="0"/>
              </a:rPr>
              <a:t>wắng Ǉràn wgập sân ǇrưŊg.</a:t>
            </a:r>
            <a:endParaRPr lang="en-US" altLang="en-US" sz="44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06" y="852211"/>
            <a:ext cx="299876" cy="209005"/>
          </a:xfrm>
          <a:prstGeom prst="rect">
            <a:avLst/>
          </a:prstGeom>
        </p:spPr>
      </p:pic>
      <p:sp>
        <p:nvSpPr>
          <p:cNvPr id="9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063" y="2424250"/>
            <a:ext cx="79350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063" y="3314013"/>
            <a:ext cx="11041937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1737">
            <a:extLst>
              <a:ext uri="{FF2B5EF4-FFF2-40B4-BE49-F238E27FC236}">
                <a16:creationId xmlns:a16="http://schemas.microsoft.com/office/drawing/2014/main" id="{3A3CAEE5-D8F8-43D9-BF01-A738592C4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063" y="4072464"/>
            <a:ext cx="11041937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 Box 1737">
            <a:extLst>
              <a:ext uri="{FF2B5EF4-FFF2-40B4-BE49-F238E27FC236}">
                <a16:creationId xmlns:a16="http://schemas.microsoft.com/office/drawing/2014/main" id="{A9F0DC5E-9312-45D1-94B5-768D39CDC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063" y="4851319"/>
            <a:ext cx="11041937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EA71CF-6415-488C-B1D6-EA460C3E4678}"/>
              </a:ext>
            </a:extLst>
          </p:cNvPr>
          <p:cNvCxnSpPr>
            <a:cxnSpLocks/>
          </p:cNvCxnSpPr>
          <p:nvPr/>
        </p:nvCxnSpPr>
        <p:spPr>
          <a:xfrm>
            <a:off x="-755913" y="1759727"/>
            <a:ext cx="4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00E766-5237-4EB1-90B2-18CE2DCC7E84}"/>
              </a:ext>
            </a:extLst>
          </p:cNvPr>
          <p:cNvCxnSpPr>
            <a:cxnSpLocks/>
          </p:cNvCxnSpPr>
          <p:nvPr/>
        </p:nvCxnSpPr>
        <p:spPr>
          <a:xfrm>
            <a:off x="-603513" y="1738507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C11CCE-0680-4D1E-B138-763461BCF84F}"/>
              </a:ext>
            </a:extLst>
          </p:cNvPr>
          <p:cNvCxnSpPr>
            <a:cxnSpLocks/>
          </p:cNvCxnSpPr>
          <p:nvPr/>
        </p:nvCxnSpPr>
        <p:spPr>
          <a:xfrm>
            <a:off x="-451113" y="1740434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7D05F6-179A-420C-A986-1532A480C9B3}"/>
              </a:ext>
            </a:extLst>
          </p:cNvPr>
          <p:cNvCxnSpPr>
            <a:cxnSpLocks/>
          </p:cNvCxnSpPr>
          <p:nvPr/>
        </p:nvCxnSpPr>
        <p:spPr>
          <a:xfrm>
            <a:off x="-451113" y="1752007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5A62CF-5E2A-46D0-BC80-E36EDA74BDA6}"/>
              </a:ext>
            </a:extLst>
          </p:cNvPr>
          <p:cNvCxnSpPr>
            <a:cxnSpLocks/>
          </p:cNvCxnSpPr>
          <p:nvPr/>
        </p:nvCxnSpPr>
        <p:spPr>
          <a:xfrm>
            <a:off x="-324813" y="1852519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2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20911 -0.00139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-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33151 0.00162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5573 0.00278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86" y="13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78789 0.00439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8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56185 1.11111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1519269" y="768692"/>
          <a:ext cx="8802080" cy="1350570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115">
            <a:extLst>
              <a:ext uri="{FF2B5EF4-FFF2-40B4-BE49-F238E27FC236}">
                <a16:creationId xmlns:a16="http://schemas.microsoft.com/office/drawing/2014/main" id="{F87D27D0-9DDE-4823-837C-DEBAC4EE9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668" y="1187253"/>
            <a:ext cx="97208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4400" b="1" dirty="0">
                <a:solidFill>
                  <a:srgbClr val="990099"/>
                </a:solidFill>
                <a:latin typeface="HP001 4 hàng" panose="020B0603050302020204" pitchFamily="34" charset="0"/>
              </a:rPr>
              <a:t>wắng Ǉràn wgập sân ǇrưŊg.</a:t>
            </a:r>
            <a:endParaRPr lang="en-US" altLang="en-US" sz="44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06" y="852211"/>
            <a:ext cx="299876" cy="209005"/>
          </a:xfrm>
          <a:prstGeom prst="rect">
            <a:avLst/>
          </a:prstGeom>
        </p:spPr>
      </p:pic>
      <p:sp>
        <p:nvSpPr>
          <p:cNvPr id="12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752" y="2615908"/>
            <a:ext cx="10562496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nối chữ viết hoa với chữ viết thường: Nét 1 của chữ n tiếp liền với điểm kết thúc nét 3 của chữ viết hoa A;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khoảng cách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0BC5E77E-ED5E-43C2-AB80-A1315D4CD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986" y="2453340"/>
            <a:ext cx="999016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D61A2B-2601-4F10-8C36-417EF938B246}"/>
              </a:ext>
            </a:extLst>
          </p:cNvPr>
          <p:cNvCxnSpPr>
            <a:cxnSpLocks/>
          </p:cNvCxnSpPr>
          <p:nvPr/>
        </p:nvCxnSpPr>
        <p:spPr>
          <a:xfrm>
            <a:off x="-451113" y="1752007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31F585-64D9-4E18-9E44-A1BFA72645F3}"/>
              </a:ext>
            </a:extLst>
          </p:cNvPr>
          <p:cNvCxnSpPr>
            <a:cxnSpLocks/>
          </p:cNvCxnSpPr>
          <p:nvPr/>
        </p:nvCxnSpPr>
        <p:spPr>
          <a:xfrm>
            <a:off x="-252600" y="1759926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6E98A3-3C2E-4F3F-8E60-5C16D8231176}"/>
              </a:ext>
            </a:extLst>
          </p:cNvPr>
          <p:cNvCxnSpPr>
            <a:cxnSpLocks/>
          </p:cNvCxnSpPr>
          <p:nvPr/>
        </p:nvCxnSpPr>
        <p:spPr>
          <a:xfrm>
            <a:off x="-252600" y="1785579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950DAD-F0D3-47F9-A505-5B344A6CF906}"/>
              </a:ext>
            </a:extLst>
          </p:cNvPr>
          <p:cNvCxnSpPr>
            <a:cxnSpLocks/>
          </p:cNvCxnSpPr>
          <p:nvPr/>
        </p:nvCxnSpPr>
        <p:spPr>
          <a:xfrm>
            <a:off x="-296784" y="1707002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82A9BA-7C8C-4C6A-8180-32E72D1F43AD}"/>
              </a:ext>
            </a:extLst>
          </p:cNvPr>
          <p:cNvCxnSpPr>
            <a:cxnSpLocks/>
          </p:cNvCxnSpPr>
          <p:nvPr/>
        </p:nvCxnSpPr>
        <p:spPr>
          <a:xfrm>
            <a:off x="-324813" y="1820300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E6CED47-708A-4CD3-801B-274350CE2E9A}"/>
              </a:ext>
            </a:extLst>
          </p:cNvPr>
          <p:cNvCxnSpPr>
            <a:cxnSpLocks/>
          </p:cNvCxnSpPr>
          <p:nvPr/>
        </p:nvCxnSpPr>
        <p:spPr>
          <a:xfrm>
            <a:off x="-352800" y="1692977"/>
            <a:ext cx="2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53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44444E-6 L 0.2039 -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2.96296E-6 L 0.26094 -2.96296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2199 L 0.38334 -0.00764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71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2.59259E-6 L 0.49336 0.0011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4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7.40741E-7 L 0.61159 -0.01667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1" y="-83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7.40741E-7 L 0.70768 0.00787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95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83" y="2565685"/>
            <a:ext cx="2546478" cy="43243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2871" y="428969"/>
            <a:ext cx="984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latin typeface="HP001 4 hàng" panose="020B0603050302020204" pitchFamily="34" charset="0"/>
              </a:rPr>
              <a:t> 3 </a:t>
            </a:r>
            <a:r>
              <a:rPr lang="en-US" sz="3200" b="1" dirty="0" err="1">
                <a:latin typeface="HP001 4 hàng" panose="020B0603050302020204" pitchFamily="34" charset="0"/>
              </a:rPr>
              <a:t>dòng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latin typeface="HP001 4 hàng" panose="020B0603050302020204" pitchFamily="34" charset="0"/>
              </a:rPr>
              <a:t> A </a:t>
            </a:r>
            <a:r>
              <a:rPr lang="en-US" sz="3200" b="1" dirty="0" err="1">
                <a:latin typeface="HP001 4 hàng" panose="020B0603050302020204" pitchFamily="34" charset="0"/>
              </a:rPr>
              <a:t>cỡ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nhỏ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và</a:t>
            </a:r>
            <a:r>
              <a:rPr lang="en-US" sz="3200" b="1" dirty="0">
                <a:latin typeface="HP001 4 hàng" panose="020B0603050302020204" pitchFamily="34" charset="0"/>
              </a:rPr>
              <a:t> 2 </a:t>
            </a:r>
            <a:r>
              <a:rPr lang="en-US" sz="3200" b="1" dirty="0" err="1">
                <a:latin typeface="HP001 4 hàng" panose="020B0603050302020204" pitchFamily="34" charset="0"/>
              </a:rPr>
              <a:t>dòng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ứng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dụng</a:t>
            </a:r>
            <a:r>
              <a:rPr lang="en-US" sz="32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12" name="Picture 34">
            <a:extLst>
              <a:ext uri="{FF2B5EF4-FFF2-40B4-BE49-F238E27FC236}">
                <a16:creationId xmlns:a16="http://schemas.microsoft.com/office/drawing/2014/main" id="{EE50F718-F156-447B-BFF5-E307B37EB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3881" r="13536" b="23622"/>
          <a:stretch/>
        </p:blipFill>
        <p:spPr bwMode="auto">
          <a:xfrm>
            <a:off x="1859413" y="2055245"/>
            <a:ext cx="1215546" cy="123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574" y="3377542"/>
            <a:ext cx="7933289" cy="1433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539218" y="5019799"/>
            <a:ext cx="2068507" cy="187023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891649" y="4987770"/>
            <a:ext cx="2048531" cy="1870230"/>
            <a:chOff x="179882" y="202717"/>
            <a:chExt cx="3326130" cy="300730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302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5895195" y="3694485"/>
            <a:ext cx="3326130" cy="30073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009663" y="2797502"/>
            <a:ext cx="3326130" cy="3007304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94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B171446E-0077-4BDF-AEF9-8D089A5B7D5F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164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2010001" y="3582150"/>
            <a:ext cx="2743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0000FF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VIẾT:</a:t>
            </a:r>
            <a:endParaRPr lang="zh-CN" altLang="en-US" sz="5400" dirty="0">
              <a:solidFill>
                <a:srgbClr val="0000FF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4123918" y="3582150"/>
            <a:ext cx="10873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CHỮ HOA A 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90FAB5-F880-4B42-8DBF-BB9EEE34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13" y="1113306"/>
            <a:ext cx="5029259" cy="4320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3021496" y="1113305"/>
            <a:ext cx="144156" cy="4320292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3792913" y="692543"/>
            <a:ext cx="4784710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585" y="3197476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-32240" y="-3157"/>
            <a:ext cx="46405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BC27BD-9FA9-4601-B13D-876E183549D4}"/>
              </a:ext>
            </a:extLst>
          </p:cNvPr>
          <p:cNvSpPr/>
          <p:nvPr/>
        </p:nvSpPr>
        <p:spPr>
          <a:xfrm>
            <a:off x="4517199" y="3691699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CF0276-33F8-4629-985C-949EB5C5A858}"/>
              </a:ext>
            </a:extLst>
          </p:cNvPr>
          <p:cNvSpPr/>
          <p:nvPr/>
        </p:nvSpPr>
        <p:spPr>
          <a:xfrm>
            <a:off x="7201132" y="113235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7584B0-7030-4D4E-90D6-D82A0CBAB0CE}"/>
              </a:ext>
            </a:extLst>
          </p:cNvPr>
          <p:cNvSpPr/>
          <p:nvPr/>
        </p:nvSpPr>
        <p:spPr>
          <a:xfrm>
            <a:off x="5575533" y="329705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181" y="126309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53122" y="5288340"/>
            <a:ext cx="11716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064939" y="5577977"/>
            <a:ext cx="4757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4317349" y="5624605"/>
            <a:ext cx="4095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1.11111E-6 L -0.02929 0.0125 L -0.05026 0.04861 L -0.06015 0.09815 L -0.06067 0.14676 L -0.04557 0.19537 L -0.01653 0.22639 L 0.00378 0.23264 L 0.03581 0.22222 L 0.06315 0.19421 L 0.0806 0.16019 L 0.09505 0.11366 L 0.10964 0.03611 L 0.11901 -0.03819 L 0.12826 -0.13426 L 0.13985 -0.20671 L 0.15612 -0.28426 L 0.17357 -0.33079 L 0.19688 -0.36481 L 0.22253 -0.375 " pathEditMode="relative" rAng="0" ptsTypes="AAAAAAAAAAAAAAAAAA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-71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393 C -0.00026 0.03496 -0.00052 0.07408 -0.00065 0.1132 L -0.00065 0.22199 L -0.00208 0.3676 C -0.00234 0.40787 -0.0026 0.44815 -0.00273 0.48866 L -4.375E-6 0.53056 L 0.00625 0.56135 L 0.01459 0.58496 L 0.02566 0.59977 L 0.03894 0.60718 L 0.06316 0.59838 L 0.08399 0.57385 L 0.09584 0.54167 L 0.10704 0.49607 " pathEditMode="relative" ptsTypes="AAAAAAAAAAAA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3.7037E-6 L 0.02682 -0.01342 L 0.04844 -0.01574 L 0.07057 -0.01273 L 0.09896 -0.0074 L 0.12552 -0.00301 L 0.14766 -0.00833 L 0.16354 -0.01851 " pathEditMode="relative" ptsTypes="AAAAAA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/>
      <p:bldP spid="25" grpId="0"/>
      <p:bldP spid="25" grpId="1"/>
      <p:bldP spid="26" grpId="0"/>
      <p:bldP spid="26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id="{C68EF702-F5D7-47C3-9AC0-77C7E3628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156" y="424159"/>
            <a:ext cx="10567686" cy="6216285"/>
          </a:xfrm>
          <a:prstGeom prst="rect">
            <a:avLst/>
          </a:prstGeom>
        </p:spPr>
      </p:pic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282906" y="-110239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>
            <a:extLst>
              <a:ext uri="{FF2B5EF4-FFF2-40B4-BE49-F238E27FC236}">
                <a16:creationId xmlns:a16="http://schemas.microsoft.com/office/drawing/2014/main" id="{F1FC752D-B794-49FE-89A8-946EFE14D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3881" r="13536" b="23622"/>
          <a:stretch/>
        </p:blipFill>
        <p:spPr bwMode="auto">
          <a:xfrm>
            <a:off x="4515876" y="2830541"/>
            <a:ext cx="2423683" cy="245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4338490" y="3280160"/>
            <a:ext cx="177386" cy="1914140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464" y="3527040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4554833" y="2528173"/>
            <a:ext cx="2132718" cy="236128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190" y="1822547"/>
            <a:ext cx="2794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2343" y="119916"/>
            <a:ext cx="7721181" cy="772118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92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0"/>
    </mc:Choice>
    <mc:Fallback xmlns="">
      <p:transition spd="slow" advTm="37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744" objId="2"/>
        <p14:stopEvt time="37860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36" y="3069046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593" y="3069046"/>
            <a:ext cx="6920752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rất nhiều, đến mức như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phủ, che lấp hết cả bề mặt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456869"/>
              </p:ext>
            </p:extLst>
          </p:nvPr>
        </p:nvGraphicFramePr>
        <p:xfrm>
          <a:off x="1280801" y="768638"/>
          <a:ext cx="8812430" cy="1350570"/>
        </p:xfrm>
        <a:graphic>
          <a:graphicData uri="http://schemas.openxmlformats.org/drawingml/2006/table">
            <a:tbl>
              <a:tblPr/>
              <a:tblGrid>
                <a:gridCol w="88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1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2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12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1243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1243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1243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F87D27D0-9DDE-4823-837C-DEBAC4EE9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668" y="1187253"/>
            <a:ext cx="97208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4400" b="1" dirty="0">
                <a:solidFill>
                  <a:srgbClr val="990099"/>
                </a:solidFill>
                <a:latin typeface="HP001 4 hàng" panose="020B0603050302020204" pitchFamily="34" charset="0"/>
              </a:rPr>
              <a:t>wắng Ǉràn wgập sân ǇrưŊg.</a:t>
            </a:r>
            <a:endParaRPr lang="en-US" altLang="en-US" sz="44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56" y="870857"/>
            <a:ext cx="299876" cy="20900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718561" y="2226599"/>
            <a:ext cx="8334103" cy="2325189"/>
          </a:xfrm>
          <a:prstGeom prst="cloudCallout">
            <a:avLst>
              <a:gd name="adj1" fmla="val -53748"/>
              <a:gd name="adj2" fmla="val 4864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326521"/>
              </p:ext>
            </p:extLst>
          </p:nvPr>
        </p:nvGraphicFramePr>
        <p:xfrm>
          <a:off x="1280800" y="768692"/>
          <a:ext cx="8802080" cy="1350570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115">
            <a:extLst>
              <a:ext uri="{FF2B5EF4-FFF2-40B4-BE49-F238E27FC236}">
                <a16:creationId xmlns:a16="http://schemas.microsoft.com/office/drawing/2014/main" id="{F87D27D0-9DDE-4823-837C-DEBAC4EE9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668" y="1187253"/>
            <a:ext cx="97208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4400" b="1" dirty="0">
                <a:solidFill>
                  <a:srgbClr val="990099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4400" b="1" dirty="0">
                <a:solidFill>
                  <a:srgbClr val="990099"/>
                </a:solidFill>
                <a:latin typeface="HP001 4 hàng" panose="020B0603050302020204" pitchFamily="34" charset="0"/>
              </a:rPr>
              <a:t>wắng Ǉràn wgập sân ǇrưŊg.</a:t>
            </a:r>
            <a:endParaRPr lang="en-US" altLang="en-US" sz="4400" b="1" dirty="0">
              <a:solidFill>
                <a:srgbClr val="990099"/>
              </a:solidFill>
              <a:latin typeface="HP001 4 hàng" panose="020B06030503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56" y="870857"/>
            <a:ext cx="299876" cy="2090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55" y="2838695"/>
            <a:ext cx="4991940" cy="33244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856" y="2804159"/>
            <a:ext cx="4966127" cy="335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7.6|3.8|13.6|2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01ED360-7C18-4B44-B8B3-21814FA116EB}"/>
</file>

<file path=customXml/itemProps2.xml><?xml version="1.0" encoding="utf-8"?>
<ds:datastoreItem xmlns:ds="http://schemas.openxmlformats.org/officeDocument/2006/customXml" ds:itemID="{BC0F11E3-FB96-4766-A31C-99C7A447141B}"/>
</file>

<file path=customXml/itemProps3.xml><?xml version="1.0" encoding="utf-8"?>
<ds:datastoreItem xmlns:ds="http://schemas.openxmlformats.org/officeDocument/2006/customXml" ds:itemID="{336FBEF2-91A1-468D-BB32-0069C0C1228B}"/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347</Words>
  <Application>Microsoft Office PowerPoint</Application>
  <PresentationFormat>Widescreen</PresentationFormat>
  <Paragraphs>37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HP001 4 hàng</vt:lpstr>
      <vt:lpstr>iCiel Cadena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Hoàng Linh</cp:lastModifiedBy>
  <cp:revision>129</cp:revision>
  <dcterms:created xsi:type="dcterms:W3CDTF">2021-05-29T04:52:35Z</dcterms:created>
  <dcterms:modified xsi:type="dcterms:W3CDTF">2023-02-12T03:31:32Z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