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7.xml" ContentType="application/vnd.openxmlformats-officedocument.presentationml.tags+xml"/>
  <Override PartName="/ppt/tags/tag17.xml" ContentType="application/vnd.openxmlformats-officedocument.presentationml.tags+xml"/>
  <Override PartName="/ppt/tags/tag23.xml" ContentType="application/vnd.openxmlformats-officedocument.presentationml.tags+xml"/>
  <Override PartName="/ppt/tags/tag20.xml" ContentType="application/vnd.openxmlformats-officedocument.presentationml.tags+xml"/>
  <Override PartName="/ppt/tags/tag18.xml" ContentType="application/vnd.openxmlformats-officedocument.presentationml.tags+xml"/>
  <Override PartName="/ppt/tags/tag24.xml" ContentType="application/vnd.openxmlformats-officedocument.presentationml.tags+xml"/>
  <Override PartName="/ppt/tags/tag19.xml" ContentType="application/vnd.openxmlformats-officedocument.presentationml.tags+xml"/>
  <Override PartName="/ppt/tags/tag25.xml" ContentType="application/vnd.openxmlformats-officedocument.presentationml.tags+xml"/>
  <Override PartName="/ppt/tags/tag21.xml" ContentType="application/vnd.openxmlformats-officedocument.presentationml.tags+xml"/>
  <Override PartName="/ppt/tags/tag4.xml" ContentType="application/vnd.openxmlformats-officedocument.presentationml.tags+xml"/>
  <Override PartName="/ppt/tags/tag22.xml" ContentType="application/vnd.openxmlformats-officedocument.presentationml.tags+xml"/>
  <Override PartName="/ppt/tags/tag16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87" r:id="rId3"/>
    <p:sldId id="259" r:id="rId4"/>
    <p:sldId id="288" r:id="rId5"/>
    <p:sldId id="261" r:id="rId6"/>
    <p:sldId id="290" r:id="rId7"/>
    <p:sldId id="291" r:id="rId8"/>
    <p:sldId id="292" r:id="rId9"/>
    <p:sldId id="293" r:id="rId10"/>
    <p:sldId id="294" r:id="rId11"/>
    <p:sldId id="260" r:id="rId12"/>
    <p:sldId id="295" r:id="rId13"/>
    <p:sldId id="296" r:id="rId14"/>
    <p:sldId id="285" r:id="rId15"/>
    <p:sldId id="266" r:id="rId16"/>
    <p:sldId id="269" r:id="rId17"/>
    <p:sldId id="263" r:id="rId18"/>
    <p:sldId id="270" r:id="rId19"/>
    <p:sldId id="273" r:id="rId20"/>
    <p:sldId id="275" r:id="rId21"/>
    <p:sldId id="274" r:id="rId22"/>
    <p:sldId id="297" r:id="rId23"/>
    <p:sldId id="284" r:id="rId24"/>
    <p:sldId id="276" r:id="rId25"/>
    <p:sldId id="277" r:id="rId26"/>
    <p:sldId id="279" r:id="rId27"/>
    <p:sldId id="280" r:id="rId28"/>
    <p:sldId id="281" r:id="rId29"/>
    <p:sldId id="298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CCFFFF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1818" autoAdjust="0"/>
  </p:normalViewPr>
  <p:slideViewPr>
    <p:cSldViewPr snapToGrid="0">
      <p:cViewPr varScale="1">
        <p:scale>
          <a:sx n="82" d="100"/>
          <a:sy n="82" d="100"/>
        </p:scale>
        <p:origin x="4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giọng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6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37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8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16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2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1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giọng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7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</a:t>
            </a:r>
            <a:r>
              <a:rPr lang="en-US" dirty="0" err="1"/>
              <a:t>đọc</a:t>
            </a:r>
            <a:r>
              <a:rPr lang="en-US" baseline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5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0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4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7.xml"/><Relationship Id="rId7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12.xml"/><Relationship Id="rId9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3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emf"/><Relationship Id="rId1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microsoft.com/office/2007/relationships/hdphoto" Target="../media/hdphoto1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microsoft.com/office/2007/relationships/hdphoto" Target="../media/hdphoto12.wdp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3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3269FF6-D861-475A-A9F1-1AB8738C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4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378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499513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5360" y="3731347"/>
            <a:ext cx="627735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363" y="1757643"/>
            <a:ext cx="10633397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5359" y="2496242"/>
            <a:ext cx="611931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6363" y="885589"/>
            <a:ext cx="10633397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9156" y="4321119"/>
            <a:ext cx="645453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5359" y="3115858"/>
            <a:ext cx="611931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088178" y="777772"/>
            <a:ext cx="3893227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140" y="1541015"/>
            <a:ext cx="9987719" cy="1654748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9043" y="3342106"/>
            <a:ext cx="9987719" cy="1654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386380" y="1806691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92511" y="2555181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386380" y="2537918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095999" y="3523221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57753" y="435079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36024" y="3523221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630209" y="2539774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12923" y="2537918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525704" y="435079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608418" y="4329869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7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01" y="2047074"/>
            <a:ext cx="10633397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62874" y="650745"/>
            <a:ext cx="42219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9301" y="2774147"/>
            <a:ext cx="10633397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471" y="2047074"/>
            <a:ext cx="10633397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532" y="2774147"/>
            <a:ext cx="10633397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41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/>
      <p:bldP spid="16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474" y="511268"/>
            <a:ext cx="61193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764" y="1166479"/>
            <a:ext cx="11404471" cy="48628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1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3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88054" y="-123143"/>
            <a:ext cx="1176761" cy="1078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2418" y="184650"/>
            <a:ext cx="376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222222"/>
              </a:solidFill>
              <a:latin typeface="Times New Roman" panose="02020603050405020304" pitchFamily="18" charset="0"/>
              <a:ea typeface="迷你简少儿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8759" y="2602399"/>
            <a:ext cx="796253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4884" y="3734301"/>
            <a:ext cx="307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7965" y="3718712"/>
            <a:ext cx="423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0366" y="4733426"/>
            <a:ext cx="347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0751" y="4738930"/>
            <a:ext cx="437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2466753" y="3734301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62213" y="3632605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24220" y="4667337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689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19875" y="51088"/>
            <a:ext cx="1233133" cy="876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06" y="207169"/>
            <a:ext cx="284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222222"/>
              </a:solidFill>
              <a:latin typeface="Times New Roman" panose="02020603050405020304" pitchFamily="18" charset="0"/>
              <a:ea typeface="迷你简少儿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759" y="2786840"/>
            <a:ext cx="777448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6413" y="3904991"/>
            <a:ext cx="7547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12295"/>
            <a:ext cx="12192000" cy="1686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306" y="207169"/>
            <a:ext cx="220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ea typeface="迷你简少儿" panose="03000509000000000000" pitchFamily="65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222222"/>
              </a:solidFill>
              <a:latin typeface="Times New Roman" panose="02020603050405020304" pitchFamily="18" charset="0"/>
              <a:ea typeface="迷你简少儿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7764" y="2786840"/>
            <a:ext cx="789446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0903" y="3740947"/>
            <a:ext cx="745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5486" y="4504914"/>
            <a:ext cx="7774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-18224"/>
            <a:ext cx="2074285" cy="1806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367" y="779610"/>
            <a:ext cx="96909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42912" y="1393835"/>
            <a:ext cx="3471862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914774" y="1459540"/>
            <a:ext cx="3369228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7489269" y="1536833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257784"/>
            <a:ext cx="11404471" cy="36316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452127" y="377930"/>
            <a:ext cx="3586164" cy="43304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58149" y="443900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ẠNH KĐ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2284" cy="6858000"/>
          </a:xfrm>
        </p:spPr>
      </p:pic>
    </p:spTree>
    <p:extLst>
      <p:ext uri="{BB962C8B-B14F-4D97-AF65-F5344CB8AC3E}">
        <p14:creationId xmlns:p14="http://schemas.microsoft.com/office/powerpoint/2010/main" val="7029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157661" y="476633"/>
            <a:ext cx="3369228" cy="431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60046" y="3854423"/>
            <a:ext cx="11931954" cy="38779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754177" y="436336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608280" y="291196"/>
            <a:ext cx="3471862" cy="4257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267" y="3602499"/>
            <a:ext cx="11404471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114170" y="440908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-18224"/>
            <a:ext cx="2074285" cy="1806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7284002" y="1348332"/>
            <a:ext cx="3471862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914774" y="1459540"/>
            <a:ext cx="3369228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328610" y="1459540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3264" y="1982409"/>
            <a:ext cx="608832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endParaRPr lang="zh-CN" altLang="en-US" sz="5400" b="1" spc="8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491901" y="996706"/>
            <a:ext cx="9701422" cy="559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2839" t="64443" r="44221" b="29118"/>
          <a:stretch/>
        </p:blipFill>
        <p:spPr>
          <a:xfrm>
            <a:off x="207171" y="252826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5" y="352451"/>
            <a:ext cx="560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0003" y="6690139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0003" y="4947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53" y="-21490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67588" y="5841891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43268" y="2040074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970" y="2848897"/>
            <a:ext cx="3713956" cy="37139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96335" y="1355361"/>
            <a:ext cx="604596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4452" y="268960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2950" y="3496985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9355" y="427354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66776" y="4283564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FF3B-FAB4-4FF7-B4C6-8CC339822026}"/>
              </a:ext>
            </a:extLst>
          </p:cNvPr>
          <p:cNvSpPr/>
          <p:nvPr/>
        </p:nvSpPr>
        <p:spPr>
          <a:xfrm>
            <a:off x="7325200" y="4544060"/>
            <a:ext cx="1492247" cy="780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387" y="-674890"/>
            <a:ext cx="12413289" cy="7673243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12" y="4261503"/>
            <a:ext cx="3865071" cy="3865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111" y="1191322"/>
            <a:ext cx="7852230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8 L 0.21927 -0.09051 C 0.26224 0.00324 0.32709 0.05393 0.39505 0.05393 C 0.4724 0.05393 0.53438 0.00324 0.57735 -0.09051 L 0.78477 -0.5064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97" y="-571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4862" y="227217"/>
            <a:ext cx="724166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Oval Callout 24"/>
          <p:cNvSpPr/>
          <p:nvPr/>
        </p:nvSpPr>
        <p:spPr>
          <a:xfrm flipH="1">
            <a:off x="948013" y="1707033"/>
            <a:ext cx="3804607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89422" y="220171"/>
            <a:ext cx="4981087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66894" y="2054758"/>
            <a:ext cx="684876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043363"/>
            <a:ext cx="2081400" cy="2814637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0" y="3054457"/>
            <a:ext cx="4117459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490175" y="1649185"/>
            <a:ext cx="2262044" cy="5208815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103633" y="291394"/>
            <a:ext cx="3654075" cy="1030385"/>
          </a:xfrm>
          <a:prstGeom prst="wedgeEllipseCallout">
            <a:avLst>
              <a:gd name="adj1" fmla="val -40415"/>
              <a:gd name="adj2" fmla="val 957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7589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7" y="3289686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1" y="1525656"/>
            <a:ext cx="4810991" cy="352806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6096000" y="1525656"/>
            <a:ext cx="3968925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4820356" y="3554481"/>
            <a:ext cx="2745755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69244" y="-128194"/>
            <a:ext cx="5449842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231" y="-774525"/>
            <a:ext cx="60901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124"/>
            <a:ext cx="11154180" cy="6913163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7060" y="1864139"/>
            <a:ext cx="6961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172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1009" y="1438688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727358" y="2353924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5" name="Group 14"/>
          <p:cNvGrpSpPr/>
          <p:nvPr/>
        </p:nvGrpSpPr>
        <p:grpSpPr>
          <a:xfrm>
            <a:off x="246239" y="634425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69530" y="1326946"/>
            <a:ext cx="1391479" cy="89452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362" y="-2153689"/>
            <a:ext cx="14308023" cy="891009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3071752" y="2060368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1992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81560" y="3014099"/>
            <a:ext cx="1320800" cy="11694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2814" y="3240915"/>
            <a:ext cx="6419401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474" y="511268"/>
            <a:ext cx="61193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764" y="1166479"/>
            <a:ext cx="11404471" cy="48628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tôi là HS lớp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9684" y="457971"/>
            <a:ext cx="61193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902" y="935967"/>
            <a:ext cx="11404471" cy="480125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  <a:p>
            <a:pPr algn="just"/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08041" y="5803103"/>
            <a:ext cx="5206459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Left Brace 2"/>
          <p:cNvSpPr/>
          <p:nvPr/>
        </p:nvSpPr>
        <p:spPr>
          <a:xfrm>
            <a:off x="263630" y="1124305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263630" y="2828221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73804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07896" y="4482604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9688" y="46617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7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3346" y="1120813"/>
            <a:ext cx="61193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237" y="1786722"/>
            <a:ext cx="10633397" cy="289303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</a:p>
        </p:txBody>
      </p:sp>
      <p:sp>
        <p:nvSpPr>
          <p:cNvPr id="4" name="Oval 3"/>
          <p:cNvSpPr/>
          <p:nvPr/>
        </p:nvSpPr>
        <p:spPr>
          <a:xfrm>
            <a:off x="1432708" y="187153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98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110" y="1387256"/>
            <a:ext cx="10856415" cy="40010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6" name="Oval 15"/>
          <p:cNvSpPr/>
          <p:nvPr/>
        </p:nvSpPr>
        <p:spPr>
          <a:xfrm>
            <a:off x="1377992" y="186033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09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924" y="1396410"/>
            <a:ext cx="10723249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1173805" y="2212193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34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4705317-F7D5-46BE-9F0C-E8D6ED1F0C21}"/>
</file>

<file path=customXml/itemProps2.xml><?xml version="1.0" encoding="utf-8"?>
<ds:datastoreItem xmlns:ds="http://schemas.openxmlformats.org/officeDocument/2006/customXml" ds:itemID="{DF823E9F-72D9-46D9-9795-29C70617135C}"/>
</file>

<file path=customXml/itemProps3.xml><?xml version="1.0" encoding="utf-8"?>
<ds:datastoreItem xmlns:ds="http://schemas.openxmlformats.org/officeDocument/2006/customXml" ds:itemID="{23EE7A8B-7E89-41D4-AF63-81FFB9E286B8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1058</TotalTime>
  <Words>1521</Words>
  <Application>Microsoft Office PowerPoint</Application>
  <PresentationFormat>Widescreen</PresentationFormat>
  <Paragraphs>140</Paragraphs>
  <Slides>30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Nguyễn Hoàng Linh</cp:lastModifiedBy>
  <cp:revision>58</cp:revision>
  <dcterms:created xsi:type="dcterms:W3CDTF">2021-05-31T08:31:14Z</dcterms:created>
  <dcterms:modified xsi:type="dcterms:W3CDTF">2023-02-12T03:31:11Z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