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8" r:id="rId2"/>
    <p:sldId id="326" r:id="rId3"/>
    <p:sldId id="344" r:id="rId4"/>
    <p:sldId id="273" r:id="rId5"/>
    <p:sldId id="282" r:id="rId6"/>
    <p:sldId id="274" r:id="rId7"/>
    <p:sldId id="261" r:id="rId8"/>
    <p:sldId id="262" r:id="rId9"/>
    <p:sldId id="263" r:id="rId10"/>
    <p:sldId id="264" r:id="rId11"/>
    <p:sldId id="272" r:id="rId12"/>
    <p:sldId id="291" r:id="rId13"/>
    <p:sldId id="292" r:id="rId14"/>
    <p:sldId id="293" r:id="rId15"/>
    <p:sldId id="266" r:id="rId16"/>
    <p:sldId id="269" r:id="rId17"/>
    <p:sldId id="283" r:id="rId18"/>
    <p:sldId id="327" r:id="rId19"/>
    <p:sldId id="270" r:id="rId20"/>
    <p:sldId id="275" r:id="rId21"/>
    <p:sldId id="284" r:id="rId22"/>
    <p:sldId id="286" r:id="rId23"/>
    <p:sldId id="315" r:id="rId24"/>
    <p:sldId id="289" r:id="rId25"/>
    <p:sldId id="290" r:id="rId26"/>
    <p:sldId id="279" r:id="rId27"/>
    <p:sldId id="278" r:id="rId28"/>
    <p:sldId id="295" r:id="rId29"/>
    <p:sldId id="294" r:id="rId30"/>
    <p:sldId id="298" r:id="rId31"/>
    <p:sldId id="299" r:id="rId32"/>
    <p:sldId id="296" r:id="rId33"/>
    <p:sldId id="300" r:id="rId34"/>
    <p:sldId id="297" r:id="rId35"/>
    <p:sldId id="301" r:id="rId36"/>
    <p:sldId id="330" r:id="rId37"/>
    <p:sldId id="302" r:id="rId38"/>
    <p:sldId id="303" r:id="rId39"/>
    <p:sldId id="317" r:id="rId40"/>
    <p:sldId id="305" r:id="rId41"/>
    <p:sldId id="332" r:id="rId42"/>
    <p:sldId id="306" r:id="rId43"/>
    <p:sldId id="307" r:id="rId44"/>
    <p:sldId id="324" r:id="rId45"/>
    <p:sldId id="341" r:id="rId46"/>
    <p:sldId id="308" r:id="rId47"/>
    <p:sldId id="325" r:id="rId48"/>
    <p:sldId id="335" r:id="rId49"/>
    <p:sldId id="334" r:id="rId50"/>
    <p:sldId id="337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A293E-E8E4-4970-9DE6-2A16810AF8E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AB0D4-56F3-4AFF-8153-32319A445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B0D4-56F3-4AFF-8153-32319A4450C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CA82-EAB0-4296-AED4-12B225CE7C25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0F38-2F19-4E63-A17B-17A45FFE9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l\Desktop\Hanh\THMD-TV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l\Desktop\Hanh\Tr&#7885;ng%20T&#7845;n%20&#8211;%20G&#7847;n%20L&#7855;m%20Tr&#432;&#7901;ng%20Sa.mp3" TargetMode="Externa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l\Desktop\Hanh\Sach%20Toi%20ke%20em%20nghe.wmv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 \SAM_1054 (Copy)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447800"/>
            <a:ext cx="8915400" cy="25146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kern="10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VogueH" pitchFamily="34" charset="0"/>
                <a:ea typeface="+mj-ea"/>
                <a:cs typeface="+mj-cs"/>
              </a:rPr>
              <a:t>NhiÖt</a:t>
            </a:r>
            <a:r>
              <a:rPr lang="en-US" sz="4800" b="1" kern="1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VogueH" pitchFamily="34" charset="0"/>
                <a:ea typeface="+mj-ea"/>
                <a:cs typeface="+mj-cs"/>
              </a:rPr>
              <a:t> </a:t>
            </a:r>
            <a:r>
              <a:rPr lang="en-US" sz="4800" b="1" kern="10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VogueH" pitchFamily="34" charset="0"/>
                <a:ea typeface="+mj-ea"/>
                <a:cs typeface="+mj-cs"/>
              </a:rPr>
              <a:t>liÖt</a:t>
            </a:r>
            <a:r>
              <a:rPr lang="en-US" sz="4800" b="1" kern="1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VogueH" pitchFamily="34" charset="0"/>
                <a:ea typeface="+mj-ea"/>
                <a:cs typeface="+mj-cs"/>
              </a:rPr>
              <a:t> </a:t>
            </a:r>
            <a:r>
              <a:rPr lang="en-US" sz="4800" b="1" kern="10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VogueH" pitchFamily="34" charset="0"/>
                <a:ea typeface="+mj-ea"/>
                <a:cs typeface="+mj-cs"/>
              </a:rPr>
              <a:t>chµo</a:t>
            </a:r>
            <a:r>
              <a:rPr lang="en-US" sz="4800" b="1" kern="1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VogueH" pitchFamily="34" charset="0"/>
                <a:ea typeface="+mj-ea"/>
                <a:cs typeface="+mj-cs"/>
              </a:rPr>
              <a:t> </a:t>
            </a:r>
            <a:r>
              <a:rPr lang="en-US" sz="4800" b="1" kern="10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VogueH" pitchFamily="34" charset="0"/>
                <a:ea typeface="+mj-ea"/>
                <a:cs typeface="+mj-cs"/>
              </a:rPr>
              <a:t>mõng</a:t>
            </a:r>
            <a:r>
              <a:rPr lang="en-US" sz="4800" b="1" kern="1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VogueH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5007114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kern="10" dirty="0" err="1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.VnRevueH" pitchFamily="34" charset="0"/>
              </a:rPr>
              <a:t>n¨m</a:t>
            </a:r>
            <a:r>
              <a:rPr lang="en-US" sz="4000" b="1" kern="1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.VnRevueH" pitchFamily="34" charset="0"/>
              </a:rPr>
              <a:t> </a:t>
            </a:r>
            <a:r>
              <a:rPr lang="en-US" sz="4000" b="1" kern="10" dirty="0" err="1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.VnRevueH" pitchFamily="34" charset="0"/>
              </a:rPr>
              <a:t>häc</a:t>
            </a:r>
            <a:r>
              <a:rPr lang="en-US" sz="4000" b="1" kern="1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.VnRevueH" pitchFamily="34" charset="0"/>
              </a:rPr>
              <a:t> 2014-2015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6197025"/>
            <a:ext cx="54403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CBTV: NGUYỄN THỊ HẠNH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8136"/>
            <a:ext cx="6477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vi-VN" sz="2800" b="1" kern="1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TIỂU HỌC MAI DỊCH</a:t>
            </a:r>
            <a:endParaRPr lang="en-US" sz="2800" b="1" kern="1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Bahamas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057400"/>
            <a:ext cx="8686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1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.VnTifani HeavyH" pitchFamily="34" charset="0"/>
              </a:rPr>
              <a:t>héi</a:t>
            </a:r>
            <a:r>
              <a:rPr lang="en-US" sz="44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.VnTifani HeavyH" pitchFamily="34" charset="0"/>
              </a:rPr>
              <a:t> </a:t>
            </a:r>
            <a:r>
              <a:rPr lang="en-US" sz="4400" kern="1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.VnTifani HeavyH" pitchFamily="34" charset="0"/>
              </a:rPr>
              <a:t>thi</a:t>
            </a:r>
            <a:endParaRPr lang="en-US" sz="4400" kern="1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.VnTifani HeavyH" pitchFamily="34" charset="0"/>
            </a:endParaRPr>
          </a:p>
          <a:p>
            <a:pPr algn="ctr"/>
            <a:r>
              <a:rPr lang="en-US" sz="2400" kern="1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.VnTifani HeavyH" pitchFamily="34" charset="0"/>
              </a:rPr>
              <a:t> </a:t>
            </a:r>
            <a:r>
              <a:rPr lang="en-US" sz="2400" b="1" kern="1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H" pitchFamily="34" charset="0"/>
              </a:rPr>
              <a:t/>
            </a:r>
            <a:br>
              <a:rPr lang="en-US" sz="2400" b="1" kern="1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H" pitchFamily="34" charset="0"/>
              </a:rPr>
            </a:br>
            <a:r>
              <a:rPr lang="pt-BR" sz="3600" b="1" kern="1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pt-BR" sz="4400" b="1" kern="1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BahamasBH" pitchFamily="34" charset="0"/>
              </a:rPr>
              <a:t>nh©n viªn th</a:t>
            </a:r>
            <a:r>
              <a:rPr lang="pt-BR" sz="4400" b="1" kern="1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BahamasBH" pitchFamily="34" charset="0"/>
              </a:rPr>
              <a:t>­ viÖn giái </a:t>
            </a:r>
            <a:endParaRPr lang="pt-BR" sz="4400" b="1" kern="10" dirty="0" smtClean="0"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BahamasBH" pitchFamily="34" charset="0"/>
            </a:endParaRPr>
          </a:p>
          <a:p>
            <a:pPr algn="ctr"/>
            <a:r>
              <a:rPr lang="pt-BR" sz="4400" b="1" kern="1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BahamasBH" pitchFamily="34" charset="0"/>
              </a:rPr>
              <a:t>cÊp </a:t>
            </a:r>
            <a:r>
              <a:rPr lang="pt-BR" sz="4400" b="1" kern="1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BahamasBH" pitchFamily="34" charset="0"/>
              </a:rPr>
              <a:t>quËn</a:t>
            </a:r>
            <a:endParaRPr lang="en-US" sz="36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BahamasB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dl\Desktop\ảnh\trao giải.jpg"/>
          <p:cNvPicPr>
            <a:picLocks noChangeAspect="1" noChangeArrowheads="1"/>
          </p:cNvPicPr>
          <p:nvPr/>
        </p:nvPicPr>
        <p:blipFill>
          <a:blip r:embed="rId2"/>
          <a:srcRect t="3333" r="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l\Desktop\ảnh\50bed85e48c6a37f11a313290b77446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41267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l\Desktop\ảnh\thien nhiên bao 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l\Desktop\ảnh\cuộc sống ở trường 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8991600" cy="640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l\Desktop\ảnh\chiến s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08" y="82059"/>
            <a:ext cx="8839200" cy="6656363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38600" y="1331744"/>
            <a:ext cx="35052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Ra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đảo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2057400"/>
            <a:ext cx="3505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lặng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2797124"/>
            <a:ext cx="3505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động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8600" y="3522780"/>
            <a:ext cx="48768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Kì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thú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Sa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38600" y="4267200"/>
            <a:ext cx="4800600" cy="1002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Thám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hiểm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đáy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38600" y="5410200"/>
            <a:ext cx="4800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đảo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43200" y="228600"/>
            <a:ext cx="3429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NỘI DUNG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:\ \20150313_091144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52400" y="990600"/>
            <a:ext cx="3733800" cy="533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l\Desktop\ảnh\ra đả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l\Desktop\ảnh\hai quâ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1952"/>
            <a:ext cx="8915400" cy="6603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l\Desktop\hoa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28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dl\Desktop\sach\ca-h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18098" cy="6557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MD-T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842" y="304800"/>
            <a:ext cx="8908684" cy="6096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dl\Desktop\ảnh\hải âu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l\Desktop\ảnh\say đấ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002257" cy="6688163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dl\Desktop\ảnh\biển độ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4" y="140676"/>
            <a:ext cx="9036893" cy="6627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l\Desktop\anh truong sa\mua biển độ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l\Desktop\ảnh\hoaban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8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C:\Users\dl\Desktop\ảnh\images66417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74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l\Desktop\ảnh\biển lặ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l\Desktop\ảnh\nắng pha lê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32" y="76200"/>
            <a:ext cx="8936024" cy="6743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l\Desktop\ảnh\chồi non t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5250"/>
            <a:ext cx="8915400" cy="668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l\Desktop\ảnh\trời tháng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8839199" cy="6571957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l\Desktop\ảnh\vòi rồ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l\Desktop\ảnh\cầu vồ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529" y="0"/>
            <a:ext cx="918852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l\Desktop\ảnh\hoàng hô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91600" cy="65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dl\Desktop\ảnh\đại dươ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02" y="98473"/>
            <a:ext cx="9086845" cy="673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l\Desktop\ảnh\san h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8403"/>
            <a:ext cx="8839200" cy="662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l\Desktop\ảnh\cá muôn loài muôn sắ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88" y="76706"/>
            <a:ext cx="8961350" cy="631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l\Desktop\tô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l\Desktop\ảnh\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32" y="82060"/>
            <a:ext cx="88392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l\Desktop\ảnh\những người giu đả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15" y="101988"/>
            <a:ext cx="8932985" cy="6699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229600" cy="1143000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Đảo chì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Đ</a:t>
            </a:r>
            <a:r>
              <a:rPr lang="vi-V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ảo nổi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dl\Desktop\ảnh\đảo nổi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2626" y="228600"/>
            <a:ext cx="4328832" cy="5410200"/>
          </a:xfrm>
          <a:prstGeom prst="roundRect">
            <a:avLst>
              <a:gd name="adj" fmla="val 4167"/>
            </a:avLst>
          </a:prstGeom>
          <a:solidFill>
            <a:srgbClr val="00B050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3" descr="C:\Users\dl\Desktop\ảnh\đảo chì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268" y="228600"/>
            <a:ext cx="4475572" cy="5410200"/>
          </a:xfrm>
          <a:prstGeom prst="roundRect">
            <a:avLst>
              <a:gd name="adj" fmla="val 4167"/>
            </a:avLst>
          </a:prstGeom>
          <a:solidFill>
            <a:srgbClr val="00B050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5302105-3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2" y="49236"/>
            <a:ext cx="9059594" cy="67946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l\Desktop\ảnh\nhà giàn.jpg"/>
          <p:cNvPicPr>
            <a:picLocks noChangeAspect="1" noChangeArrowheads="1"/>
          </p:cNvPicPr>
          <p:nvPr/>
        </p:nvPicPr>
        <p:blipFill>
          <a:blip r:embed="rId3"/>
          <a:srcRect l="1083" t="1641" r="3314" b="10000"/>
          <a:stretch>
            <a:fillRect/>
          </a:stretch>
        </p:blipFill>
        <p:spPr bwMode="auto">
          <a:xfrm>
            <a:off x="-10851" y="76200"/>
            <a:ext cx="9131133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579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Nhà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giàn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l\Desktop\sach\d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41770"/>
          </a:xfrm>
          <a:prstGeom prst="rect">
            <a:avLst/>
          </a:prstGeom>
          <a:ln w="571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l\Desktop\ảnh\trường 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7372"/>
            <a:ext cx="8930490" cy="6780628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l\Desktop\ảnh\chùa 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154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l\Desktop\ảnh\đảo nổi.jpg"/>
          <p:cNvPicPr>
            <a:picLocks noChangeAspect="1" noChangeArrowheads="1"/>
          </p:cNvPicPr>
          <p:nvPr/>
        </p:nvPicPr>
        <p:blipFill>
          <a:blip r:embed="rId2"/>
          <a:srcRect l="1123" t="10976"/>
          <a:stretch>
            <a:fillRect/>
          </a:stretch>
        </p:blipFill>
        <p:spPr bwMode="auto">
          <a:xfrm>
            <a:off x="228600" y="152400"/>
            <a:ext cx="8632426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4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l\Desktop\11107601-img_8938.jpg"/>
          <p:cNvPicPr>
            <a:picLocks noChangeAspect="1" noChangeArrowheads="1"/>
          </p:cNvPicPr>
          <p:nvPr/>
        </p:nvPicPr>
        <p:blipFill>
          <a:blip r:embed="rId2"/>
          <a:srcRect b="6838"/>
          <a:stretch>
            <a:fillRect/>
          </a:stretch>
        </p:blipFill>
        <p:spPr bwMode="auto">
          <a:xfrm>
            <a:off x="110196" y="213654"/>
            <a:ext cx="8915399" cy="6457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l\Desktop\ảnh\viết th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18" y="132013"/>
            <a:ext cx="8814582" cy="657358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Trọng Tấn – Gần Lắm Trường S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677400" y="61722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50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064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dl\Desktop\11056875_730634300383154_1328577132_n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685801" y="42202"/>
            <a:ext cx="8006498" cy="6787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6587196" y="3270738"/>
            <a:ext cx="18288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32804" y="3623602"/>
            <a:ext cx="4355123" cy="586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95400" y="6144064"/>
            <a:ext cx="7086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6525064"/>
            <a:ext cx="5562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l\Desktop\sach\Truong_Sa- tinmoitr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8" y="76200"/>
            <a:ext cx="89154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l\Desktop\ảnh\ảnh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6957" b="5435"/>
          <a:stretch>
            <a:fillRect/>
          </a:stretch>
        </p:blipFill>
        <p:spPr bwMode="auto">
          <a:xfrm>
            <a:off x="76200" y="76200"/>
            <a:ext cx="8989255" cy="6663396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l\Desktop\ảnh\Picture2(152).jpg"/>
          <p:cNvPicPr>
            <a:picLocks noChangeAspect="1" noChangeArrowheads="1"/>
          </p:cNvPicPr>
          <p:nvPr/>
        </p:nvPicPr>
        <p:blipFill>
          <a:blip r:embed="rId2"/>
          <a:srcRect l="15481" t="40000" r="2222"/>
          <a:stretch>
            <a:fillRect/>
          </a:stretch>
        </p:blipFill>
        <p:spPr bwMode="auto">
          <a:xfrm>
            <a:off x="84709" y="90268"/>
            <a:ext cx="8988951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ach Toi ke em ngh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264" y="96128"/>
            <a:ext cx="8890782" cy="6668087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ách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057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600" b="1" dirty="0" smtClean="0">
                <a:ln w="3810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XIN CHÂN THÀNH CẢM ƠN! </a:t>
            </a:r>
            <a:endParaRPr lang="en-US" sz="5600" b="1" dirty="0">
              <a:ln w="3810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6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222" r="3333"/>
          <a:stretch>
            <a:fillRect/>
          </a:stretch>
        </p:blipFill>
        <p:spPr>
          <a:xfrm>
            <a:off x="84408" y="53927"/>
            <a:ext cx="8989255" cy="6741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l\Desktop\ảnh\ảnh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6957" b="5435"/>
          <a:stretch>
            <a:fillRect/>
          </a:stretch>
        </p:blipFill>
        <p:spPr bwMode="auto">
          <a:xfrm>
            <a:off x="126612" y="42204"/>
            <a:ext cx="8839200" cy="6789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Thuỷ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l\Desktop\ảnh\Tong ket khoa hoc 08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5191125" cy="586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l\Desktop\ảnh\Toi-ke-em-nghe-chuyen-Truong-Sa-1-jpg-1363342795-1363343523_50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100" y="90268"/>
            <a:ext cx="5011660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80</Words>
  <Application>Microsoft Office PowerPoint</Application>
  <PresentationFormat>On-screen Show (4:3)</PresentationFormat>
  <Paragraphs>21</Paragraphs>
  <Slides>51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Tác giả Nguyễn Xuân Thuỷ</vt:lpstr>
      <vt:lpstr>Slide 9</vt:lpstr>
      <vt:lpstr>Slide 10</vt:lpstr>
      <vt:lpstr>Slide 11</vt:lpstr>
      <vt:lpstr>Slide 12</vt:lpstr>
      <vt:lpstr> </vt:lpstr>
      <vt:lpstr>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Đảo chìm                Đảo nổi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</dc:creator>
  <cp:lastModifiedBy>dl</cp:lastModifiedBy>
  <cp:revision>179</cp:revision>
  <dcterms:created xsi:type="dcterms:W3CDTF">2015-02-25T09:07:53Z</dcterms:created>
  <dcterms:modified xsi:type="dcterms:W3CDTF">2015-03-18T01:59:45Z</dcterms:modified>
</cp:coreProperties>
</file>