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4" r:id="rId2"/>
    <p:sldId id="256" r:id="rId3"/>
    <p:sldId id="257" r:id="rId4"/>
    <p:sldId id="259" r:id="rId5"/>
    <p:sldId id="294" r:id="rId6"/>
    <p:sldId id="295" r:id="rId7"/>
    <p:sldId id="266" r:id="rId8"/>
    <p:sldId id="262" r:id="rId9"/>
    <p:sldId id="267" r:id="rId10"/>
    <p:sldId id="268" r:id="rId11"/>
    <p:sldId id="292" r:id="rId12"/>
    <p:sldId id="263" r:id="rId13"/>
    <p:sldId id="269" r:id="rId14"/>
    <p:sldId id="270" r:id="rId15"/>
    <p:sldId id="285" r:id="rId16"/>
    <p:sldId id="272" r:id="rId17"/>
    <p:sldId id="274" r:id="rId18"/>
    <p:sldId id="275" r:id="rId19"/>
    <p:sldId id="276" r:id="rId20"/>
    <p:sldId id="277" r:id="rId21"/>
    <p:sldId id="293" r:id="rId22"/>
    <p:sldId id="278" r:id="rId23"/>
    <p:sldId id="279" r:id="rId24"/>
    <p:sldId id="288" r:id="rId25"/>
    <p:sldId id="280" r:id="rId26"/>
    <p:sldId id="281" r:id="rId27"/>
    <p:sldId id="296" r:id="rId28"/>
    <p:sldId id="297" r:id="rId29"/>
    <p:sldId id="298" r:id="rId30"/>
    <p:sldId id="283" r:id="rId31"/>
    <p:sldId id="286" r:id="rId32"/>
    <p:sldId id="287" r:id="rId33"/>
    <p:sldId id="291" r:id="rId34"/>
    <p:sldId id="290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FCC"/>
    <a:srgbClr val="CC4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8" autoAdjust="0"/>
    <p:restoredTop sz="94624" autoAdjust="0"/>
  </p:normalViewPr>
  <p:slideViewPr>
    <p:cSldViewPr>
      <p:cViewPr>
        <p:scale>
          <a:sx n="50" d="100"/>
          <a:sy n="50" d="100"/>
        </p:scale>
        <p:origin x="-2262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C32BD-9D4D-44B6-A86B-B1358BE4678E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0C8B6-76DF-4074-9A8C-B0D78EF61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C8B6-76DF-4074-9A8C-B0D78EF61AC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1A7-A3E8-434D-974F-5A60CDA3BBA5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0FA-9C6B-4CB1-BA8D-9865D4D47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1A7-A3E8-434D-974F-5A60CDA3BBA5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0FA-9C6B-4CB1-BA8D-9865D4D47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1A7-A3E8-434D-974F-5A60CDA3BBA5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0FA-9C6B-4CB1-BA8D-9865D4D47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1A7-A3E8-434D-974F-5A60CDA3BBA5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0FA-9C6B-4CB1-BA8D-9865D4D47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1A7-A3E8-434D-974F-5A60CDA3BBA5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0FA-9C6B-4CB1-BA8D-9865D4D47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1A7-A3E8-434D-974F-5A60CDA3BBA5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0FA-9C6B-4CB1-BA8D-9865D4D47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1A7-A3E8-434D-974F-5A60CDA3BBA5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0FA-9C6B-4CB1-BA8D-9865D4D47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1A7-A3E8-434D-974F-5A60CDA3BBA5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0FA-9C6B-4CB1-BA8D-9865D4D47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1A7-A3E8-434D-974F-5A60CDA3BBA5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0FA-9C6B-4CB1-BA8D-9865D4D47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1A7-A3E8-434D-974F-5A60CDA3BBA5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0FA-9C6B-4CB1-BA8D-9865D4D47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1A7-A3E8-434D-974F-5A60CDA3BBA5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10FA-9C6B-4CB1-BA8D-9865D4D47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BF1A7-A3E8-434D-974F-5A60CDA3BBA5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10FA-9C6B-4CB1-BA8D-9865D4D47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6.jpe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771292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1" y="1447800"/>
            <a:ext cx="777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ristote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371600" y="762000"/>
            <a:ext cx="7772400" cy="29146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Bottom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85800" y="685801"/>
            <a:ext cx="8001000" cy="1981199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Bottom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38200" y="838201"/>
            <a:ext cx="7772400" cy="2209799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Bottom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Chào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mừ</a:t>
            </a:r>
            <a:r>
              <a:rPr kumimoji="0" lang="en-US" sz="44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</a:t>
            </a: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Quý</a:t>
            </a:r>
            <a:r>
              <a:rPr kumimoji="0" lang="en-US" sz="4400" b="1" i="0" u="none" strike="noStrike" kern="1200" cap="none" spc="0" normalizeH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Thầy</a:t>
            </a:r>
            <a:r>
              <a:rPr kumimoji="0" lang="en-US" sz="4400" b="1" i="0" u="none" strike="noStrike" kern="1200" cap="none" spc="0" normalizeH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Cô</a:t>
            </a:r>
            <a:r>
              <a:rPr kumimoji="0" lang="en-US" sz="4400" b="1" i="0" u="none" strike="noStrike" kern="1200" cap="none" spc="0" normalizeH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giáo</a:t>
            </a:r>
            <a:endParaRPr kumimoji="0" lang="en-US" sz="44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24200" y="2895600"/>
            <a:ext cx="27432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sa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628900"/>
            <a:ext cx="3302000" cy="19812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105400" y="2819400"/>
            <a:ext cx="34290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32870" y="2680386"/>
            <a:ext cx="44196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DỰ GIỜ </a:t>
            </a:r>
          </a:p>
          <a:p>
            <a:pPr algn="ctr"/>
            <a:r>
              <a:rPr lang="en-US" sz="4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endParaRPr lang="en-US" sz="4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P_20151216_0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Callout 2"/>
          <p:cNvSpPr/>
          <p:nvPr/>
        </p:nvSpPr>
        <p:spPr>
          <a:xfrm>
            <a:off x="4343400" y="0"/>
            <a:ext cx="4800600" cy="1828800"/>
          </a:xfrm>
          <a:prstGeom prst="wedgeEllipseCallout">
            <a:avLst>
              <a:gd name="adj1" fmla="val -10449"/>
              <a:gd name="adj2" fmla="val 10549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thôi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nhà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sẽ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lợn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mới</a:t>
            </a:r>
            <a:r>
              <a:rPr lang="en-US" sz="2800" b="1" dirty="0" smtClean="0"/>
              <a:t>!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ăn tă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6858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315"/>
            <a:ext cx="9144000" cy="6865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916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P_20151216_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452"/>
            <a:ext cx="9144000" cy="68245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20151216_103114-1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5800" cy="6858000"/>
          </a:xfrm>
        </p:spPr>
      </p:pic>
      <p:pic>
        <p:nvPicPr>
          <p:cNvPr id="6" name="Content Placeholder 5" descr="ngoi nh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P_20151216_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P_20151216_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P_20151216_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P_20151216_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g-lao-danh-ca-va-con-ca-vang.jpg"/>
          <p:cNvPicPr>
            <a:picLocks noChangeAspect="1"/>
          </p:cNvPicPr>
          <p:nvPr/>
        </p:nvPicPr>
        <p:blipFill rotWithShape="1">
          <a:blip r:embed="rId2"/>
          <a:srcRect l="4508" t="7440" r="3689" b="7143"/>
          <a:stretch/>
        </p:blipFill>
        <p:spPr>
          <a:xfrm>
            <a:off x="0" y="0"/>
            <a:ext cx="9158868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P_20151216_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iển tố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P_20151216_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P_20151216_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9892"/>
            <a:ext cx="8839200" cy="6575708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57322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P_20151216_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P_20151216_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P_20151223_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P_20151223_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ien xa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10986" cy="6858000"/>
          </a:xfr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ang trí thư viện triển lãm ssachs\20151216_103114-1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rang trí thư viện triển lãm ssachs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1: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3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truyện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 descr="5.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2590800"/>
            <a:ext cx="2895600" cy="2414863"/>
          </a:xfrm>
        </p:spPr>
      </p:pic>
      <p:pic>
        <p:nvPicPr>
          <p:cNvPr id="6" name="Content Placeholder 5" descr="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00400" y="2590800"/>
            <a:ext cx="2819400" cy="245560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09850"/>
            <a:ext cx="2667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2: </a:t>
            </a:r>
            <a:r>
              <a:rPr lang="en-US" dirty="0" err="1" smtClean="0"/>
              <a:t>Bà</a:t>
            </a:r>
            <a:r>
              <a:rPr lang="en-US" dirty="0" smtClean="0"/>
              <a:t> </a:t>
            </a:r>
            <a:r>
              <a:rPr lang="en-US" dirty="0" err="1" smtClean="0"/>
              <a:t>vợ</a:t>
            </a:r>
            <a:r>
              <a:rPr lang="en-US" dirty="0" smtClean="0"/>
              <a:t> </a:t>
            </a:r>
            <a:r>
              <a:rPr lang="en-US" dirty="0" err="1" smtClean="0"/>
              <a:t>ông</a:t>
            </a:r>
            <a:r>
              <a:rPr lang="en-US" dirty="0" smtClean="0"/>
              <a:t> </a:t>
            </a:r>
            <a:r>
              <a:rPr lang="en-US" dirty="0" err="1" smtClean="0"/>
              <a:t>lão</a:t>
            </a:r>
            <a:r>
              <a:rPr lang="en-US" dirty="0" smtClean="0"/>
              <a:t> </a:t>
            </a:r>
            <a:r>
              <a:rPr lang="en-US" dirty="0" err="1" smtClean="0"/>
              <a:t>xin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vàng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 </a:t>
            </a:r>
            <a:r>
              <a:rPr lang="en-US" dirty="0" err="1" smtClean="0"/>
              <a:t>Mấy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" name="Content Placeholder 9" descr="ngoi nha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200400" y="1752600"/>
            <a:ext cx="2819400" cy="2482694"/>
          </a:xfrm>
        </p:spPr>
      </p:pic>
      <p:pic>
        <p:nvPicPr>
          <p:cNvPr id="9" name="Content Placeholder 8" descr="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8600" y="1752600"/>
            <a:ext cx="2746637" cy="2438400"/>
          </a:xfrm>
        </p:spPr>
      </p:pic>
      <p:pic>
        <p:nvPicPr>
          <p:cNvPr id="11" name="Content Placeholder 9" descr="ngoi nh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587" y="1752600"/>
            <a:ext cx="2657915" cy="2438400"/>
          </a:xfrm>
          <a:prstGeom prst="rect">
            <a:avLst/>
          </a:prstGeom>
        </p:spPr>
      </p:pic>
      <p:pic>
        <p:nvPicPr>
          <p:cNvPr id="12" name="Content Placeholder 9" descr="ngoi nh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4419600"/>
            <a:ext cx="3276600" cy="2057399"/>
          </a:xfrm>
          <a:prstGeom prst="rect">
            <a:avLst/>
          </a:prstGeom>
        </p:spPr>
      </p:pic>
      <p:pic>
        <p:nvPicPr>
          <p:cNvPr id="15" name="Content Placeholder 9" descr="ngoi nh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419600"/>
            <a:ext cx="3048000" cy="205740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57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01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3: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ông</a:t>
            </a:r>
            <a:r>
              <a:rPr lang="en-US" dirty="0" smtClean="0"/>
              <a:t> </a:t>
            </a:r>
            <a:r>
              <a:rPr lang="en-US" dirty="0" err="1" smtClean="0"/>
              <a:t>lão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 </a:t>
            </a:r>
            <a:r>
              <a:rPr lang="en-US" dirty="0" err="1" smtClean="0"/>
              <a:t>Tốt</a:t>
            </a:r>
            <a:r>
              <a:rPr lang="en-US" dirty="0" smtClean="0"/>
              <a:t> hay </a:t>
            </a:r>
            <a:r>
              <a:rPr lang="en-US" dirty="0" err="1" smtClean="0"/>
              <a:t>xấu</a:t>
            </a:r>
            <a:r>
              <a:rPr lang="en-US" dirty="0" smtClean="0"/>
              <a:t>? </a:t>
            </a:r>
            <a:r>
              <a:rPr lang="en-US" dirty="0" err="1" smtClean="0"/>
              <a:t>Bà</a:t>
            </a:r>
            <a:r>
              <a:rPr lang="en-US" dirty="0" smtClean="0"/>
              <a:t> </a:t>
            </a:r>
            <a:r>
              <a:rPr lang="en-US" dirty="0" err="1" smtClean="0"/>
              <a:t>lão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524000"/>
            <a:ext cx="2819400" cy="27432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 err="1" smtClean="0"/>
              <a:t>Ông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lão</a:t>
            </a:r>
            <a:endParaRPr lang="en-US" sz="4000" u="sng" dirty="0" smtClean="0"/>
          </a:p>
          <a:p>
            <a:pPr algn="ctr"/>
            <a:r>
              <a:rPr lang="en-US" sz="4000" b="0" dirty="0" err="1" smtClean="0"/>
              <a:t>Tốt</a:t>
            </a:r>
            <a:endParaRPr lang="en-US" sz="4000" b="0" dirty="0" smtClean="0"/>
          </a:p>
          <a:p>
            <a:pPr algn="ctr"/>
            <a:r>
              <a:rPr lang="en-US" sz="4000" b="0" dirty="0" err="1" smtClean="0"/>
              <a:t>Nhân</a:t>
            </a:r>
            <a:r>
              <a:rPr lang="en-US" sz="4000" b="0" dirty="0" smtClean="0"/>
              <a:t> </a:t>
            </a:r>
            <a:r>
              <a:rPr lang="en-US" sz="4000" b="0" dirty="0" err="1" smtClean="0"/>
              <a:t>hậu</a:t>
            </a:r>
            <a:endParaRPr lang="en-US" sz="4000" b="0" dirty="0" smtClean="0"/>
          </a:p>
          <a:p>
            <a:pPr algn="ctr"/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0" y="1524000"/>
            <a:ext cx="4041775" cy="419100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 err="1" smtClean="0"/>
              <a:t>Bà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lão</a:t>
            </a:r>
            <a:endParaRPr lang="en-US" sz="4000" u="sng" dirty="0" smtClean="0"/>
          </a:p>
          <a:p>
            <a:pPr algn="ctr"/>
            <a:r>
              <a:rPr lang="en-US" sz="4000" b="0" dirty="0" err="1" smtClean="0"/>
              <a:t>Xấu</a:t>
            </a:r>
            <a:endParaRPr lang="en-US" sz="4000" b="0" dirty="0" smtClean="0"/>
          </a:p>
          <a:p>
            <a:pPr algn="ctr"/>
            <a:r>
              <a:rPr lang="en-US" sz="4000" b="0" dirty="0" err="1" smtClean="0"/>
              <a:t>Độc</a:t>
            </a:r>
            <a:r>
              <a:rPr lang="en-US" sz="4000" b="0" dirty="0" smtClean="0"/>
              <a:t> </a:t>
            </a:r>
            <a:r>
              <a:rPr lang="en-US" sz="4000" b="0" dirty="0" err="1" smtClean="0"/>
              <a:t>ác</a:t>
            </a:r>
            <a:endParaRPr lang="en-US" sz="4000" b="0" dirty="0" smtClean="0"/>
          </a:p>
          <a:p>
            <a:pPr algn="ctr"/>
            <a:r>
              <a:rPr lang="en-US" sz="4000" b="0" dirty="0" err="1" smtClean="0"/>
              <a:t>Tham</a:t>
            </a:r>
            <a:r>
              <a:rPr lang="en-US" sz="4000" b="0" dirty="0" smtClean="0"/>
              <a:t> lam</a:t>
            </a:r>
          </a:p>
          <a:p>
            <a:pPr algn="ctr"/>
            <a:r>
              <a:rPr lang="en-US" sz="4000" b="0" dirty="0" err="1" smtClean="0"/>
              <a:t>Bội</a:t>
            </a:r>
            <a:r>
              <a:rPr lang="en-US" sz="4000" b="0" dirty="0" smtClean="0"/>
              <a:t> </a:t>
            </a:r>
            <a:r>
              <a:rPr lang="en-US" sz="4000" b="0" dirty="0" err="1" smtClean="0"/>
              <a:t>bạc</a:t>
            </a:r>
            <a:endParaRPr lang="en-US" sz="4000" b="0" dirty="0" smtClean="0"/>
          </a:p>
          <a:p>
            <a:pPr algn="ctr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505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>Ý nghĩa</a:t>
            </a:r>
            <a:r>
              <a:rPr lang="en-US" dirty="0" smtClean="0"/>
              <a:t>: </a:t>
            </a:r>
            <a:r>
              <a:rPr lang="en-US" dirty="0" err="1" smtClean="0"/>
              <a:t>Truyện</a:t>
            </a:r>
            <a:r>
              <a:rPr lang="en-US" dirty="0" smtClean="0"/>
              <a:t> ca </a:t>
            </a:r>
            <a:r>
              <a:rPr lang="en-US" dirty="0" err="1" smtClean="0"/>
              <a:t>ngợi</a:t>
            </a:r>
            <a:r>
              <a:rPr lang="en-US" dirty="0" smtClean="0"/>
              <a:t> </a:t>
            </a:r>
            <a:r>
              <a:rPr lang="en-US" dirty="0" err="1" smtClean="0"/>
              <a:t>lòng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ơn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đáng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kẻ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lam, </a:t>
            </a:r>
            <a:r>
              <a:rPr lang="en-US" dirty="0" err="1" smtClean="0"/>
              <a:t>bội</a:t>
            </a:r>
            <a:r>
              <a:rPr lang="en-US" dirty="0" smtClean="0"/>
              <a:t> </a:t>
            </a:r>
            <a:r>
              <a:rPr lang="en-US" dirty="0" err="1" smtClean="0"/>
              <a:t>bạc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-pictures-hd-wallpaper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5438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HẸN GẶP LẠI THẦY CÔ VÀ CÁC EM TRONG TIẾT HỌC SAU!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P_20151222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P_20151222_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P_20151216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29310"/>
            <a:ext cx="9144000" cy="68873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712"/>
            <a:ext cx="9144000" cy="6838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P_20151216_00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459" t="1401" r="3125" b="2514"/>
          <a:stretch/>
        </p:blipFill>
        <p:spPr>
          <a:xfrm>
            <a:off x="0" y="-1"/>
            <a:ext cx="9144000" cy="6867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143</Words>
  <Application>Microsoft Office PowerPoint</Application>
  <PresentationFormat>On-screen Show (4:3)</PresentationFormat>
  <Paragraphs>18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 1: Kể tên 3 nhân vật chính trong truyện?</vt:lpstr>
      <vt:lpstr>Câu hỏi 2: Bà vợ ông lão xin cá vàng những gì? Mấy lần?</vt:lpstr>
      <vt:lpstr>Câu hỏi 3: Trong câu chuyện ông lão là người như thế nào? Tốt hay xấu? Bà lão?</vt:lpstr>
      <vt:lpstr>Ý nghĩa: Truyện ca ngợi lòng biết ơn đối với những người nhân hậu và nêu ra bài học thích đáng đối với những kẻ tham lam, bội bạc.</vt:lpstr>
      <vt:lpstr>HẸN GẶP LẠI THẦY CÔ VÀ CÁC EM TRONG TIẾT HỌC SAU!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Suntech</dc:creator>
  <cp:lastModifiedBy>Windows</cp:lastModifiedBy>
  <cp:revision>90</cp:revision>
  <dcterms:created xsi:type="dcterms:W3CDTF">2015-12-16T02:17:55Z</dcterms:created>
  <dcterms:modified xsi:type="dcterms:W3CDTF">2016-11-29T08:21:47Z</dcterms:modified>
</cp:coreProperties>
</file>